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0" r:id="rId6"/>
    <p:sldId id="263" r:id="rId7"/>
    <p:sldId id="304" r:id="rId8"/>
    <p:sldId id="279" r:id="rId9"/>
    <p:sldId id="306" r:id="rId10"/>
    <p:sldId id="307" r:id="rId11"/>
    <p:sldId id="308" r:id="rId12"/>
    <p:sldId id="281" r:id="rId13"/>
    <p:sldId id="264" r:id="rId14"/>
    <p:sldId id="274" r:id="rId15"/>
    <p:sldId id="269" r:id="rId16"/>
    <p:sldId id="278" r:id="rId17"/>
    <p:sldId id="282" r:id="rId18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Poppins" panose="020B0604020202020204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  <p:embeddedFont>
      <p:font typeface="Karla" panose="020B0604020202020204" charset="0"/>
      <p:regular r:id="rId29"/>
      <p:bold r:id="rId30"/>
      <p:italic r:id="rId31"/>
      <p:boldItalic r:id="rId32"/>
    </p:embeddedFont>
    <p:embeddedFont>
      <p:font typeface="Work Sans ExtraBold" panose="020B0604020202020204" charset="0"/>
      <p:bold r:id="rId33"/>
      <p:boldItalic r:id="rId34"/>
    </p:embeddedFont>
    <p:embeddedFont>
      <p:font typeface="Archivo Black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086A42-F4C2-4BF1-947F-96D51C88B0D9}">
  <a:tblStyle styleId="{42086A42-F4C2-4BF1-947F-96D51C88B0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df3f552fc4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df3f552fc4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c03f8b48dd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c03f8b48dd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dfee29fd8a_0_1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dfee29fd8a_0_1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e099c31f6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e099c31f6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df3f552fc4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df3f552fc4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c03f8b48d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c03f8b48d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f3f552fc4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df3f552fc4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dfee29fd8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dfee29fd8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dfee29fd8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dfee29fd8a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dfee29fd8a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dfee29fd8a_0_1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dfee29fd8a_0_1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dfee29fd8a_0_1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dfee29fd8a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dfee29fd8a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96275" y="1159475"/>
            <a:ext cx="3376500" cy="25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 ExtraBold"/>
              <a:buNone/>
              <a:defRPr sz="48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5117737" y="3673575"/>
            <a:ext cx="33765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68922" y="401363"/>
            <a:ext cx="1926668" cy="3393468"/>
            <a:chOff x="568922" y="401363"/>
            <a:chExt cx="1926668" cy="3393468"/>
          </a:xfrm>
        </p:grpSpPr>
        <p:sp>
          <p:nvSpPr>
            <p:cNvPr id="13" name="Google Shape;13;p2"/>
            <p:cNvSpPr/>
            <p:nvPr/>
          </p:nvSpPr>
          <p:spPr>
            <a:xfrm>
              <a:off x="599768" y="43839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68922" y="401363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2664147" y="360675"/>
            <a:ext cx="1926668" cy="3393468"/>
            <a:chOff x="2664147" y="360675"/>
            <a:chExt cx="1926668" cy="3393468"/>
          </a:xfrm>
        </p:grpSpPr>
        <p:sp>
          <p:nvSpPr>
            <p:cNvPr id="16" name="Google Shape;16;p2"/>
            <p:cNvSpPr/>
            <p:nvPr/>
          </p:nvSpPr>
          <p:spPr>
            <a:xfrm>
              <a:off x="2694993" y="43074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4147" y="360675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 rot="7937037">
            <a:off x="7881158" y="-11928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7937037">
            <a:off x="8009108" y="-14231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7937037">
            <a:off x="8174983" y="-16534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724618">
            <a:off x="8135423" y="3819614"/>
            <a:ext cx="1574274" cy="168498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724618">
            <a:off x="8269773" y="3973139"/>
            <a:ext cx="1574274" cy="168498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724618">
            <a:off x="8448898" y="4133089"/>
            <a:ext cx="1574274" cy="168498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8"/>
          <p:cNvSpPr/>
          <p:nvPr/>
        </p:nvSpPr>
        <p:spPr>
          <a:xfrm rot="1577317" flipH="1">
            <a:off x="7739678" y="3573728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"/>
          <p:cNvSpPr/>
          <p:nvPr/>
        </p:nvSpPr>
        <p:spPr>
          <a:xfrm rot="1577317" flipH="1">
            <a:off x="7871015" y="3739202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"/>
          <p:cNvSpPr/>
          <p:nvPr/>
        </p:nvSpPr>
        <p:spPr>
          <a:xfrm rot="1577317" flipH="1">
            <a:off x="8016950" y="3923070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8"/>
          <p:cNvSpPr/>
          <p:nvPr/>
        </p:nvSpPr>
        <p:spPr>
          <a:xfrm rot="-9222683" flipH="1">
            <a:off x="-771575" y="-85565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"/>
          <p:cNvSpPr/>
          <p:nvPr/>
        </p:nvSpPr>
        <p:spPr>
          <a:xfrm rot="-9222683" flipH="1">
            <a:off x="-902911" y="-1021129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"/>
          <p:cNvSpPr/>
          <p:nvPr/>
        </p:nvSpPr>
        <p:spPr>
          <a:xfrm rot="-9222683" flipH="1">
            <a:off x="-1048847" y="-120499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7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0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/>
          <p:nvPr/>
        </p:nvSpPr>
        <p:spPr>
          <a:xfrm>
            <a:off x="0" y="336325"/>
            <a:ext cx="9175275" cy="4837475"/>
          </a:xfrm>
          <a:custGeom>
            <a:avLst/>
            <a:gdLst/>
            <a:ahLst/>
            <a:cxnLst/>
            <a:rect l="l" t="t" r="r" b="b"/>
            <a:pathLst>
              <a:path w="367011" h="193499" extrusionOk="0">
                <a:moveTo>
                  <a:pt x="252657" y="1791"/>
                </a:moveTo>
                <a:lnTo>
                  <a:pt x="0" y="191975"/>
                </a:lnTo>
                <a:lnTo>
                  <a:pt x="75799" y="192240"/>
                </a:lnTo>
                <a:lnTo>
                  <a:pt x="367011" y="193499"/>
                </a:lnTo>
                <a:lnTo>
                  <a:pt x="367011" y="84670"/>
                </a:lnTo>
                <a:lnTo>
                  <a:pt x="262125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256" name="Google Shape;256;p20"/>
          <p:cNvSpPr txBox="1">
            <a:spLocks noGrp="1"/>
          </p:cNvSpPr>
          <p:nvPr>
            <p:ph type="ctrTitle"/>
          </p:nvPr>
        </p:nvSpPr>
        <p:spPr>
          <a:xfrm flipH="1">
            <a:off x="727525" y="1350400"/>
            <a:ext cx="36822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subTitle" idx="1"/>
          </p:nvPr>
        </p:nvSpPr>
        <p:spPr>
          <a:xfrm flipH="1">
            <a:off x="1485025" y="2996600"/>
            <a:ext cx="29247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258" name="Google Shape;258;p20"/>
          <p:cNvGrpSpPr/>
          <p:nvPr/>
        </p:nvGrpSpPr>
        <p:grpSpPr>
          <a:xfrm>
            <a:off x="6256027" y="-63500"/>
            <a:ext cx="412615" cy="501202"/>
            <a:chOff x="6620227" y="-63500"/>
            <a:chExt cx="412615" cy="501202"/>
          </a:xfrm>
        </p:grpSpPr>
        <p:sp>
          <p:nvSpPr>
            <p:cNvPr id="259" name="Google Shape;259;p20"/>
            <p:cNvSpPr/>
            <p:nvPr/>
          </p:nvSpPr>
          <p:spPr>
            <a:xfrm flipH="1">
              <a:off x="6620227" y="211949"/>
              <a:ext cx="412615" cy="225753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 flipH="1">
              <a:off x="685240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20"/>
          <p:cNvSpPr/>
          <p:nvPr/>
        </p:nvSpPr>
        <p:spPr>
          <a:xfrm>
            <a:off x="-67150" y="-28100"/>
            <a:ext cx="2792575" cy="21717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Google Shape;262;p20"/>
          <p:cNvSpPr/>
          <p:nvPr/>
        </p:nvSpPr>
        <p:spPr>
          <a:xfrm>
            <a:off x="-232250" y="-205900"/>
            <a:ext cx="2792575" cy="21717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Google Shape;263;p20"/>
          <p:cNvSpPr/>
          <p:nvPr/>
        </p:nvSpPr>
        <p:spPr>
          <a:xfrm>
            <a:off x="-416400" y="-390050"/>
            <a:ext cx="2792575" cy="21717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Google Shape;264;p20"/>
          <p:cNvSpPr/>
          <p:nvPr/>
        </p:nvSpPr>
        <p:spPr>
          <a:xfrm rot="10800000">
            <a:off x="6898425" y="3202600"/>
            <a:ext cx="2792575" cy="21717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Google Shape;265;p20"/>
          <p:cNvSpPr/>
          <p:nvPr/>
        </p:nvSpPr>
        <p:spPr>
          <a:xfrm rot="10800000">
            <a:off x="7063525" y="3380400"/>
            <a:ext cx="2792575" cy="21717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Google Shape;266;p20"/>
          <p:cNvSpPr/>
          <p:nvPr/>
        </p:nvSpPr>
        <p:spPr>
          <a:xfrm rot="10800000">
            <a:off x="7247675" y="3564550"/>
            <a:ext cx="2792575" cy="21717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7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21"/>
          <p:cNvGrpSpPr/>
          <p:nvPr/>
        </p:nvGrpSpPr>
        <p:grpSpPr>
          <a:xfrm flipH="1">
            <a:off x="-45425" y="-67787"/>
            <a:ext cx="9349700" cy="5279475"/>
            <a:chOff x="583425" y="-63500"/>
            <a:chExt cx="9349700" cy="5279475"/>
          </a:xfrm>
        </p:grpSpPr>
        <p:sp>
          <p:nvSpPr>
            <p:cNvPr id="270" name="Google Shape;270;p21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71" name="Google Shape;271;p21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72" name="Google Shape;272;p21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1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4" name="Google Shape;274;p21"/>
          <p:cNvSpPr txBox="1">
            <a:spLocks noGrp="1"/>
          </p:cNvSpPr>
          <p:nvPr>
            <p:ph type="ctrTitle"/>
          </p:nvPr>
        </p:nvSpPr>
        <p:spPr>
          <a:xfrm flipH="1">
            <a:off x="5323775" y="1844850"/>
            <a:ext cx="3092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subTitle" idx="1"/>
          </p:nvPr>
        </p:nvSpPr>
        <p:spPr>
          <a:xfrm flipH="1">
            <a:off x="5323975" y="2371475"/>
            <a:ext cx="2820900" cy="10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6" name="Google Shape;276;p21"/>
          <p:cNvGrpSpPr/>
          <p:nvPr/>
        </p:nvGrpSpPr>
        <p:grpSpPr>
          <a:xfrm>
            <a:off x="-1915893" y="-1293673"/>
            <a:ext cx="12841904" cy="8702593"/>
            <a:chOff x="-1915893" y="-1293673"/>
            <a:chExt cx="12841904" cy="8702593"/>
          </a:xfrm>
        </p:grpSpPr>
        <p:sp>
          <p:nvSpPr>
            <p:cNvPr id="277" name="Google Shape;277;p21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1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1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1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1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1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1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1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1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1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1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1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5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25"/>
          <p:cNvGrpSpPr/>
          <p:nvPr/>
        </p:nvGrpSpPr>
        <p:grpSpPr>
          <a:xfrm>
            <a:off x="1254025" y="617900"/>
            <a:ext cx="2250830" cy="3661147"/>
            <a:chOff x="526860" y="192691"/>
            <a:chExt cx="2068777" cy="3107670"/>
          </a:xfrm>
        </p:grpSpPr>
        <p:sp>
          <p:nvSpPr>
            <p:cNvPr id="340" name="Google Shape;340;p25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25"/>
          <p:cNvSpPr txBox="1">
            <a:spLocks noGrp="1"/>
          </p:cNvSpPr>
          <p:nvPr>
            <p:ph type="ctrTitle"/>
          </p:nvPr>
        </p:nvSpPr>
        <p:spPr>
          <a:xfrm flipH="1">
            <a:off x="4578675" y="538000"/>
            <a:ext cx="3555000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57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25"/>
          <p:cNvSpPr txBox="1">
            <a:spLocks noGrp="1"/>
          </p:cNvSpPr>
          <p:nvPr>
            <p:ph type="subTitle" idx="1"/>
          </p:nvPr>
        </p:nvSpPr>
        <p:spPr>
          <a:xfrm>
            <a:off x="4071375" y="1485975"/>
            <a:ext cx="45696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5"/>
          <p:cNvSpPr/>
          <p:nvPr/>
        </p:nvSpPr>
        <p:spPr>
          <a:xfrm flipH="1">
            <a:off x="-106675" y="243650"/>
            <a:ext cx="9250675" cy="4975000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345" name="Google Shape;345;p25"/>
          <p:cNvGrpSpPr/>
          <p:nvPr/>
        </p:nvGrpSpPr>
        <p:grpSpPr>
          <a:xfrm flipH="1">
            <a:off x="508027" y="-63500"/>
            <a:ext cx="468757" cy="550028"/>
            <a:chOff x="8114866" y="-63500"/>
            <a:chExt cx="468757" cy="550028"/>
          </a:xfrm>
        </p:grpSpPr>
        <p:sp>
          <p:nvSpPr>
            <p:cNvPr id="346" name="Google Shape;346;p25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25"/>
          <p:cNvSpPr/>
          <p:nvPr/>
        </p:nvSpPr>
        <p:spPr>
          <a:xfrm rot="7937037">
            <a:off x="7881158" y="-11928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5"/>
          <p:cNvSpPr/>
          <p:nvPr/>
        </p:nvSpPr>
        <p:spPr>
          <a:xfrm rot="7937037">
            <a:off x="8009108" y="-14231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5"/>
          <p:cNvSpPr/>
          <p:nvPr/>
        </p:nvSpPr>
        <p:spPr>
          <a:xfrm rot="7937037">
            <a:off x="8174983" y="-16534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5"/>
          <p:cNvSpPr/>
          <p:nvPr/>
        </p:nvSpPr>
        <p:spPr>
          <a:xfrm rot="6124618">
            <a:off x="-467752" y="4104139"/>
            <a:ext cx="1574274" cy="168498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5"/>
          <p:cNvSpPr/>
          <p:nvPr/>
        </p:nvSpPr>
        <p:spPr>
          <a:xfrm rot="6124618">
            <a:off x="-621277" y="4238489"/>
            <a:ext cx="1574274" cy="168498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5"/>
          <p:cNvSpPr/>
          <p:nvPr/>
        </p:nvSpPr>
        <p:spPr>
          <a:xfrm rot="6124618">
            <a:off x="-781227" y="4417614"/>
            <a:ext cx="1574274" cy="168498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25"/>
          <p:cNvGrpSpPr/>
          <p:nvPr/>
        </p:nvGrpSpPr>
        <p:grpSpPr>
          <a:xfrm>
            <a:off x="8326275" y="3463982"/>
            <a:ext cx="727535" cy="1710819"/>
            <a:chOff x="8416475" y="3483007"/>
            <a:chExt cx="727535" cy="1710819"/>
          </a:xfrm>
        </p:grpSpPr>
        <p:sp>
          <p:nvSpPr>
            <p:cNvPr id="355" name="Google Shape;355;p25"/>
            <p:cNvSpPr/>
            <p:nvPr/>
          </p:nvSpPr>
          <p:spPr>
            <a:xfrm>
              <a:off x="8578364" y="484511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8416475" y="348300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8578364" y="484511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25"/>
          <p:cNvSpPr txBox="1"/>
          <p:nvPr/>
        </p:nvSpPr>
        <p:spPr>
          <a:xfrm>
            <a:off x="4490175" y="3334350"/>
            <a:ext cx="37320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including icon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infographics &amp; images from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6"/>
          <p:cNvSpPr/>
          <p:nvPr/>
        </p:nvSpPr>
        <p:spPr>
          <a:xfrm rot="-1577317">
            <a:off x="-770925" y="3464303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"/>
          <p:cNvSpPr/>
          <p:nvPr/>
        </p:nvSpPr>
        <p:spPr>
          <a:xfrm rot="-1577317">
            <a:off x="-902261" y="362977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6"/>
          <p:cNvSpPr/>
          <p:nvPr/>
        </p:nvSpPr>
        <p:spPr>
          <a:xfrm rot="-1577317">
            <a:off x="-1048197" y="381364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6"/>
          <p:cNvSpPr/>
          <p:nvPr/>
        </p:nvSpPr>
        <p:spPr>
          <a:xfrm rot="9222683">
            <a:off x="7437778" y="-79770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6"/>
          <p:cNvSpPr/>
          <p:nvPr/>
        </p:nvSpPr>
        <p:spPr>
          <a:xfrm rot="9222683">
            <a:off x="7569115" y="-963179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6"/>
          <p:cNvSpPr/>
          <p:nvPr/>
        </p:nvSpPr>
        <p:spPr>
          <a:xfrm rot="9222683">
            <a:off x="7715050" y="-114704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6"/>
          <p:cNvSpPr/>
          <p:nvPr/>
        </p:nvSpPr>
        <p:spPr>
          <a:xfrm rot="-1978372">
            <a:off x="-449335" y="-29241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6"/>
          <p:cNvSpPr/>
          <p:nvPr/>
        </p:nvSpPr>
        <p:spPr>
          <a:xfrm rot="-1978372">
            <a:off x="-563785" y="-45986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6"/>
          <p:cNvSpPr/>
          <p:nvPr/>
        </p:nvSpPr>
        <p:spPr>
          <a:xfrm rot="-1978372">
            <a:off x="-703635" y="-599744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6"/>
          <p:cNvSpPr/>
          <p:nvPr/>
        </p:nvSpPr>
        <p:spPr>
          <a:xfrm rot="8821628">
            <a:off x="7973415" y="428418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6"/>
          <p:cNvSpPr/>
          <p:nvPr/>
        </p:nvSpPr>
        <p:spPr>
          <a:xfrm rot="8821628">
            <a:off x="8087865" y="445163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"/>
          <p:cNvSpPr/>
          <p:nvPr/>
        </p:nvSpPr>
        <p:spPr>
          <a:xfrm rot="8821628">
            <a:off x="8227715" y="459150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7"/>
          <p:cNvSpPr/>
          <p:nvPr/>
        </p:nvSpPr>
        <p:spPr>
          <a:xfrm>
            <a:off x="-421100" y="-166425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Google Shape;376;p27"/>
          <p:cNvSpPr/>
          <p:nvPr/>
        </p:nvSpPr>
        <p:spPr>
          <a:xfrm>
            <a:off x="-611850" y="-323487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Google Shape;377;p27"/>
          <p:cNvSpPr/>
          <p:nvPr/>
        </p:nvSpPr>
        <p:spPr>
          <a:xfrm>
            <a:off x="-799075" y="-427100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Google Shape;378;p27"/>
          <p:cNvSpPr/>
          <p:nvPr/>
        </p:nvSpPr>
        <p:spPr>
          <a:xfrm flipH="1">
            <a:off x="7517000" y="-198200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Google Shape;379;p27"/>
          <p:cNvSpPr/>
          <p:nvPr/>
        </p:nvSpPr>
        <p:spPr>
          <a:xfrm flipH="1">
            <a:off x="7745875" y="-350775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Google Shape;380;p27"/>
          <p:cNvSpPr/>
          <p:nvPr/>
        </p:nvSpPr>
        <p:spPr>
          <a:xfrm flipH="1">
            <a:off x="7926750" y="-427100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1" name="Google Shape;381;p27"/>
          <p:cNvSpPr/>
          <p:nvPr/>
        </p:nvSpPr>
        <p:spPr>
          <a:xfrm rot="-8821628" flipH="1">
            <a:off x="-330435" y="435300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7"/>
          <p:cNvSpPr/>
          <p:nvPr/>
        </p:nvSpPr>
        <p:spPr>
          <a:xfrm rot="-8821628" flipH="1">
            <a:off x="-444885" y="452045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7"/>
          <p:cNvSpPr/>
          <p:nvPr/>
        </p:nvSpPr>
        <p:spPr>
          <a:xfrm rot="-8821628" flipH="1">
            <a:off x="-584735" y="466033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43925" y="2105655"/>
            <a:ext cx="39840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201175" y="3252225"/>
            <a:ext cx="292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03625" y="1110299"/>
            <a:ext cx="12243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>
            <a:off x="5461950" y="522238"/>
            <a:ext cx="2250830" cy="3661147"/>
            <a:chOff x="5401837" y="470183"/>
            <a:chExt cx="2068777" cy="3107670"/>
          </a:xfrm>
        </p:grpSpPr>
        <p:sp>
          <p:nvSpPr>
            <p:cNvPr id="30" name="Google Shape;30;p3"/>
            <p:cNvSpPr/>
            <p:nvPr/>
          </p:nvSpPr>
          <p:spPr>
            <a:xfrm>
              <a:off x="5434958" y="504094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401837" y="470183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3"/>
          <p:cNvSpPr/>
          <p:nvPr/>
        </p:nvSpPr>
        <p:spPr>
          <a:xfrm rot="7777740">
            <a:off x="-1119207" y="-1152676"/>
            <a:ext cx="3041225" cy="2822503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7777740">
            <a:off x="-1625257" y="-1530426"/>
            <a:ext cx="3041225" cy="2822503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rot="7777740">
            <a:off x="-2073657" y="-1831501"/>
            <a:ext cx="3041225" cy="2822503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-1577322">
            <a:off x="-385643" y="3687160"/>
            <a:ext cx="1989299" cy="2038278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-1577322">
            <a:off x="-499563" y="3830691"/>
            <a:ext cx="1989299" cy="2038278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-1577322">
            <a:off x="-626147" y="3990177"/>
            <a:ext cx="1989299" cy="2038278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934075" y="2293725"/>
            <a:ext cx="34698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378975" y="2677800"/>
            <a:ext cx="2580000" cy="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2"/>
          </p:nvPr>
        </p:nvSpPr>
        <p:spPr>
          <a:xfrm>
            <a:off x="4654275" y="2293725"/>
            <a:ext cx="34698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5099172" y="2677800"/>
            <a:ext cx="2580000" cy="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/>
          <p:nvPr/>
        </p:nvSpPr>
        <p:spPr>
          <a:xfrm rot="-1577317">
            <a:off x="-518125" y="3411503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 rot="-1577317">
            <a:off x="-649461" y="357697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 rot="-1577317">
            <a:off x="-795397" y="376084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 rot="9222683">
            <a:off x="7551953" y="-79135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 rot="9222683">
            <a:off x="7683290" y="-956829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 rot="9222683">
            <a:off x="7829225" y="-114069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 rot="-1978372">
            <a:off x="-335160" y="-28606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/>
          <p:nvPr/>
        </p:nvSpPr>
        <p:spPr>
          <a:xfrm rot="-1978372">
            <a:off x="-449610" y="-45351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"/>
          <p:cNvSpPr/>
          <p:nvPr/>
        </p:nvSpPr>
        <p:spPr>
          <a:xfrm rot="-1978372">
            <a:off x="-589460" y="-593394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 rot="8821628">
            <a:off x="8087590" y="429053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 rot="8821628">
            <a:off x="8202040" y="445798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 rot="8821628">
            <a:off x="8341890" y="459785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/>
          <p:nvPr/>
        </p:nvSpPr>
        <p:spPr>
          <a:xfrm rot="-5323106" flipH="1">
            <a:off x="7359901" y="-1474033"/>
            <a:ext cx="1347100" cy="3342388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 rot="-5323106" flipH="1">
            <a:off x="7618211" y="-1627954"/>
            <a:ext cx="1347100" cy="3342388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/>
          <p:nvPr/>
        </p:nvSpPr>
        <p:spPr>
          <a:xfrm rot="-5323106" flipH="1">
            <a:off x="7840749" y="-1748479"/>
            <a:ext cx="1347100" cy="3342388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6"/>
          <p:cNvGrpSpPr/>
          <p:nvPr/>
        </p:nvGrpSpPr>
        <p:grpSpPr>
          <a:xfrm>
            <a:off x="-1349411" y="3483000"/>
            <a:ext cx="3266586" cy="3306486"/>
            <a:chOff x="-1349411" y="3483000"/>
            <a:chExt cx="3266586" cy="3306486"/>
          </a:xfrm>
        </p:grpSpPr>
        <p:sp>
          <p:nvSpPr>
            <p:cNvPr id="76" name="Google Shape;76;p6"/>
            <p:cNvSpPr/>
            <p:nvPr/>
          </p:nvSpPr>
          <p:spPr>
            <a:xfrm rot="7937019">
              <a:off x="-531179" y="3910900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7937019">
              <a:off x="-426697" y="3722842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 rot="7937019">
              <a:off x="-291247" y="3534784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9"/>
          <p:cNvSpPr/>
          <p:nvPr/>
        </p:nvSpPr>
        <p:spPr>
          <a:xfrm>
            <a:off x="1410921" y="686958"/>
            <a:ext cx="6310240" cy="3982651"/>
          </a:xfrm>
          <a:custGeom>
            <a:avLst/>
            <a:gdLst/>
            <a:ahLst/>
            <a:cxnLst/>
            <a:rect l="l" t="t" r="r" b="b"/>
            <a:pathLst>
              <a:path w="27540" h="17382" extrusionOk="0">
                <a:moveTo>
                  <a:pt x="0" y="0"/>
                </a:moveTo>
                <a:lnTo>
                  <a:pt x="0" y="17382"/>
                </a:lnTo>
                <a:lnTo>
                  <a:pt x="27539" y="17382"/>
                </a:lnTo>
                <a:lnTo>
                  <a:pt x="27539" y="0"/>
                </a:lnTo>
                <a:close/>
              </a:path>
            </a:pathLst>
          </a:custGeom>
          <a:solidFill>
            <a:srgbClr val="FFA35A">
              <a:alpha val="2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/>
          <p:nvPr/>
        </p:nvSpPr>
        <p:spPr>
          <a:xfrm>
            <a:off x="1344701" y="633800"/>
            <a:ext cx="6488962" cy="222022"/>
          </a:xfrm>
          <a:custGeom>
            <a:avLst/>
            <a:gdLst/>
            <a:ahLst/>
            <a:cxnLst/>
            <a:rect l="l" t="t" r="r" b="b"/>
            <a:pathLst>
              <a:path w="28320" h="969" extrusionOk="0">
                <a:moveTo>
                  <a:pt x="28320" y="1"/>
                </a:moveTo>
                <a:lnTo>
                  <a:pt x="44" y="232"/>
                </a:lnTo>
                <a:lnTo>
                  <a:pt x="0" y="969"/>
                </a:lnTo>
                <a:lnTo>
                  <a:pt x="28320" y="680"/>
                </a:lnTo>
                <a:lnTo>
                  <a:pt x="283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4324370" y="4654752"/>
            <a:ext cx="182158" cy="169323"/>
          </a:xfrm>
          <a:custGeom>
            <a:avLst/>
            <a:gdLst/>
            <a:ahLst/>
            <a:cxnLst/>
            <a:rect l="l" t="t" r="r" b="b"/>
            <a:pathLst>
              <a:path w="795" h="739" extrusionOk="0">
                <a:moveTo>
                  <a:pt x="425" y="1"/>
                </a:moveTo>
                <a:cubicBezTo>
                  <a:pt x="395" y="1"/>
                  <a:pt x="376" y="7"/>
                  <a:pt x="376" y="7"/>
                </a:cubicBezTo>
                <a:cubicBezTo>
                  <a:pt x="376" y="7"/>
                  <a:pt x="405" y="7"/>
                  <a:pt x="448" y="22"/>
                </a:cubicBezTo>
                <a:cubicBezTo>
                  <a:pt x="506" y="36"/>
                  <a:pt x="578" y="79"/>
                  <a:pt x="636" y="152"/>
                </a:cubicBezTo>
                <a:cubicBezTo>
                  <a:pt x="679" y="224"/>
                  <a:pt x="737" y="325"/>
                  <a:pt x="723" y="441"/>
                </a:cubicBezTo>
                <a:cubicBezTo>
                  <a:pt x="708" y="542"/>
                  <a:pt x="592" y="643"/>
                  <a:pt x="477" y="672"/>
                </a:cubicBezTo>
                <a:cubicBezTo>
                  <a:pt x="446" y="682"/>
                  <a:pt x="415" y="686"/>
                  <a:pt x="385" y="686"/>
                </a:cubicBezTo>
                <a:cubicBezTo>
                  <a:pt x="284" y="686"/>
                  <a:pt x="189" y="637"/>
                  <a:pt x="145" y="571"/>
                </a:cubicBezTo>
                <a:cubicBezTo>
                  <a:pt x="87" y="469"/>
                  <a:pt x="87" y="368"/>
                  <a:pt x="116" y="282"/>
                </a:cubicBezTo>
                <a:cubicBezTo>
                  <a:pt x="130" y="180"/>
                  <a:pt x="173" y="137"/>
                  <a:pt x="217" y="94"/>
                </a:cubicBezTo>
                <a:cubicBezTo>
                  <a:pt x="275" y="65"/>
                  <a:pt x="289" y="36"/>
                  <a:pt x="289" y="36"/>
                </a:cubicBezTo>
                <a:lnTo>
                  <a:pt x="289" y="36"/>
                </a:lnTo>
                <a:cubicBezTo>
                  <a:pt x="289" y="36"/>
                  <a:pt x="260" y="36"/>
                  <a:pt x="173" y="65"/>
                </a:cubicBezTo>
                <a:cubicBezTo>
                  <a:pt x="130" y="79"/>
                  <a:pt x="72" y="152"/>
                  <a:pt x="29" y="238"/>
                </a:cubicBezTo>
                <a:cubicBezTo>
                  <a:pt x="0" y="325"/>
                  <a:pt x="0" y="455"/>
                  <a:pt x="72" y="585"/>
                </a:cubicBezTo>
                <a:cubicBezTo>
                  <a:pt x="130" y="690"/>
                  <a:pt x="263" y="738"/>
                  <a:pt x="388" y="738"/>
                </a:cubicBezTo>
                <a:cubicBezTo>
                  <a:pt x="419" y="738"/>
                  <a:pt x="449" y="735"/>
                  <a:pt x="477" y="730"/>
                </a:cubicBezTo>
                <a:cubicBezTo>
                  <a:pt x="636" y="715"/>
                  <a:pt x="766" y="585"/>
                  <a:pt x="780" y="441"/>
                </a:cubicBezTo>
                <a:cubicBezTo>
                  <a:pt x="795" y="310"/>
                  <a:pt x="737" y="180"/>
                  <a:pt x="665" y="108"/>
                </a:cubicBezTo>
                <a:cubicBezTo>
                  <a:pt x="592" y="36"/>
                  <a:pt x="520" y="7"/>
                  <a:pt x="477" y="7"/>
                </a:cubicBezTo>
                <a:cubicBezTo>
                  <a:pt x="458" y="2"/>
                  <a:pt x="440" y="1"/>
                  <a:pt x="4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2124450" y="1089825"/>
            <a:ext cx="4895100" cy="15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2368500" y="2835675"/>
            <a:ext cx="4407000" cy="1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-174158" y="-51793"/>
            <a:ext cx="3087471" cy="2401032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Google Shape;113;p9"/>
          <p:cNvSpPr/>
          <p:nvPr/>
        </p:nvSpPr>
        <p:spPr>
          <a:xfrm>
            <a:off x="-356698" y="-248374"/>
            <a:ext cx="3087471" cy="2401032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Google Shape;114;p9"/>
          <p:cNvSpPr/>
          <p:nvPr/>
        </p:nvSpPr>
        <p:spPr>
          <a:xfrm>
            <a:off x="-560300" y="-451975"/>
            <a:ext cx="3087471" cy="2401032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Google Shape;115;p9"/>
          <p:cNvSpPr/>
          <p:nvPr/>
        </p:nvSpPr>
        <p:spPr>
          <a:xfrm flipH="1">
            <a:off x="6332275" y="-51793"/>
            <a:ext cx="3087471" cy="2401032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Google Shape;116;p9"/>
          <p:cNvSpPr/>
          <p:nvPr/>
        </p:nvSpPr>
        <p:spPr>
          <a:xfrm flipH="1">
            <a:off x="6514815" y="-248374"/>
            <a:ext cx="3087471" cy="2401032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Google Shape;117;p9"/>
          <p:cNvSpPr/>
          <p:nvPr/>
        </p:nvSpPr>
        <p:spPr>
          <a:xfrm flipH="1">
            <a:off x="6718417" y="-451975"/>
            <a:ext cx="3087471" cy="2401032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"/>
          <p:cNvSpPr/>
          <p:nvPr/>
        </p:nvSpPr>
        <p:spPr>
          <a:xfrm>
            <a:off x="320625" y="234950"/>
            <a:ext cx="8847050" cy="4931250"/>
          </a:xfrm>
          <a:custGeom>
            <a:avLst/>
            <a:gdLst/>
            <a:ahLst/>
            <a:cxnLst/>
            <a:rect l="l" t="t" r="r" b="b"/>
            <a:pathLst>
              <a:path w="353882" h="197250" extrusionOk="0">
                <a:moveTo>
                  <a:pt x="37302" y="0"/>
                </a:moveTo>
                <a:lnTo>
                  <a:pt x="353882" y="20954"/>
                </a:lnTo>
                <a:lnTo>
                  <a:pt x="353328" y="196996"/>
                </a:lnTo>
                <a:lnTo>
                  <a:pt x="22888" y="196996"/>
                </a:lnTo>
                <a:lnTo>
                  <a:pt x="0" y="197250"/>
                </a:lnTo>
                <a:lnTo>
                  <a:pt x="28973" y="6422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grpSp>
        <p:nvGrpSpPr>
          <p:cNvPr id="124" name="Google Shape;124;p11"/>
          <p:cNvGrpSpPr/>
          <p:nvPr/>
        </p:nvGrpSpPr>
        <p:grpSpPr>
          <a:xfrm>
            <a:off x="905066" y="-63500"/>
            <a:ext cx="468757" cy="550028"/>
            <a:chOff x="905066" y="-63500"/>
            <a:chExt cx="468757" cy="550028"/>
          </a:xfrm>
        </p:grpSpPr>
        <p:sp>
          <p:nvSpPr>
            <p:cNvPr id="125" name="Google Shape;125;p11"/>
            <p:cNvSpPr/>
            <p:nvPr/>
          </p:nvSpPr>
          <p:spPr>
            <a:xfrm rot="-2003650">
              <a:off x="9331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1062973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1"/>
          <p:cNvSpPr txBox="1">
            <a:spLocks noGrp="1"/>
          </p:cNvSpPr>
          <p:nvPr>
            <p:ph type="title" hasCustomPrompt="1"/>
          </p:nvPr>
        </p:nvSpPr>
        <p:spPr>
          <a:xfrm>
            <a:off x="1279188" y="683200"/>
            <a:ext cx="6585600" cy="12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8" name="Google Shape;128;p11"/>
          <p:cNvSpPr txBox="1">
            <a:spLocks noGrp="1"/>
          </p:cNvSpPr>
          <p:nvPr>
            <p:ph type="body" idx="1"/>
          </p:nvPr>
        </p:nvSpPr>
        <p:spPr>
          <a:xfrm>
            <a:off x="1380438" y="1901375"/>
            <a:ext cx="63831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 txBox="1">
            <a:spLocks noGrp="1"/>
          </p:cNvSpPr>
          <p:nvPr>
            <p:ph type="title" hasCustomPrompt="1"/>
          </p:nvPr>
        </p:nvSpPr>
        <p:spPr>
          <a:xfrm>
            <a:off x="4637175" y="30797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2"/>
          </p:nvPr>
        </p:nvSpPr>
        <p:spPr>
          <a:xfrm>
            <a:off x="1200375" y="2061800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3"/>
          </p:nvPr>
        </p:nvSpPr>
        <p:spPr>
          <a:xfrm>
            <a:off x="1208675" y="3713325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4"/>
          </p:nvPr>
        </p:nvSpPr>
        <p:spPr>
          <a:xfrm>
            <a:off x="1037675" y="3026775"/>
            <a:ext cx="24471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5"/>
          </p:nvPr>
        </p:nvSpPr>
        <p:spPr>
          <a:xfrm>
            <a:off x="5657850" y="2061800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6"/>
          </p:nvPr>
        </p:nvSpPr>
        <p:spPr>
          <a:xfrm>
            <a:off x="5679125" y="3713325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7"/>
          </p:nvPr>
        </p:nvSpPr>
        <p:spPr>
          <a:xfrm>
            <a:off x="5660775" y="3336225"/>
            <a:ext cx="24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8" hasCustomPrompt="1"/>
          </p:nvPr>
        </p:nvSpPr>
        <p:spPr>
          <a:xfrm>
            <a:off x="3581325" y="30797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9" hasCustomPrompt="1"/>
          </p:nvPr>
        </p:nvSpPr>
        <p:spPr>
          <a:xfrm>
            <a:off x="4637175" y="14434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13" hasCustomPrompt="1"/>
          </p:nvPr>
        </p:nvSpPr>
        <p:spPr>
          <a:xfrm>
            <a:off x="3590169" y="14434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4"/>
          </p:nvPr>
        </p:nvSpPr>
        <p:spPr>
          <a:xfrm>
            <a:off x="720000" y="4450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5"/>
          </p:nvPr>
        </p:nvSpPr>
        <p:spPr>
          <a:xfrm>
            <a:off x="1045775" y="1380925"/>
            <a:ext cx="24309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16"/>
          </p:nvPr>
        </p:nvSpPr>
        <p:spPr>
          <a:xfrm>
            <a:off x="5657850" y="1380925"/>
            <a:ext cx="24471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13"/>
          <p:cNvSpPr/>
          <p:nvPr/>
        </p:nvSpPr>
        <p:spPr>
          <a:xfrm rot="7937037">
            <a:off x="7881158" y="-11928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7937037">
            <a:off x="8009108" y="-14231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7937037">
            <a:off x="8174983" y="-16534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5476894" flipH="1">
            <a:off x="433799" y="3212421"/>
            <a:ext cx="1347100" cy="3342388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5476894" flipH="1">
            <a:off x="175489" y="3302767"/>
            <a:ext cx="1347100" cy="3342388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5476894" flipH="1">
            <a:off x="29251" y="3384442"/>
            <a:ext cx="1347100" cy="3342388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5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title" idx="2"/>
          </p:nvPr>
        </p:nvSpPr>
        <p:spPr>
          <a:xfrm>
            <a:off x="833438" y="2645625"/>
            <a:ext cx="2199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subTitle" idx="1"/>
          </p:nvPr>
        </p:nvSpPr>
        <p:spPr>
          <a:xfrm>
            <a:off x="833450" y="3045225"/>
            <a:ext cx="21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title" idx="3"/>
          </p:nvPr>
        </p:nvSpPr>
        <p:spPr>
          <a:xfrm>
            <a:off x="3472200" y="2645625"/>
            <a:ext cx="2199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subTitle" idx="4"/>
          </p:nvPr>
        </p:nvSpPr>
        <p:spPr>
          <a:xfrm>
            <a:off x="3472202" y="3045225"/>
            <a:ext cx="21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title" idx="5"/>
          </p:nvPr>
        </p:nvSpPr>
        <p:spPr>
          <a:xfrm>
            <a:off x="6110962" y="2645625"/>
            <a:ext cx="2199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6"/>
          </p:nvPr>
        </p:nvSpPr>
        <p:spPr>
          <a:xfrm>
            <a:off x="6110954" y="3045225"/>
            <a:ext cx="21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4"/>
          <p:cNvSpPr/>
          <p:nvPr/>
        </p:nvSpPr>
        <p:spPr>
          <a:xfrm rot="1577317" flipH="1">
            <a:off x="7668878" y="3464303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4"/>
          <p:cNvSpPr/>
          <p:nvPr/>
        </p:nvSpPr>
        <p:spPr>
          <a:xfrm rot="1577317" flipH="1">
            <a:off x="7800215" y="362977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 rot="1577317" flipH="1">
            <a:off x="7946150" y="381364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"/>
          <p:cNvSpPr/>
          <p:nvPr/>
        </p:nvSpPr>
        <p:spPr>
          <a:xfrm rot="-9222683" flipH="1">
            <a:off x="-539825" y="-79770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"/>
          <p:cNvSpPr/>
          <p:nvPr/>
        </p:nvSpPr>
        <p:spPr>
          <a:xfrm rot="-9222683" flipH="1">
            <a:off x="-671161" y="-963179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 rot="-9222683" flipH="1">
            <a:off x="-817097" y="-114704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"/>
          <p:cNvSpPr/>
          <p:nvPr/>
        </p:nvSpPr>
        <p:spPr>
          <a:xfrm rot="1978372" flipH="1">
            <a:off x="8267768" y="-29241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"/>
          <p:cNvSpPr/>
          <p:nvPr/>
        </p:nvSpPr>
        <p:spPr>
          <a:xfrm rot="1978372" flipH="1">
            <a:off x="8382218" y="-45986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"/>
          <p:cNvSpPr/>
          <p:nvPr/>
        </p:nvSpPr>
        <p:spPr>
          <a:xfrm rot="1978372" flipH="1">
            <a:off x="8522068" y="-599744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4"/>
          <p:cNvSpPr/>
          <p:nvPr/>
        </p:nvSpPr>
        <p:spPr>
          <a:xfrm rot="-8821628" flipH="1">
            <a:off x="-154982" y="428418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 rot="-8821628" flipH="1">
            <a:off x="-269432" y="445163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-8821628" flipH="1">
            <a:off x="-409282" y="459150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4" r:id="rId10"/>
    <p:sldLayoutId id="2147483666" r:id="rId11"/>
    <p:sldLayoutId id="2147483667" r:id="rId12"/>
    <p:sldLayoutId id="2147483671" r:id="rId13"/>
    <p:sldLayoutId id="2147483672" r:id="rId14"/>
    <p:sldLayoutId id="214748367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"/>
          <p:cNvSpPr txBox="1">
            <a:spLocks noGrp="1"/>
          </p:cNvSpPr>
          <p:nvPr>
            <p:ph type="subTitle" idx="2"/>
          </p:nvPr>
        </p:nvSpPr>
        <p:spPr>
          <a:xfrm>
            <a:off x="5173351" y="1571362"/>
            <a:ext cx="33765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E</a:t>
            </a:r>
            <a:r>
              <a:rPr lang="en" dirty="0" smtClean="0"/>
              <a:t>quipe FF32/Malika, Aya , Youssef, mahmoud</a:t>
            </a:r>
            <a:endParaRPr dirty="0"/>
          </a:p>
        </p:txBody>
      </p:sp>
      <p:sp>
        <p:nvSpPr>
          <p:cNvPr id="395" name="Google Shape;395;p31"/>
          <p:cNvSpPr txBox="1">
            <a:spLocks noGrp="1"/>
          </p:cNvSpPr>
          <p:nvPr>
            <p:ph type="subTitle" idx="1"/>
          </p:nvPr>
        </p:nvSpPr>
        <p:spPr>
          <a:xfrm>
            <a:off x="5096275" y="1159475"/>
            <a:ext cx="3376500" cy="25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 smtClean="0"/>
              <a:t>RENCONTRE 3</a:t>
            </a:r>
            <a:endParaRPr sz="3200" dirty="0"/>
          </a:p>
        </p:txBody>
      </p:sp>
      <p:grpSp>
        <p:nvGrpSpPr>
          <p:cNvPr id="396" name="Google Shape;396;p31"/>
          <p:cNvGrpSpPr/>
          <p:nvPr/>
        </p:nvGrpSpPr>
        <p:grpSpPr>
          <a:xfrm>
            <a:off x="3522263" y="1128388"/>
            <a:ext cx="547356" cy="525522"/>
            <a:chOff x="3522263" y="1128388"/>
            <a:chExt cx="547356" cy="525522"/>
          </a:xfrm>
        </p:grpSpPr>
        <p:sp>
          <p:nvSpPr>
            <p:cNvPr id="397" name="Google Shape;397;p31"/>
            <p:cNvSpPr/>
            <p:nvPr/>
          </p:nvSpPr>
          <p:spPr>
            <a:xfrm>
              <a:off x="3522263" y="1128388"/>
              <a:ext cx="547356" cy="482144"/>
            </a:xfrm>
            <a:custGeom>
              <a:avLst/>
              <a:gdLst/>
              <a:ahLst/>
              <a:cxnLst/>
              <a:rect l="l" t="t" r="r" b="b"/>
              <a:pathLst>
                <a:path w="5945" h="5237" extrusionOk="0">
                  <a:moveTo>
                    <a:pt x="2969" y="0"/>
                  </a:moveTo>
                  <a:cubicBezTo>
                    <a:pt x="2633" y="0"/>
                    <a:pt x="2291" y="65"/>
                    <a:pt x="1962" y="203"/>
                  </a:cubicBezTo>
                  <a:cubicBezTo>
                    <a:pt x="630" y="759"/>
                    <a:pt x="1" y="2296"/>
                    <a:pt x="557" y="3628"/>
                  </a:cubicBezTo>
                  <a:cubicBezTo>
                    <a:pt x="976" y="4632"/>
                    <a:pt x="1943" y="5236"/>
                    <a:pt x="2970" y="5236"/>
                  </a:cubicBezTo>
                  <a:cubicBezTo>
                    <a:pt x="3306" y="5236"/>
                    <a:pt x="3650" y="5171"/>
                    <a:pt x="3983" y="5034"/>
                  </a:cubicBezTo>
                  <a:cubicBezTo>
                    <a:pt x="5315" y="4477"/>
                    <a:pt x="5944" y="2940"/>
                    <a:pt x="5388" y="1608"/>
                  </a:cubicBezTo>
                  <a:cubicBezTo>
                    <a:pt x="4969" y="605"/>
                    <a:pt x="3994" y="0"/>
                    <a:pt x="2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3592330" y="1544628"/>
              <a:ext cx="125491" cy="109281"/>
            </a:xfrm>
            <a:custGeom>
              <a:avLst/>
              <a:gdLst/>
              <a:ahLst/>
              <a:cxnLst/>
              <a:rect l="l" t="t" r="r" b="b"/>
              <a:pathLst>
                <a:path w="1363" h="1187" extrusionOk="0">
                  <a:moveTo>
                    <a:pt x="396" y="0"/>
                  </a:moveTo>
                  <a:lnTo>
                    <a:pt x="1" y="1186"/>
                  </a:lnTo>
                  <a:lnTo>
                    <a:pt x="1362" y="52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3715861" y="1249930"/>
              <a:ext cx="152111" cy="239073"/>
            </a:xfrm>
            <a:custGeom>
              <a:avLst/>
              <a:gdLst/>
              <a:ahLst/>
              <a:cxnLst/>
              <a:rect l="l" t="t" r="r" b="b"/>
              <a:pathLst>
                <a:path w="1230" h="1933" extrusionOk="0">
                  <a:moveTo>
                    <a:pt x="542" y="483"/>
                  </a:moveTo>
                  <a:lnTo>
                    <a:pt x="542" y="791"/>
                  </a:lnTo>
                  <a:cubicBezTo>
                    <a:pt x="498" y="776"/>
                    <a:pt x="439" y="732"/>
                    <a:pt x="425" y="717"/>
                  </a:cubicBezTo>
                  <a:cubicBezTo>
                    <a:pt x="410" y="703"/>
                    <a:pt x="395" y="659"/>
                    <a:pt x="395" y="630"/>
                  </a:cubicBezTo>
                  <a:cubicBezTo>
                    <a:pt x="395" y="571"/>
                    <a:pt x="410" y="542"/>
                    <a:pt x="425" y="512"/>
                  </a:cubicBezTo>
                  <a:cubicBezTo>
                    <a:pt x="439" y="498"/>
                    <a:pt x="483" y="483"/>
                    <a:pt x="542" y="483"/>
                  </a:cubicBezTo>
                  <a:close/>
                  <a:moveTo>
                    <a:pt x="630" y="1157"/>
                  </a:moveTo>
                  <a:cubicBezTo>
                    <a:pt x="688" y="1171"/>
                    <a:pt x="717" y="1215"/>
                    <a:pt x="761" y="1230"/>
                  </a:cubicBezTo>
                  <a:cubicBezTo>
                    <a:pt x="776" y="1244"/>
                    <a:pt x="791" y="1288"/>
                    <a:pt x="791" y="1318"/>
                  </a:cubicBezTo>
                  <a:cubicBezTo>
                    <a:pt x="791" y="1376"/>
                    <a:pt x="791" y="1391"/>
                    <a:pt x="761" y="1435"/>
                  </a:cubicBezTo>
                  <a:cubicBezTo>
                    <a:pt x="732" y="1464"/>
                    <a:pt x="703" y="1493"/>
                    <a:pt x="630" y="1493"/>
                  </a:cubicBezTo>
                  <a:lnTo>
                    <a:pt x="630" y="1157"/>
                  </a:lnTo>
                  <a:close/>
                  <a:moveTo>
                    <a:pt x="556" y="0"/>
                  </a:moveTo>
                  <a:lnTo>
                    <a:pt x="556" y="190"/>
                  </a:lnTo>
                  <a:cubicBezTo>
                    <a:pt x="469" y="190"/>
                    <a:pt x="366" y="205"/>
                    <a:pt x="278" y="249"/>
                  </a:cubicBezTo>
                  <a:cubicBezTo>
                    <a:pt x="190" y="278"/>
                    <a:pt x="132" y="322"/>
                    <a:pt x="73" y="395"/>
                  </a:cubicBezTo>
                  <a:cubicBezTo>
                    <a:pt x="29" y="468"/>
                    <a:pt x="0" y="542"/>
                    <a:pt x="0" y="630"/>
                  </a:cubicBezTo>
                  <a:cubicBezTo>
                    <a:pt x="0" y="717"/>
                    <a:pt x="44" y="805"/>
                    <a:pt x="73" y="864"/>
                  </a:cubicBezTo>
                  <a:cubicBezTo>
                    <a:pt x="117" y="922"/>
                    <a:pt x="176" y="952"/>
                    <a:pt x="249" y="996"/>
                  </a:cubicBezTo>
                  <a:cubicBezTo>
                    <a:pt x="322" y="1025"/>
                    <a:pt x="395" y="1054"/>
                    <a:pt x="498" y="1083"/>
                  </a:cubicBezTo>
                  <a:cubicBezTo>
                    <a:pt x="512" y="1083"/>
                    <a:pt x="542" y="1098"/>
                    <a:pt x="556" y="1098"/>
                  </a:cubicBezTo>
                  <a:lnTo>
                    <a:pt x="556" y="1449"/>
                  </a:lnTo>
                  <a:cubicBezTo>
                    <a:pt x="498" y="1435"/>
                    <a:pt x="469" y="1420"/>
                    <a:pt x="439" y="1376"/>
                  </a:cubicBezTo>
                  <a:cubicBezTo>
                    <a:pt x="410" y="1361"/>
                    <a:pt x="395" y="1318"/>
                    <a:pt x="395" y="1274"/>
                  </a:cubicBezTo>
                  <a:lnTo>
                    <a:pt x="0" y="1274"/>
                  </a:lnTo>
                  <a:cubicBezTo>
                    <a:pt x="29" y="1420"/>
                    <a:pt x="73" y="1523"/>
                    <a:pt x="176" y="1596"/>
                  </a:cubicBezTo>
                  <a:cubicBezTo>
                    <a:pt x="278" y="1684"/>
                    <a:pt x="395" y="1727"/>
                    <a:pt x="556" y="1742"/>
                  </a:cubicBezTo>
                  <a:lnTo>
                    <a:pt x="556" y="1932"/>
                  </a:lnTo>
                  <a:lnTo>
                    <a:pt x="644" y="1932"/>
                  </a:lnTo>
                  <a:lnTo>
                    <a:pt x="644" y="1757"/>
                  </a:lnTo>
                  <a:cubicBezTo>
                    <a:pt x="776" y="1757"/>
                    <a:pt x="864" y="1742"/>
                    <a:pt x="952" y="1713"/>
                  </a:cubicBezTo>
                  <a:cubicBezTo>
                    <a:pt x="1025" y="1669"/>
                    <a:pt x="1098" y="1610"/>
                    <a:pt x="1142" y="1537"/>
                  </a:cubicBezTo>
                  <a:cubicBezTo>
                    <a:pt x="1171" y="1464"/>
                    <a:pt x="1201" y="1391"/>
                    <a:pt x="1230" y="1274"/>
                  </a:cubicBezTo>
                  <a:cubicBezTo>
                    <a:pt x="1230" y="1171"/>
                    <a:pt x="1215" y="1083"/>
                    <a:pt x="1157" y="1025"/>
                  </a:cubicBezTo>
                  <a:cubicBezTo>
                    <a:pt x="1127" y="981"/>
                    <a:pt x="1069" y="937"/>
                    <a:pt x="996" y="908"/>
                  </a:cubicBezTo>
                  <a:cubicBezTo>
                    <a:pt x="922" y="878"/>
                    <a:pt x="849" y="849"/>
                    <a:pt x="732" y="805"/>
                  </a:cubicBezTo>
                  <a:lnTo>
                    <a:pt x="659" y="791"/>
                  </a:lnTo>
                  <a:lnTo>
                    <a:pt x="659" y="468"/>
                  </a:lnTo>
                  <a:cubicBezTo>
                    <a:pt x="703" y="483"/>
                    <a:pt x="732" y="498"/>
                    <a:pt x="761" y="512"/>
                  </a:cubicBezTo>
                  <a:cubicBezTo>
                    <a:pt x="776" y="556"/>
                    <a:pt x="791" y="586"/>
                    <a:pt x="791" y="630"/>
                  </a:cubicBezTo>
                  <a:lnTo>
                    <a:pt x="1201" y="630"/>
                  </a:lnTo>
                  <a:cubicBezTo>
                    <a:pt x="1171" y="498"/>
                    <a:pt x="1127" y="395"/>
                    <a:pt x="1025" y="322"/>
                  </a:cubicBezTo>
                  <a:cubicBezTo>
                    <a:pt x="922" y="249"/>
                    <a:pt x="805" y="205"/>
                    <a:pt x="644" y="190"/>
                  </a:cubicBezTo>
                  <a:lnTo>
                    <a:pt x="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31"/>
          <p:cNvGrpSpPr/>
          <p:nvPr/>
        </p:nvGrpSpPr>
        <p:grpSpPr>
          <a:xfrm>
            <a:off x="2359082" y="1722954"/>
            <a:ext cx="1832819" cy="2793435"/>
            <a:chOff x="2359082" y="1722954"/>
            <a:chExt cx="1832819" cy="2793435"/>
          </a:xfrm>
        </p:grpSpPr>
        <p:sp>
          <p:nvSpPr>
            <p:cNvPr id="401" name="Google Shape;401;p31"/>
            <p:cNvSpPr/>
            <p:nvPr/>
          </p:nvSpPr>
          <p:spPr>
            <a:xfrm>
              <a:off x="2769816" y="4414126"/>
              <a:ext cx="330206" cy="102262"/>
            </a:xfrm>
            <a:custGeom>
              <a:avLst/>
              <a:gdLst/>
              <a:ahLst/>
              <a:cxnLst/>
              <a:rect l="l" t="t" r="r" b="b"/>
              <a:pathLst>
                <a:path w="5344" h="1655" extrusionOk="0">
                  <a:moveTo>
                    <a:pt x="293" y="1"/>
                  </a:moveTo>
                  <a:lnTo>
                    <a:pt x="0" y="1655"/>
                  </a:lnTo>
                  <a:lnTo>
                    <a:pt x="4641" y="1655"/>
                  </a:lnTo>
                  <a:cubicBezTo>
                    <a:pt x="5344" y="1655"/>
                    <a:pt x="4099" y="1025"/>
                    <a:pt x="4099" y="1025"/>
                  </a:cubicBezTo>
                  <a:lnTo>
                    <a:pt x="43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3119871" y="4414126"/>
              <a:ext cx="330268" cy="102262"/>
            </a:xfrm>
            <a:custGeom>
              <a:avLst/>
              <a:gdLst/>
              <a:ahLst/>
              <a:cxnLst/>
              <a:rect l="l" t="t" r="r" b="b"/>
              <a:pathLst>
                <a:path w="5345" h="1655" extrusionOk="0">
                  <a:moveTo>
                    <a:pt x="293" y="1"/>
                  </a:moveTo>
                  <a:lnTo>
                    <a:pt x="1" y="1655"/>
                  </a:lnTo>
                  <a:lnTo>
                    <a:pt x="4656" y="1655"/>
                  </a:lnTo>
                  <a:cubicBezTo>
                    <a:pt x="5344" y="1655"/>
                    <a:pt x="4100" y="1025"/>
                    <a:pt x="4100" y="1025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2739971" y="2734306"/>
              <a:ext cx="818656" cy="1731418"/>
            </a:xfrm>
            <a:custGeom>
              <a:avLst/>
              <a:gdLst/>
              <a:ahLst/>
              <a:cxnLst/>
              <a:rect l="l" t="t" r="r" b="b"/>
              <a:pathLst>
                <a:path w="13249" h="28021" extrusionOk="0">
                  <a:moveTo>
                    <a:pt x="13249" y="0"/>
                  </a:moveTo>
                  <a:lnTo>
                    <a:pt x="4875" y="937"/>
                  </a:lnTo>
                  <a:lnTo>
                    <a:pt x="0" y="28020"/>
                  </a:lnTo>
                  <a:lnTo>
                    <a:pt x="4992" y="28020"/>
                  </a:lnTo>
                  <a:lnTo>
                    <a:pt x="9164" y="3894"/>
                  </a:lnTo>
                  <a:lnTo>
                    <a:pt x="5768" y="28020"/>
                  </a:lnTo>
                  <a:lnTo>
                    <a:pt x="10438" y="28020"/>
                  </a:lnTo>
                  <a:lnTo>
                    <a:pt x="132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2887407" y="2822051"/>
              <a:ext cx="290413" cy="1622853"/>
            </a:xfrm>
            <a:custGeom>
              <a:avLst/>
              <a:gdLst/>
              <a:ahLst/>
              <a:cxnLst/>
              <a:rect l="l" t="t" r="r" b="b"/>
              <a:pathLst>
                <a:path w="4700" h="26264" extrusionOk="0">
                  <a:moveTo>
                    <a:pt x="4685" y="0"/>
                  </a:moveTo>
                  <a:cubicBezTo>
                    <a:pt x="4641" y="0"/>
                    <a:pt x="3587" y="5885"/>
                    <a:pt x="2299" y="13132"/>
                  </a:cubicBezTo>
                  <a:cubicBezTo>
                    <a:pt x="1025" y="20378"/>
                    <a:pt x="0" y="26263"/>
                    <a:pt x="15" y="26263"/>
                  </a:cubicBezTo>
                  <a:cubicBezTo>
                    <a:pt x="15" y="26263"/>
                    <a:pt x="15" y="26263"/>
                    <a:pt x="15" y="26263"/>
                  </a:cubicBezTo>
                  <a:cubicBezTo>
                    <a:pt x="32" y="26263"/>
                    <a:pt x="1100" y="20398"/>
                    <a:pt x="2387" y="13146"/>
                  </a:cubicBezTo>
                  <a:cubicBezTo>
                    <a:pt x="3675" y="5900"/>
                    <a:pt x="4700" y="0"/>
                    <a:pt x="4685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3276391" y="2853689"/>
              <a:ext cx="113137" cy="1612904"/>
            </a:xfrm>
            <a:custGeom>
              <a:avLst/>
              <a:gdLst/>
              <a:ahLst/>
              <a:cxnLst/>
              <a:rect l="l" t="t" r="r" b="b"/>
              <a:pathLst>
                <a:path w="1831" h="26103" extrusionOk="0">
                  <a:moveTo>
                    <a:pt x="1830" y="0"/>
                  </a:moveTo>
                  <a:cubicBezTo>
                    <a:pt x="1830" y="0"/>
                    <a:pt x="1801" y="44"/>
                    <a:pt x="1801" y="74"/>
                  </a:cubicBezTo>
                  <a:cubicBezTo>
                    <a:pt x="1801" y="132"/>
                    <a:pt x="1801" y="191"/>
                    <a:pt x="1786" y="279"/>
                  </a:cubicBezTo>
                  <a:cubicBezTo>
                    <a:pt x="1772" y="440"/>
                    <a:pt x="1757" y="703"/>
                    <a:pt x="1713" y="1025"/>
                  </a:cubicBezTo>
                  <a:cubicBezTo>
                    <a:pt x="1640" y="1684"/>
                    <a:pt x="1552" y="2636"/>
                    <a:pt x="1435" y="3821"/>
                  </a:cubicBezTo>
                  <a:cubicBezTo>
                    <a:pt x="1215" y="6193"/>
                    <a:pt x="952" y="9472"/>
                    <a:pt x="688" y="13074"/>
                  </a:cubicBezTo>
                  <a:cubicBezTo>
                    <a:pt x="439" y="16675"/>
                    <a:pt x="249" y="19954"/>
                    <a:pt x="147" y="22311"/>
                  </a:cubicBezTo>
                  <a:cubicBezTo>
                    <a:pt x="73" y="23482"/>
                    <a:pt x="30" y="24448"/>
                    <a:pt x="15" y="25107"/>
                  </a:cubicBezTo>
                  <a:cubicBezTo>
                    <a:pt x="15" y="25444"/>
                    <a:pt x="0" y="25693"/>
                    <a:pt x="0" y="25883"/>
                  </a:cubicBezTo>
                  <a:lnTo>
                    <a:pt x="0" y="26088"/>
                  </a:lnTo>
                  <a:lnTo>
                    <a:pt x="0" y="26103"/>
                  </a:lnTo>
                  <a:cubicBezTo>
                    <a:pt x="0" y="26044"/>
                    <a:pt x="15" y="25986"/>
                    <a:pt x="15" y="25898"/>
                  </a:cubicBezTo>
                  <a:cubicBezTo>
                    <a:pt x="15" y="25707"/>
                    <a:pt x="30" y="25459"/>
                    <a:pt x="44" y="25122"/>
                  </a:cubicBezTo>
                  <a:cubicBezTo>
                    <a:pt x="88" y="24463"/>
                    <a:pt x="147" y="23497"/>
                    <a:pt x="191" y="22326"/>
                  </a:cubicBezTo>
                  <a:cubicBezTo>
                    <a:pt x="322" y="19969"/>
                    <a:pt x="513" y="16689"/>
                    <a:pt x="762" y="13088"/>
                  </a:cubicBezTo>
                  <a:cubicBezTo>
                    <a:pt x="1025" y="9487"/>
                    <a:pt x="1289" y="6208"/>
                    <a:pt x="1494" y="3851"/>
                  </a:cubicBezTo>
                  <a:cubicBezTo>
                    <a:pt x="1581" y="2679"/>
                    <a:pt x="1684" y="1699"/>
                    <a:pt x="1728" y="1040"/>
                  </a:cubicBezTo>
                  <a:cubicBezTo>
                    <a:pt x="1772" y="718"/>
                    <a:pt x="1786" y="454"/>
                    <a:pt x="1801" y="279"/>
                  </a:cubicBezTo>
                  <a:cubicBezTo>
                    <a:pt x="1830" y="191"/>
                    <a:pt x="1830" y="132"/>
                    <a:pt x="1830" y="74"/>
                  </a:cubicBezTo>
                  <a:lnTo>
                    <a:pt x="1830" y="0"/>
                  </a:ln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4013637" y="2410391"/>
              <a:ext cx="178264" cy="221579"/>
            </a:xfrm>
            <a:custGeom>
              <a:avLst/>
              <a:gdLst/>
              <a:ahLst/>
              <a:cxnLst/>
              <a:rect l="l" t="t" r="r" b="b"/>
              <a:pathLst>
                <a:path w="2885" h="3586" extrusionOk="0">
                  <a:moveTo>
                    <a:pt x="1021" y="1"/>
                  </a:moveTo>
                  <a:cubicBezTo>
                    <a:pt x="861" y="1"/>
                    <a:pt x="0" y="1421"/>
                    <a:pt x="0" y="1421"/>
                  </a:cubicBezTo>
                  <a:cubicBezTo>
                    <a:pt x="0" y="1421"/>
                    <a:pt x="619" y="3586"/>
                    <a:pt x="1018" y="3586"/>
                  </a:cubicBezTo>
                  <a:cubicBezTo>
                    <a:pt x="1036" y="3586"/>
                    <a:pt x="1053" y="3582"/>
                    <a:pt x="1069" y="3573"/>
                  </a:cubicBezTo>
                  <a:cubicBezTo>
                    <a:pt x="1069" y="3573"/>
                    <a:pt x="2606" y="2563"/>
                    <a:pt x="2679" y="2373"/>
                  </a:cubicBezTo>
                  <a:cubicBezTo>
                    <a:pt x="2702" y="2310"/>
                    <a:pt x="2641" y="2289"/>
                    <a:pt x="2546" y="2289"/>
                  </a:cubicBezTo>
                  <a:cubicBezTo>
                    <a:pt x="2330" y="2289"/>
                    <a:pt x="1933" y="2402"/>
                    <a:pt x="1933" y="2402"/>
                  </a:cubicBezTo>
                  <a:cubicBezTo>
                    <a:pt x="1933" y="2402"/>
                    <a:pt x="2738" y="2080"/>
                    <a:pt x="2811" y="1875"/>
                  </a:cubicBezTo>
                  <a:cubicBezTo>
                    <a:pt x="2832" y="1818"/>
                    <a:pt x="2754" y="1797"/>
                    <a:pt x="2630" y="1797"/>
                  </a:cubicBezTo>
                  <a:cubicBezTo>
                    <a:pt x="2313" y="1797"/>
                    <a:pt x="1699" y="1933"/>
                    <a:pt x="1699" y="1933"/>
                  </a:cubicBezTo>
                  <a:cubicBezTo>
                    <a:pt x="1699" y="1933"/>
                    <a:pt x="2884" y="1611"/>
                    <a:pt x="2811" y="1363"/>
                  </a:cubicBezTo>
                  <a:cubicBezTo>
                    <a:pt x="2788" y="1278"/>
                    <a:pt x="2636" y="1249"/>
                    <a:pt x="2440" y="1249"/>
                  </a:cubicBezTo>
                  <a:cubicBezTo>
                    <a:pt x="2027" y="1249"/>
                    <a:pt x="1420" y="1377"/>
                    <a:pt x="1420" y="1377"/>
                  </a:cubicBezTo>
                  <a:cubicBezTo>
                    <a:pt x="1420" y="1377"/>
                    <a:pt x="2753" y="997"/>
                    <a:pt x="2738" y="704"/>
                  </a:cubicBezTo>
                  <a:cubicBezTo>
                    <a:pt x="2735" y="640"/>
                    <a:pt x="2649" y="615"/>
                    <a:pt x="2516" y="615"/>
                  </a:cubicBezTo>
                  <a:cubicBezTo>
                    <a:pt x="2037" y="615"/>
                    <a:pt x="952" y="938"/>
                    <a:pt x="952" y="938"/>
                  </a:cubicBezTo>
                  <a:cubicBezTo>
                    <a:pt x="1259" y="499"/>
                    <a:pt x="1142" y="45"/>
                    <a:pt x="1025" y="1"/>
                  </a:cubicBezTo>
                  <a:cubicBezTo>
                    <a:pt x="1024" y="1"/>
                    <a:pt x="1022" y="1"/>
                    <a:pt x="1021" y="1"/>
                  </a:cubicBezTo>
                  <a:close/>
                </a:path>
              </a:pathLst>
            </a:custGeom>
            <a:solidFill>
              <a:srgbClr val="E4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3404857" y="2131832"/>
              <a:ext cx="695632" cy="695446"/>
            </a:xfrm>
            <a:custGeom>
              <a:avLst/>
              <a:gdLst/>
              <a:ahLst/>
              <a:cxnLst/>
              <a:rect l="l" t="t" r="r" b="b"/>
              <a:pathLst>
                <a:path w="11258" h="11255" extrusionOk="0">
                  <a:moveTo>
                    <a:pt x="1903" y="0"/>
                  </a:moveTo>
                  <a:lnTo>
                    <a:pt x="264" y="1244"/>
                  </a:lnTo>
                  <a:cubicBezTo>
                    <a:pt x="264" y="1244"/>
                    <a:pt x="0" y="5051"/>
                    <a:pt x="1362" y="8828"/>
                  </a:cubicBezTo>
                  <a:cubicBezTo>
                    <a:pt x="2035" y="10724"/>
                    <a:pt x="3206" y="11254"/>
                    <a:pt x="4319" y="11254"/>
                  </a:cubicBezTo>
                  <a:cubicBezTo>
                    <a:pt x="5431" y="11254"/>
                    <a:pt x="6485" y="10724"/>
                    <a:pt x="6925" y="10497"/>
                  </a:cubicBezTo>
                  <a:cubicBezTo>
                    <a:pt x="7803" y="10043"/>
                    <a:pt x="11258" y="8140"/>
                    <a:pt x="11258" y="8140"/>
                  </a:cubicBezTo>
                  <a:lnTo>
                    <a:pt x="9779" y="5783"/>
                  </a:lnTo>
                  <a:cubicBezTo>
                    <a:pt x="9779" y="5783"/>
                    <a:pt x="7642" y="6925"/>
                    <a:pt x="5197" y="7847"/>
                  </a:cubicBezTo>
                  <a:cubicBezTo>
                    <a:pt x="5169" y="7857"/>
                    <a:pt x="5140" y="7863"/>
                    <a:pt x="5111" y="7863"/>
                  </a:cubicBezTo>
                  <a:cubicBezTo>
                    <a:pt x="3963" y="7863"/>
                    <a:pt x="1903" y="0"/>
                    <a:pt x="1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3009509" y="2072265"/>
              <a:ext cx="575388" cy="770089"/>
            </a:xfrm>
            <a:custGeom>
              <a:avLst/>
              <a:gdLst/>
              <a:ahLst/>
              <a:cxnLst/>
              <a:rect l="l" t="t" r="r" b="b"/>
              <a:pathLst>
                <a:path w="9312" h="12463" extrusionOk="0">
                  <a:moveTo>
                    <a:pt x="4580" y="1"/>
                  </a:moveTo>
                  <a:cubicBezTo>
                    <a:pt x="3653" y="1"/>
                    <a:pt x="2762" y="110"/>
                    <a:pt x="2197" y="335"/>
                  </a:cubicBezTo>
                  <a:cubicBezTo>
                    <a:pt x="2197" y="335"/>
                    <a:pt x="191" y="1169"/>
                    <a:pt x="1" y="3014"/>
                  </a:cubicBezTo>
                  <a:lnTo>
                    <a:pt x="1" y="7581"/>
                  </a:lnTo>
                  <a:lnTo>
                    <a:pt x="15" y="10802"/>
                  </a:lnTo>
                  <a:cubicBezTo>
                    <a:pt x="15" y="11329"/>
                    <a:pt x="454" y="11768"/>
                    <a:pt x="981" y="11797"/>
                  </a:cubicBezTo>
                  <a:cubicBezTo>
                    <a:pt x="2430" y="11826"/>
                    <a:pt x="4981" y="12462"/>
                    <a:pt x="6961" y="12462"/>
                  </a:cubicBezTo>
                  <a:cubicBezTo>
                    <a:pt x="7963" y="12462"/>
                    <a:pt x="8819" y="12299"/>
                    <a:pt x="9311" y="11812"/>
                  </a:cubicBezTo>
                  <a:lnTo>
                    <a:pt x="8418" y="6249"/>
                  </a:lnTo>
                  <a:lnTo>
                    <a:pt x="7701" y="525"/>
                  </a:lnTo>
                  <a:cubicBezTo>
                    <a:pt x="7011" y="180"/>
                    <a:pt x="5766" y="1"/>
                    <a:pt x="4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3209408" y="1731975"/>
              <a:ext cx="311236" cy="393355"/>
            </a:xfrm>
            <a:custGeom>
              <a:avLst/>
              <a:gdLst/>
              <a:ahLst/>
              <a:cxnLst/>
              <a:rect l="l" t="t" r="r" b="b"/>
              <a:pathLst>
                <a:path w="5037" h="6366" extrusionOk="0">
                  <a:moveTo>
                    <a:pt x="2662" y="0"/>
                  </a:moveTo>
                  <a:cubicBezTo>
                    <a:pt x="1390" y="0"/>
                    <a:pt x="1333" y="586"/>
                    <a:pt x="1333" y="586"/>
                  </a:cubicBezTo>
                  <a:lnTo>
                    <a:pt x="1333" y="1596"/>
                  </a:lnTo>
                  <a:cubicBezTo>
                    <a:pt x="1333" y="1596"/>
                    <a:pt x="997" y="1358"/>
                    <a:pt x="679" y="1358"/>
                  </a:cubicBezTo>
                  <a:cubicBezTo>
                    <a:pt x="446" y="1358"/>
                    <a:pt x="222" y="1486"/>
                    <a:pt x="147" y="1933"/>
                  </a:cubicBezTo>
                  <a:cubicBezTo>
                    <a:pt x="1" y="2738"/>
                    <a:pt x="777" y="2899"/>
                    <a:pt x="777" y="2899"/>
                  </a:cubicBezTo>
                  <a:lnTo>
                    <a:pt x="601" y="5256"/>
                  </a:lnTo>
                  <a:cubicBezTo>
                    <a:pt x="587" y="5563"/>
                    <a:pt x="674" y="5886"/>
                    <a:pt x="894" y="6105"/>
                  </a:cubicBezTo>
                  <a:cubicBezTo>
                    <a:pt x="1097" y="6296"/>
                    <a:pt x="1327" y="6366"/>
                    <a:pt x="1555" y="6366"/>
                  </a:cubicBezTo>
                  <a:cubicBezTo>
                    <a:pt x="1905" y="6366"/>
                    <a:pt x="2251" y="6203"/>
                    <a:pt x="2490" y="6061"/>
                  </a:cubicBezTo>
                  <a:cubicBezTo>
                    <a:pt x="2665" y="5929"/>
                    <a:pt x="2782" y="5754"/>
                    <a:pt x="2782" y="5534"/>
                  </a:cubicBezTo>
                  <a:lnTo>
                    <a:pt x="2782" y="4905"/>
                  </a:lnTo>
                  <a:lnTo>
                    <a:pt x="3632" y="4905"/>
                  </a:lnTo>
                  <a:cubicBezTo>
                    <a:pt x="5037" y="4831"/>
                    <a:pt x="4788" y="396"/>
                    <a:pt x="4788" y="396"/>
                  </a:cubicBezTo>
                  <a:cubicBezTo>
                    <a:pt x="4788" y="57"/>
                    <a:pt x="4135" y="44"/>
                    <a:pt x="4039" y="44"/>
                  </a:cubicBezTo>
                  <a:cubicBezTo>
                    <a:pt x="4031" y="44"/>
                    <a:pt x="4027" y="44"/>
                    <a:pt x="4027" y="44"/>
                  </a:cubicBezTo>
                  <a:lnTo>
                    <a:pt x="2709" y="0"/>
                  </a:lnTo>
                  <a:cubicBezTo>
                    <a:pt x="2693" y="0"/>
                    <a:pt x="2678" y="0"/>
                    <a:pt x="2662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3440141" y="1860441"/>
              <a:ext cx="15386" cy="80574"/>
            </a:xfrm>
            <a:custGeom>
              <a:avLst/>
              <a:gdLst/>
              <a:ahLst/>
              <a:cxnLst/>
              <a:rect l="l" t="t" r="r" b="b"/>
              <a:pathLst>
                <a:path w="249" h="1304" extrusionOk="0">
                  <a:moveTo>
                    <a:pt x="205" y="0"/>
                  </a:moveTo>
                  <a:cubicBezTo>
                    <a:pt x="176" y="0"/>
                    <a:pt x="161" y="322"/>
                    <a:pt x="161" y="718"/>
                  </a:cubicBezTo>
                  <a:cubicBezTo>
                    <a:pt x="161" y="908"/>
                    <a:pt x="205" y="1113"/>
                    <a:pt x="146" y="1201"/>
                  </a:cubicBezTo>
                  <a:cubicBezTo>
                    <a:pt x="117" y="1230"/>
                    <a:pt x="88" y="1274"/>
                    <a:pt x="44" y="1274"/>
                  </a:cubicBezTo>
                  <a:cubicBezTo>
                    <a:pt x="15" y="1289"/>
                    <a:pt x="0" y="1289"/>
                    <a:pt x="0" y="1289"/>
                  </a:cubicBezTo>
                  <a:cubicBezTo>
                    <a:pt x="0" y="1289"/>
                    <a:pt x="15" y="1303"/>
                    <a:pt x="44" y="1303"/>
                  </a:cubicBezTo>
                  <a:cubicBezTo>
                    <a:pt x="88" y="1303"/>
                    <a:pt x="146" y="1274"/>
                    <a:pt x="205" y="1215"/>
                  </a:cubicBezTo>
                  <a:cubicBezTo>
                    <a:pt x="234" y="1171"/>
                    <a:pt x="249" y="1069"/>
                    <a:pt x="249" y="981"/>
                  </a:cubicBezTo>
                  <a:lnTo>
                    <a:pt x="249" y="703"/>
                  </a:lnTo>
                  <a:cubicBezTo>
                    <a:pt x="249" y="322"/>
                    <a:pt x="220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3391263" y="1862233"/>
              <a:ext cx="5499" cy="20885"/>
            </a:xfrm>
            <a:custGeom>
              <a:avLst/>
              <a:gdLst/>
              <a:ahLst/>
              <a:cxnLst/>
              <a:rect l="l" t="t" r="r" b="b"/>
              <a:pathLst>
                <a:path w="89" h="338" extrusionOk="0">
                  <a:moveTo>
                    <a:pt x="44" y="1"/>
                  </a:moveTo>
                  <a:cubicBezTo>
                    <a:pt x="15" y="1"/>
                    <a:pt x="0" y="74"/>
                    <a:pt x="0" y="162"/>
                  </a:cubicBezTo>
                  <a:cubicBezTo>
                    <a:pt x="0" y="264"/>
                    <a:pt x="44" y="337"/>
                    <a:pt x="59" y="337"/>
                  </a:cubicBezTo>
                  <a:cubicBezTo>
                    <a:pt x="74" y="337"/>
                    <a:pt x="88" y="264"/>
                    <a:pt x="88" y="162"/>
                  </a:cubicBezTo>
                  <a:cubicBezTo>
                    <a:pt x="88" y="74"/>
                    <a:pt x="59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3480800" y="1861306"/>
              <a:ext cx="5499" cy="19958"/>
            </a:xfrm>
            <a:custGeom>
              <a:avLst/>
              <a:gdLst/>
              <a:ahLst/>
              <a:cxnLst/>
              <a:rect l="l" t="t" r="r" b="b"/>
              <a:pathLst>
                <a:path w="89" h="323" extrusionOk="0">
                  <a:moveTo>
                    <a:pt x="30" y="1"/>
                  </a:moveTo>
                  <a:cubicBezTo>
                    <a:pt x="15" y="1"/>
                    <a:pt x="1" y="74"/>
                    <a:pt x="1" y="162"/>
                  </a:cubicBezTo>
                  <a:cubicBezTo>
                    <a:pt x="1" y="250"/>
                    <a:pt x="30" y="323"/>
                    <a:pt x="59" y="323"/>
                  </a:cubicBezTo>
                  <a:cubicBezTo>
                    <a:pt x="74" y="323"/>
                    <a:pt x="89" y="250"/>
                    <a:pt x="89" y="162"/>
                  </a:cubicBezTo>
                  <a:cubicBezTo>
                    <a:pt x="89" y="74"/>
                    <a:pt x="59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3333364" y="2005158"/>
              <a:ext cx="48938" cy="85085"/>
            </a:xfrm>
            <a:custGeom>
              <a:avLst/>
              <a:gdLst/>
              <a:ahLst/>
              <a:cxnLst/>
              <a:rect l="l" t="t" r="r" b="b"/>
              <a:pathLst>
                <a:path w="792" h="1377" extrusionOk="0">
                  <a:moveTo>
                    <a:pt x="30" y="1"/>
                  </a:moveTo>
                  <a:lnTo>
                    <a:pt x="30" y="1"/>
                  </a:lnTo>
                  <a:cubicBezTo>
                    <a:pt x="1" y="235"/>
                    <a:pt x="1" y="484"/>
                    <a:pt x="74" y="718"/>
                  </a:cubicBezTo>
                  <a:cubicBezTo>
                    <a:pt x="147" y="967"/>
                    <a:pt x="293" y="1186"/>
                    <a:pt x="513" y="1289"/>
                  </a:cubicBezTo>
                  <a:cubicBezTo>
                    <a:pt x="586" y="1333"/>
                    <a:pt x="718" y="1377"/>
                    <a:pt x="718" y="1377"/>
                  </a:cubicBezTo>
                  <a:cubicBezTo>
                    <a:pt x="718" y="1362"/>
                    <a:pt x="762" y="1216"/>
                    <a:pt x="762" y="1201"/>
                  </a:cubicBezTo>
                  <a:cubicBezTo>
                    <a:pt x="791" y="952"/>
                    <a:pt x="791" y="762"/>
                    <a:pt x="762" y="469"/>
                  </a:cubicBezTo>
                  <a:cubicBezTo>
                    <a:pt x="469" y="396"/>
                    <a:pt x="206" y="220"/>
                    <a:pt x="30" y="1"/>
                  </a:cubicBezTo>
                  <a:close/>
                </a:path>
              </a:pathLst>
            </a:custGeom>
            <a:solidFill>
              <a:srgbClr val="BA6136">
                <a:alpha val="25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3243826" y="1839617"/>
              <a:ext cx="40781" cy="54313"/>
            </a:xfrm>
            <a:custGeom>
              <a:avLst/>
              <a:gdLst/>
              <a:ahLst/>
              <a:cxnLst/>
              <a:rect l="l" t="t" r="r" b="b"/>
              <a:pathLst>
                <a:path w="660" h="879" extrusionOk="0">
                  <a:moveTo>
                    <a:pt x="88" y="1"/>
                  </a:moveTo>
                  <a:cubicBezTo>
                    <a:pt x="88" y="15"/>
                    <a:pt x="132" y="44"/>
                    <a:pt x="234" y="88"/>
                  </a:cubicBezTo>
                  <a:cubicBezTo>
                    <a:pt x="292" y="127"/>
                    <a:pt x="355" y="177"/>
                    <a:pt x="413" y="257"/>
                  </a:cubicBezTo>
                  <a:lnTo>
                    <a:pt x="413" y="257"/>
                  </a:lnTo>
                  <a:cubicBezTo>
                    <a:pt x="395" y="249"/>
                    <a:pt x="375" y="241"/>
                    <a:pt x="352" y="235"/>
                  </a:cubicBezTo>
                  <a:cubicBezTo>
                    <a:pt x="333" y="231"/>
                    <a:pt x="315" y="229"/>
                    <a:pt x="297" y="229"/>
                  </a:cubicBezTo>
                  <a:cubicBezTo>
                    <a:pt x="243" y="229"/>
                    <a:pt x="191" y="246"/>
                    <a:pt x="147" y="279"/>
                  </a:cubicBezTo>
                  <a:cubicBezTo>
                    <a:pt x="103" y="308"/>
                    <a:pt x="59" y="367"/>
                    <a:pt x="44" y="425"/>
                  </a:cubicBezTo>
                  <a:cubicBezTo>
                    <a:pt x="0" y="528"/>
                    <a:pt x="44" y="645"/>
                    <a:pt x="103" y="718"/>
                  </a:cubicBezTo>
                  <a:cubicBezTo>
                    <a:pt x="191" y="864"/>
                    <a:pt x="293" y="879"/>
                    <a:pt x="293" y="879"/>
                  </a:cubicBezTo>
                  <a:cubicBezTo>
                    <a:pt x="322" y="879"/>
                    <a:pt x="234" y="820"/>
                    <a:pt x="147" y="689"/>
                  </a:cubicBezTo>
                  <a:cubicBezTo>
                    <a:pt x="117" y="615"/>
                    <a:pt x="103" y="542"/>
                    <a:pt x="132" y="454"/>
                  </a:cubicBezTo>
                  <a:cubicBezTo>
                    <a:pt x="145" y="376"/>
                    <a:pt x="229" y="320"/>
                    <a:pt x="309" y="320"/>
                  </a:cubicBezTo>
                  <a:cubicBezTo>
                    <a:pt x="319" y="320"/>
                    <a:pt x="328" y="321"/>
                    <a:pt x="337" y="323"/>
                  </a:cubicBezTo>
                  <a:cubicBezTo>
                    <a:pt x="410" y="352"/>
                    <a:pt x="469" y="381"/>
                    <a:pt x="513" y="425"/>
                  </a:cubicBezTo>
                  <a:lnTo>
                    <a:pt x="659" y="513"/>
                  </a:lnTo>
                  <a:lnTo>
                    <a:pt x="600" y="367"/>
                  </a:lnTo>
                  <a:cubicBezTo>
                    <a:pt x="498" y="176"/>
                    <a:pt x="381" y="88"/>
                    <a:pt x="264" y="44"/>
                  </a:cubicBezTo>
                  <a:cubicBezTo>
                    <a:pt x="147" y="1"/>
                    <a:pt x="88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3394909" y="1949916"/>
              <a:ext cx="42573" cy="24160"/>
            </a:xfrm>
            <a:custGeom>
              <a:avLst/>
              <a:gdLst/>
              <a:ahLst/>
              <a:cxnLst/>
              <a:rect l="l" t="t" r="r" b="b"/>
              <a:pathLst>
                <a:path w="689" h="391" extrusionOk="0">
                  <a:moveTo>
                    <a:pt x="2" y="1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60"/>
                    <a:pt x="29" y="133"/>
                  </a:cubicBezTo>
                  <a:cubicBezTo>
                    <a:pt x="73" y="206"/>
                    <a:pt x="161" y="280"/>
                    <a:pt x="264" y="338"/>
                  </a:cubicBezTo>
                  <a:cubicBezTo>
                    <a:pt x="342" y="377"/>
                    <a:pt x="426" y="390"/>
                    <a:pt x="496" y="390"/>
                  </a:cubicBezTo>
                  <a:cubicBezTo>
                    <a:pt x="530" y="390"/>
                    <a:pt x="561" y="387"/>
                    <a:pt x="586" y="382"/>
                  </a:cubicBezTo>
                  <a:cubicBezTo>
                    <a:pt x="659" y="353"/>
                    <a:pt x="688" y="338"/>
                    <a:pt x="688" y="324"/>
                  </a:cubicBezTo>
                  <a:cubicBezTo>
                    <a:pt x="673" y="280"/>
                    <a:pt x="498" y="338"/>
                    <a:pt x="307" y="250"/>
                  </a:cubicBezTo>
                  <a:cubicBezTo>
                    <a:pt x="110" y="180"/>
                    <a:pt x="21" y="1"/>
                    <a:pt x="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3386752" y="1946703"/>
              <a:ext cx="13594" cy="13408"/>
            </a:xfrm>
            <a:custGeom>
              <a:avLst/>
              <a:gdLst/>
              <a:ahLst/>
              <a:cxnLst/>
              <a:rect l="l" t="t" r="r" b="b"/>
              <a:pathLst>
                <a:path w="220" h="217" extrusionOk="0">
                  <a:moveTo>
                    <a:pt x="184" y="1"/>
                  </a:moveTo>
                  <a:cubicBezTo>
                    <a:pt x="154" y="1"/>
                    <a:pt x="111" y="11"/>
                    <a:pt x="73" y="39"/>
                  </a:cubicBezTo>
                  <a:cubicBezTo>
                    <a:pt x="0" y="112"/>
                    <a:pt x="0" y="215"/>
                    <a:pt x="15" y="215"/>
                  </a:cubicBezTo>
                  <a:cubicBezTo>
                    <a:pt x="18" y="216"/>
                    <a:pt x="21" y="217"/>
                    <a:pt x="24" y="217"/>
                  </a:cubicBezTo>
                  <a:cubicBezTo>
                    <a:pt x="51" y="217"/>
                    <a:pt x="80" y="164"/>
                    <a:pt x="132" y="112"/>
                  </a:cubicBezTo>
                  <a:cubicBezTo>
                    <a:pt x="191" y="83"/>
                    <a:pt x="220" y="24"/>
                    <a:pt x="220" y="10"/>
                  </a:cubicBezTo>
                  <a:cubicBezTo>
                    <a:pt x="215" y="4"/>
                    <a:pt x="201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3285413" y="1722954"/>
              <a:ext cx="230724" cy="107144"/>
            </a:xfrm>
            <a:custGeom>
              <a:avLst/>
              <a:gdLst/>
              <a:ahLst/>
              <a:cxnLst/>
              <a:rect l="l" t="t" r="r" b="b"/>
              <a:pathLst>
                <a:path w="3734" h="1734" extrusionOk="0">
                  <a:moveTo>
                    <a:pt x="1025" y="0"/>
                  </a:moveTo>
                  <a:cubicBezTo>
                    <a:pt x="733" y="0"/>
                    <a:pt x="411" y="29"/>
                    <a:pt x="220" y="220"/>
                  </a:cubicBezTo>
                  <a:cubicBezTo>
                    <a:pt x="1" y="439"/>
                    <a:pt x="15" y="791"/>
                    <a:pt x="30" y="1098"/>
                  </a:cubicBezTo>
                  <a:cubicBezTo>
                    <a:pt x="30" y="1274"/>
                    <a:pt x="45" y="1464"/>
                    <a:pt x="191" y="1581"/>
                  </a:cubicBezTo>
                  <a:cubicBezTo>
                    <a:pt x="264" y="1654"/>
                    <a:pt x="381" y="1669"/>
                    <a:pt x="469" y="1684"/>
                  </a:cubicBezTo>
                  <a:cubicBezTo>
                    <a:pt x="608" y="1714"/>
                    <a:pt x="755" y="1733"/>
                    <a:pt x="900" y="1733"/>
                  </a:cubicBezTo>
                  <a:cubicBezTo>
                    <a:pt x="1029" y="1733"/>
                    <a:pt x="1157" y="1718"/>
                    <a:pt x="1274" y="1684"/>
                  </a:cubicBezTo>
                  <a:cubicBezTo>
                    <a:pt x="1524" y="1600"/>
                    <a:pt x="1748" y="1411"/>
                    <a:pt x="1795" y="1167"/>
                  </a:cubicBezTo>
                  <a:lnTo>
                    <a:pt x="1795" y="1167"/>
                  </a:lnTo>
                  <a:cubicBezTo>
                    <a:pt x="1772" y="1334"/>
                    <a:pt x="1776" y="1523"/>
                    <a:pt x="1831" y="1713"/>
                  </a:cubicBezTo>
                  <a:cubicBezTo>
                    <a:pt x="1960" y="1493"/>
                    <a:pt x="2090" y="1295"/>
                    <a:pt x="2219" y="1100"/>
                  </a:cubicBezTo>
                  <a:lnTo>
                    <a:pt x="2219" y="1100"/>
                  </a:lnTo>
                  <a:cubicBezTo>
                    <a:pt x="2150" y="1246"/>
                    <a:pt x="2188" y="1438"/>
                    <a:pt x="2299" y="1537"/>
                  </a:cubicBezTo>
                  <a:cubicBezTo>
                    <a:pt x="2418" y="1656"/>
                    <a:pt x="2596" y="1715"/>
                    <a:pt x="2758" y="1715"/>
                  </a:cubicBezTo>
                  <a:cubicBezTo>
                    <a:pt x="2776" y="1715"/>
                    <a:pt x="2794" y="1714"/>
                    <a:pt x="2811" y="1713"/>
                  </a:cubicBezTo>
                  <a:cubicBezTo>
                    <a:pt x="3002" y="1684"/>
                    <a:pt x="3514" y="1566"/>
                    <a:pt x="3675" y="1493"/>
                  </a:cubicBezTo>
                  <a:lnTo>
                    <a:pt x="3734" y="834"/>
                  </a:lnTo>
                  <a:cubicBezTo>
                    <a:pt x="3734" y="512"/>
                    <a:pt x="3514" y="249"/>
                    <a:pt x="3192" y="176"/>
                  </a:cubicBezTo>
                  <a:cubicBezTo>
                    <a:pt x="3090" y="132"/>
                    <a:pt x="2972" y="132"/>
                    <a:pt x="2885" y="117"/>
                  </a:cubicBezTo>
                  <a:cubicBezTo>
                    <a:pt x="2270" y="44"/>
                    <a:pt x="1640" y="0"/>
                    <a:pt x="1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3263723" y="2072574"/>
              <a:ext cx="18166" cy="17487"/>
            </a:xfrm>
            <a:custGeom>
              <a:avLst/>
              <a:gdLst/>
              <a:ahLst/>
              <a:cxnLst/>
              <a:rect l="l" t="t" r="r" b="b"/>
              <a:pathLst>
                <a:path w="294" h="283" extrusionOk="0">
                  <a:moveTo>
                    <a:pt x="25" y="1"/>
                  </a:moveTo>
                  <a:cubicBezTo>
                    <a:pt x="21" y="1"/>
                    <a:pt x="17" y="3"/>
                    <a:pt x="15" y="8"/>
                  </a:cubicBezTo>
                  <a:cubicBezTo>
                    <a:pt x="0" y="8"/>
                    <a:pt x="15" y="95"/>
                    <a:pt x="103" y="183"/>
                  </a:cubicBezTo>
                  <a:cubicBezTo>
                    <a:pt x="158" y="249"/>
                    <a:pt x="229" y="282"/>
                    <a:pt x="267" y="282"/>
                  </a:cubicBezTo>
                  <a:cubicBezTo>
                    <a:pt x="280" y="282"/>
                    <a:pt x="289" y="278"/>
                    <a:pt x="293" y="271"/>
                  </a:cubicBezTo>
                  <a:cubicBezTo>
                    <a:pt x="293" y="242"/>
                    <a:pt x="235" y="183"/>
                    <a:pt x="161" y="125"/>
                  </a:cubicBezTo>
                  <a:cubicBezTo>
                    <a:pt x="99" y="63"/>
                    <a:pt x="48" y="1"/>
                    <a:pt x="25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2410679" y="2189732"/>
              <a:ext cx="763539" cy="532383"/>
            </a:xfrm>
            <a:custGeom>
              <a:avLst/>
              <a:gdLst/>
              <a:ahLst/>
              <a:cxnLst/>
              <a:rect l="l" t="t" r="r" b="b"/>
              <a:pathLst>
                <a:path w="12357" h="8616" extrusionOk="0">
                  <a:moveTo>
                    <a:pt x="9955" y="0"/>
                  </a:moveTo>
                  <a:cubicBezTo>
                    <a:pt x="9955" y="0"/>
                    <a:pt x="7035" y="5008"/>
                    <a:pt x="5938" y="5008"/>
                  </a:cubicBezTo>
                  <a:cubicBezTo>
                    <a:pt x="5863" y="5008"/>
                    <a:pt x="5796" y="4985"/>
                    <a:pt x="5739" y="4934"/>
                  </a:cubicBezTo>
                  <a:cubicBezTo>
                    <a:pt x="3792" y="3177"/>
                    <a:pt x="2240" y="1332"/>
                    <a:pt x="2240" y="1332"/>
                  </a:cubicBezTo>
                  <a:lnTo>
                    <a:pt x="0" y="2972"/>
                  </a:lnTo>
                  <a:cubicBezTo>
                    <a:pt x="0" y="2972"/>
                    <a:pt x="2533" y="5988"/>
                    <a:pt x="3177" y="6749"/>
                  </a:cubicBezTo>
                  <a:cubicBezTo>
                    <a:pt x="3593" y="7242"/>
                    <a:pt x="4832" y="8615"/>
                    <a:pt x="6384" y="8615"/>
                  </a:cubicBezTo>
                  <a:cubicBezTo>
                    <a:pt x="7183" y="8615"/>
                    <a:pt x="8064" y="8252"/>
                    <a:pt x="8960" y="7217"/>
                  </a:cubicBezTo>
                  <a:cubicBezTo>
                    <a:pt x="11595" y="4187"/>
                    <a:pt x="12356" y="1552"/>
                    <a:pt x="12356" y="1552"/>
                  </a:cubicBezTo>
                  <a:lnTo>
                    <a:pt x="99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2359082" y="2150617"/>
              <a:ext cx="200014" cy="237953"/>
            </a:xfrm>
            <a:custGeom>
              <a:avLst/>
              <a:gdLst/>
              <a:ahLst/>
              <a:cxnLst/>
              <a:rect l="l" t="t" r="r" b="b"/>
              <a:pathLst>
                <a:path w="3237" h="3851" extrusionOk="0">
                  <a:moveTo>
                    <a:pt x="903" y="0"/>
                  </a:moveTo>
                  <a:cubicBezTo>
                    <a:pt x="872" y="0"/>
                    <a:pt x="849" y="11"/>
                    <a:pt x="835" y="33"/>
                  </a:cubicBezTo>
                  <a:cubicBezTo>
                    <a:pt x="660" y="311"/>
                    <a:pt x="1816" y="1394"/>
                    <a:pt x="1816" y="1394"/>
                  </a:cubicBezTo>
                  <a:cubicBezTo>
                    <a:pt x="1816" y="1394"/>
                    <a:pt x="851" y="629"/>
                    <a:pt x="514" y="629"/>
                  </a:cubicBezTo>
                  <a:cubicBezTo>
                    <a:pt x="476" y="629"/>
                    <a:pt x="445" y="640"/>
                    <a:pt x="425" y="662"/>
                  </a:cubicBezTo>
                  <a:cubicBezTo>
                    <a:pt x="220" y="882"/>
                    <a:pt x="1245" y="1819"/>
                    <a:pt x="1245" y="1819"/>
                  </a:cubicBezTo>
                  <a:cubicBezTo>
                    <a:pt x="1245" y="1819"/>
                    <a:pt x="402" y="1135"/>
                    <a:pt x="193" y="1135"/>
                  </a:cubicBezTo>
                  <a:cubicBezTo>
                    <a:pt x="165" y="1135"/>
                    <a:pt x="149" y="1147"/>
                    <a:pt x="147" y="1175"/>
                  </a:cubicBezTo>
                  <a:cubicBezTo>
                    <a:pt x="133" y="1409"/>
                    <a:pt x="747" y="2156"/>
                    <a:pt x="747" y="2156"/>
                  </a:cubicBezTo>
                  <a:cubicBezTo>
                    <a:pt x="747" y="2156"/>
                    <a:pt x="240" y="1689"/>
                    <a:pt x="70" y="1689"/>
                  </a:cubicBezTo>
                  <a:cubicBezTo>
                    <a:pt x="38" y="1689"/>
                    <a:pt x="18" y="1706"/>
                    <a:pt x="15" y="1746"/>
                  </a:cubicBezTo>
                  <a:cubicBezTo>
                    <a:pt x="1" y="1980"/>
                    <a:pt x="1011" y="3795"/>
                    <a:pt x="1011" y="3795"/>
                  </a:cubicBezTo>
                  <a:cubicBezTo>
                    <a:pt x="1041" y="3833"/>
                    <a:pt x="1084" y="3850"/>
                    <a:pt x="1137" y="3850"/>
                  </a:cubicBezTo>
                  <a:cubicBezTo>
                    <a:pt x="1667" y="3850"/>
                    <a:pt x="3236" y="2185"/>
                    <a:pt x="3236" y="2185"/>
                  </a:cubicBezTo>
                  <a:cubicBezTo>
                    <a:pt x="3236" y="2185"/>
                    <a:pt x="3090" y="252"/>
                    <a:pt x="2943" y="223"/>
                  </a:cubicBezTo>
                  <a:cubicBezTo>
                    <a:pt x="2936" y="221"/>
                    <a:pt x="2929" y="220"/>
                    <a:pt x="2920" y="220"/>
                  </a:cubicBezTo>
                  <a:cubicBezTo>
                    <a:pt x="2764" y="220"/>
                    <a:pt x="2449" y="619"/>
                    <a:pt x="2519" y="1204"/>
                  </a:cubicBezTo>
                  <a:cubicBezTo>
                    <a:pt x="2519" y="1204"/>
                    <a:pt x="1242" y="0"/>
                    <a:pt x="903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2869302" y="2077826"/>
              <a:ext cx="332925" cy="1055435"/>
            </a:xfrm>
            <a:custGeom>
              <a:avLst/>
              <a:gdLst/>
              <a:ahLst/>
              <a:cxnLst/>
              <a:rect l="l" t="t" r="r" b="b"/>
              <a:pathLst>
                <a:path w="5388" h="17081" extrusionOk="0">
                  <a:moveTo>
                    <a:pt x="5233" y="0"/>
                  </a:moveTo>
                  <a:cubicBezTo>
                    <a:pt x="4395" y="0"/>
                    <a:pt x="3397" y="831"/>
                    <a:pt x="3397" y="845"/>
                  </a:cubicBezTo>
                  <a:cubicBezTo>
                    <a:pt x="2972" y="1138"/>
                    <a:pt x="2738" y="1533"/>
                    <a:pt x="2562" y="1840"/>
                  </a:cubicBezTo>
                  <a:lnTo>
                    <a:pt x="1" y="17080"/>
                  </a:lnTo>
                  <a:lnTo>
                    <a:pt x="1" y="17080"/>
                  </a:lnTo>
                  <a:lnTo>
                    <a:pt x="3002" y="17065"/>
                  </a:lnTo>
                  <a:lnTo>
                    <a:pt x="5388" y="10"/>
                  </a:lnTo>
                  <a:cubicBezTo>
                    <a:pt x="5337" y="3"/>
                    <a:pt x="5285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3403004" y="2078382"/>
              <a:ext cx="251547" cy="1039493"/>
            </a:xfrm>
            <a:custGeom>
              <a:avLst/>
              <a:gdLst/>
              <a:ahLst/>
              <a:cxnLst/>
              <a:rect l="l" t="t" r="r" b="b"/>
              <a:pathLst>
                <a:path w="4071" h="16823" extrusionOk="0">
                  <a:moveTo>
                    <a:pt x="58" y="1"/>
                  </a:moveTo>
                  <a:cubicBezTo>
                    <a:pt x="39" y="1"/>
                    <a:pt x="20" y="1"/>
                    <a:pt x="1" y="1"/>
                  </a:cubicBezTo>
                  <a:lnTo>
                    <a:pt x="821" y="16822"/>
                  </a:lnTo>
                  <a:lnTo>
                    <a:pt x="4071" y="16500"/>
                  </a:lnTo>
                  <a:lnTo>
                    <a:pt x="1948" y="880"/>
                  </a:lnTo>
                  <a:cubicBezTo>
                    <a:pt x="1933" y="865"/>
                    <a:pt x="1210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97255" y="2078444"/>
              <a:ext cx="104981" cy="364128"/>
            </a:xfrm>
            <a:custGeom>
              <a:avLst/>
              <a:gdLst/>
              <a:ahLst/>
              <a:cxnLst/>
              <a:rect l="l" t="t" r="r" b="b"/>
              <a:pathLst>
                <a:path w="1699" h="5893" extrusionOk="0">
                  <a:moveTo>
                    <a:pt x="1699" y="0"/>
                  </a:moveTo>
                  <a:cubicBezTo>
                    <a:pt x="1699" y="1"/>
                    <a:pt x="1" y="3163"/>
                    <a:pt x="235" y="4041"/>
                  </a:cubicBezTo>
                  <a:cubicBezTo>
                    <a:pt x="487" y="4880"/>
                    <a:pt x="778" y="5892"/>
                    <a:pt x="842" y="5892"/>
                  </a:cubicBezTo>
                  <a:cubicBezTo>
                    <a:pt x="845" y="5892"/>
                    <a:pt x="848" y="5890"/>
                    <a:pt x="850" y="5885"/>
                  </a:cubicBezTo>
                  <a:cubicBezTo>
                    <a:pt x="879" y="5812"/>
                    <a:pt x="1699" y="1"/>
                    <a:pt x="1699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403004" y="2078444"/>
              <a:ext cx="122221" cy="347383"/>
            </a:xfrm>
            <a:custGeom>
              <a:avLst/>
              <a:gdLst/>
              <a:ahLst/>
              <a:cxnLst/>
              <a:rect l="l" t="t" r="r" b="b"/>
              <a:pathLst>
                <a:path w="1978" h="5622" extrusionOk="0">
                  <a:moveTo>
                    <a:pt x="1" y="0"/>
                  </a:moveTo>
                  <a:lnTo>
                    <a:pt x="264" y="5622"/>
                  </a:lnTo>
                  <a:cubicBezTo>
                    <a:pt x="1977" y="335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533262" y="2281060"/>
              <a:ext cx="82428" cy="551846"/>
            </a:xfrm>
            <a:custGeom>
              <a:avLst/>
              <a:gdLst/>
              <a:ahLst/>
              <a:cxnLst/>
              <a:rect l="l" t="t" r="r" b="b"/>
              <a:pathLst>
                <a:path w="1334" h="8931" extrusionOk="0">
                  <a:moveTo>
                    <a:pt x="1" y="1"/>
                  </a:moveTo>
                  <a:cubicBezTo>
                    <a:pt x="1" y="1"/>
                    <a:pt x="1" y="30"/>
                    <a:pt x="30" y="103"/>
                  </a:cubicBezTo>
                  <a:cubicBezTo>
                    <a:pt x="30" y="176"/>
                    <a:pt x="45" y="249"/>
                    <a:pt x="59" y="367"/>
                  </a:cubicBezTo>
                  <a:cubicBezTo>
                    <a:pt x="103" y="601"/>
                    <a:pt x="162" y="923"/>
                    <a:pt x="220" y="1318"/>
                  </a:cubicBezTo>
                  <a:cubicBezTo>
                    <a:pt x="367" y="2123"/>
                    <a:pt x="557" y="3236"/>
                    <a:pt x="733" y="4466"/>
                  </a:cubicBezTo>
                  <a:cubicBezTo>
                    <a:pt x="923" y="5710"/>
                    <a:pt x="1070" y="6823"/>
                    <a:pt x="1157" y="7628"/>
                  </a:cubicBezTo>
                  <a:cubicBezTo>
                    <a:pt x="1201" y="8008"/>
                    <a:pt x="1231" y="8330"/>
                    <a:pt x="1275" y="8579"/>
                  </a:cubicBezTo>
                  <a:cubicBezTo>
                    <a:pt x="1289" y="8667"/>
                    <a:pt x="1289" y="8755"/>
                    <a:pt x="1304" y="8828"/>
                  </a:cubicBezTo>
                  <a:cubicBezTo>
                    <a:pt x="1304" y="8887"/>
                    <a:pt x="1333" y="8931"/>
                    <a:pt x="1333" y="8931"/>
                  </a:cubicBezTo>
                  <a:lnTo>
                    <a:pt x="1333" y="8828"/>
                  </a:lnTo>
                  <a:cubicBezTo>
                    <a:pt x="1333" y="8755"/>
                    <a:pt x="1304" y="8682"/>
                    <a:pt x="1304" y="8579"/>
                  </a:cubicBezTo>
                  <a:cubicBezTo>
                    <a:pt x="1289" y="8330"/>
                    <a:pt x="1260" y="8008"/>
                    <a:pt x="1216" y="7613"/>
                  </a:cubicBezTo>
                  <a:cubicBezTo>
                    <a:pt x="1128" y="6808"/>
                    <a:pt x="996" y="5666"/>
                    <a:pt x="821" y="4436"/>
                  </a:cubicBezTo>
                  <a:cubicBezTo>
                    <a:pt x="630" y="3221"/>
                    <a:pt x="455" y="2094"/>
                    <a:pt x="279" y="1289"/>
                  </a:cubicBezTo>
                  <a:cubicBezTo>
                    <a:pt x="191" y="894"/>
                    <a:pt x="133" y="557"/>
                    <a:pt x="89" y="337"/>
                  </a:cubicBezTo>
                  <a:cubicBezTo>
                    <a:pt x="59" y="235"/>
                    <a:pt x="45" y="162"/>
                    <a:pt x="30" y="88"/>
                  </a:cubicBezTo>
                  <a:cubicBezTo>
                    <a:pt x="30" y="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2928994" y="2290144"/>
              <a:ext cx="105908" cy="480417"/>
            </a:xfrm>
            <a:custGeom>
              <a:avLst/>
              <a:gdLst/>
              <a:ahLst/>
              <a:cxnLst/>
              <a:rect l="l" t="t" r="r" b="b"/>
              <a:pathLst>
                <a:path w="1714" h="7775" extrusionOk="0">
                  <a:moveTo>
                    <a:pt x="1714" y="0"/>
                  </a:moveTo>
                  <a:lnTo>
                    <a:pt x="1714" y="0"/>
                  </a:lnTo>
                  <a:cubicBezTo>
                    <a:pt x="1714" y="0"/>
                    <a:pt x="1699" y="103"/>
                    <a:pt x="1611" y="249"/>
                  </a:cubicBezTo>
                  <a:cubicBezTo>
                    <a:pt x="1567" y="468"/>
                    <a:pt x="1523" y="747"/>
                    <a:pt x="1450" y="1098"/>
                  </a:cubicBezTo>
                  <a:cubicBezTo>
                    <a:pt x="1318" y="1801"/>
                    <a:pt x="1099" y="2782"/>
                    <a:pt x="864" y="3850"/>
                  </a:cubicBezTo>
                  <a:cubicBezTo>
                    <a:pt x="616" y="4934"/>
                    <a:pt x="396" y="5900"/>
                    <a:pt x="235" y="6617"/>
                  </a:cubicBezTo>
                  <a:cubicBezTo>
                    <a:pt x="162" y="6968"/>
                    <a:pt x="103" y="7232"/>
                    <a:pt x="59" y="7452"/>
                  </a:cubicBezTo>
                  <a:cubicBezTo>
                    <a:pt x="15" y="7656"/>
                    <a:pt x="1" y="7774"/>
                    <a:pt x="1" y="7774"/>
                  </a:cubicBezTo>
                  <a:cubicBezTo>
                    <a:pt x="1" y="7775"/>
                    <a:pt x="1" y="7775"/>
                    <a:pt x="1" y="7775"/>
                  </a:cubicBezTo>
                  <a:cubicBezTo>
                    <a:pt x="5" y="7775"/>
                    <a:pt x="34" y="7673"/>
                    <a:pt x="89" y="7481"/>
                  </a:cubicBezTo>
                  <a:cubicBezTo>
                    <a:pt x="147" y="7276"/>
                    <a:pt x="220" y="6998"/>
                    <a:pt x="308" y="6661"/>
                  </a:cubicBezTo>
                  <a:cubicBezTo>
                    <a:pt x="498" y="5958"/>
                    <a:pt x="733" y="4992"/>
                    <a:pt x="967" y="3909"/>
                  </a:cubicBezTo>
                  <a:cubicBezTo>
                    <a:pt x="1201" y="2855"/>
                    <a:pt x="1406" y="1859"/>
                    <a:pt x="1538" y="1142"/>
                  </a:cubicBezTo>
                  <a:cubicBezTo>
                    <a:pt x="1611" y="805"/>
                    <a:pt x="1640" y="512"/>
                    <a:pt x="1684" y="307"/>
                  </a:cubicBezTo>
                  <a:cubicBezTo>
                    <a:pt x="1714" y="103"/>
                    <a:pt x="1714" y="0"/>
                    <a:pt x="1714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2925410" y="2835583"/>
              <a:ext cx="129388" cy="222877"/>
            </a:xfrm>
            <a:custGeom>
              <a:avLst/>
              <a:gdLst/>
              <a:ahLst/>
              <a:cxnLst/>
              <a:rect l="l" t="t" r="r" b="b"/>
              <a:pathLst>
                <a:path w="2094" h="3607" extrusionOk="0">
                  <a:moveTo>
                    <a:pt x="513" y="250"/>
                  </a:moveTo>
                  <a:cubicBezTo>
                    <a:pt x="502" y="250"/>
                    <a:pt x="499" y="256"/>
                    <a:pt x="508" y="290"/>
                  </a:cubicBezTo>
                  <a:lnTo>
                    <a:pt x="508" y="290"/>
                  </a:lnTo>
                  <a:cubicBezTo>
                    <a:pt x="513" y="263"/>
                    <a:pt x="513" y="250"/>
                    <a:pt x="513" y="250"/>
                  </a:cubicBezTo>
                  <a:close/>
                  <a:moveTo>
                    <a:pt x="508" y="290"/>
                  </a:moveTo>
                  <a:cubicBezTo>
                    <a:pt x="506" y="303"/>
                    <a:pt x="503" y="318"/>
                    <a:pt x="498" y="337"/>
                  </a:cubicBezTo>
                  <a:cubicBezTo>
                    <a:pt x="483" y="411"/>
                    <a:pt x="454" y="498"/>
                    <a:pt x="439" y="586"/>
                  </a:cubicBezTo>
                  <a:cubicBezTo>
                    <a:pt x="401" y="729"/>
                    <a:pt x="357" y="920"/>
                    <a:pt x="311" y="1145"/>
                  </a:cubicBezTo>
                  <a:lnTo>
                    <a:pt x="311" y="1145"/>
                  </a:lnTo>
                  <a:cubicBezTo>
                    <a:pt x="361" y="927"/>
                    <a:pt x="408" y="740"/>
                    <a:pt x="454" y="601"/>
                  </a:cubicBezTo>
                  <a:cubicBezTo>
                    <a:pt x="498" y="498"/>
                    <a:pt x="513" y="411"/>
                    <a:pt x="527" y="352"/>
                  </a:cubicBezTo>
                  <a:cubicBezTo>
                    <a:pt x="518" y="325"/>
                    <a:pt x="512" y="305"/>
                    <a:pt x="508" y="290"/>
                  </a:cubicBezTo>
                  <a:close/>
                  <a:moveTo>
                    <a:pt x="2094" y="1"/>
                  </a:moveTo>
                  <a:lnTo>
                    <a:pt x="2035" y="15"/>
                  </a:lnTo>
                  <a:cubicBezTo>
                    <a:pt x="1581" y="118"/>
                    <a:pt x="1215" y="206"/>
                    <a:pt x="937" y="264"/>
                  </a:cubicBezTo>
                  <a:cubicBezTo>
                    <a:pt x="820" y="293"/>
                    <a:pt x="717" y="308"/>
                    <a:pt x="644" y="337"/>
                  </a:cubicBezTo>
                  <a:cubicBezTo>
                    <a:pt x="571" y="352"/>
                    <a:pt x="527" y="367"/>
                    <a:pt x="527" y="367"/>
                  </a:cubicBezTo>
                  <a:cubicBezTo>
                    <a:pt x="527" y="367"/>
                    <a:pt x="571" y="367"/>
                    <a:pt x="644" y="352"/>
                  </a:cubicBezTo>
                  <a:cubicBezTo>
                    <a:pt x="717" y="337"/>
                    <a:pt x="805" y="308"/>
                    <a:pt x="937" y="293"/>
                  </a:cubicBezTo>
                  <a:cubicBezTo>
                    <a:pt x="1205" y="237"/>
                    <a:pt x="1554" y="194"/>
                    <a:pt x="1985" y="100"/>
                  </a:cubicBezTo>
                  <a:lnTo>
                    <a:pt x="1985" y="100"/>
                  </a:lnTo>
                  <a:cubicBezTo>
                    <a:pt x="1868" y="885"/>
                    <a:pt x="1690" y="1922"/>
                    <a:pt x="1186" y="2972"/>
                  </a:cubicBezTo>
                  <a:cubicBezTo>
                    <a:pt x="1113" y="3090"/>
                    <a:pt x="1040" y="3236"/>
                    <a:pt x="937" y="3338"/>
                  </a:cubicBezTo>
                  <a:cubicBezTo>
                    <a:pt x="820" y="3426"/>
                    <a:pt x="674" y="3499"/>
                    <a:pt x="556" y="3499"/>
                  </a:cubicBezTo>
                  <a:cubicBezTo>
                    <a:pt x="410" y="3499"/>
                    <a:pt x="278" y="3441"/>
                    <a:pt x="205" y="3338"/>
                  </a:cubicBezTo>
                  <a:cubicBezTo>
                    <a:pt x="117" y="3221"/>
                    <a:pt x="73" y="3090"/>
                    <a:pt x="59" y="2972"/>
                  </a:cubicBezTo>
                  <a:cubicBezTo>
                    <a:pt x="44" y="2694"/>
                    <a:pt x="88" y="2445"/>
                    <a:pt x="132" y="2197"/>
                  </a:cubicBezTo>
                  <a:cubicBezTo>
                    <a:pt x="161" y="1962"/>
                    <a:pt x="205" y="1743"/>
                    <a:pt x="234" y="1538"/>
                  </a:cubicBezTo>
                  <a:cubicBezTo>
                    <a:pt x="260" y="1399"/>
                    <a:pt x="286" y="1267"/>
                    <a:pt x="311" y="1145"/>
                  </a:cubicBezTo>
                  <a:lnTo>
                    <a:pt x="311" y="1145"/>
                  </a:lnTo>
                  <a:cubicBezTo>
                    <a:pt x="282" y="1271"/>
                    <a:pt x="252" y="1408"/>
                    <a:pt x="220" y="1552"/>
                  </a:cubicBezTo>
                  <a:cubicBezTo>
                    <a:pt x="161" y="1757"/>
                    <a:pt x="132" y="1977"/>
                    <a:pt x="88" y="2211"/>
                  </a:cubicBezTo>
                  <a:cubicBezTo>
                    <a:pt x="73" y="2328"/>
                    <a:pt x="59" y="2460"/>
                    <a:pt x="29" y="2577"/>
                  </a:cubicBezTo>
                  <a:cubicBezTo>
                    <a:pt x="15" y="2709"/>
                    <a:pt x="0" y="2841"/>
                    <a:pt x="15" y="2987"/>
                  </a:cubicBezTo>
                  <a:cubicBezTo>
                    <a:pt x="15" y="3133"/>
                    <a:pt x="73" y="3280"/>
                    <a:pt x="161" y="3412"/>
                  </a:cubicBezTo>
                  <a:cubicBezTo>
                    <a:pt x="239" y="3515"/>
                    <a:pt x="385" y="3607"/>
                    <a:pt x="529" y="3607"/>
                  </a:cubicBezTo>
                  <a:cubicBezTo>
                    <a:pt x="548" y="3607"/>
                    <a:pt x="567" y="3605"/>
                    <a:pt x="586" y="3602"/>
                  </a:cubicBezTo>
                  <a:cubicBezTo>
                    <a:pt x="747" y="3587"/>
                    <a:pt x="908" y="3514"/>
                    <a:pt x="1025" y="3412"/>
                  </a:cubicBezTo>
                  <a:cubicBezTo>
                    <a:pt x="1142" y="3295"/>
                    <a:pt x="1230" y="3148"/>
                    <a:pt x="1303" y="3002"/>
                  </a:cubicBezTo>
                  <a:cubicBezTo>
                    <a:pt x="1815" y="1918"/>
                    <a:pt x="1976" y="850"/>
                    <a:pt x="2094" y="59"/>
                  </a:cubicBezTo>
                  <a:lnTo>
                    <a:pt x="2094" y="1"/>
                  </a:ln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675323" y="2620299"/>
              <a:ext cx="39855" cy="83293"/>
            </a:xfrm>
            <a:custGeom>
              <a:avLst/>
              <a:gdLst/>
              <a:ahLst/>
              <a:cxnLst/>
              <a:rect l="l" t="t" r="r" b="b"/>
              <a:pathLst>
                <a:path w="645" h="1348" extrusionOk="0">
                  <a:moveTo>
                    <a:pt x="615" y="0"/>
                  </a:moveTo>
                  <a:cubicBezTo>
                    <a:pt x="601" y="0"/>
                    <a:pt x="396" y="264"/>
                    <a:pt x="235" y="630"/>
                  </a:cubicBezTo>
                  <a:cubicBezTo>
                    <a:pt x="73" y="1025"/>
                    <a:pt x="0" y="1347"/>
                    <a:pt x="15" y="1347"/>
                  </a:cubicBezTo>
                  <a:cubicBezTo>
                    <a:pt x="16" y="1348"/>
                    <a:pt x="17" y="1348"/>
                    <a:pt x="18" y="1348"/>
                  </a:cubicBezTo>
                  <a:cubicBezTo>
                    <a:pt x="64" y="1348"/>
                    <a:pt x="165" y="1046"/>
                    <a:pt x="308" y="674"/>
                  </a:cubicBezTo>
                  <a:cubicBezTo>
                    <a:pt x="498" y="308"/>
                    <a:pt x="644" y="15"/>
                    <a:pt x="615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708753" y="2611278"/>
              <a:ext cx="12729" cy="104981"/>
            </a:xfrm>
            <a:custGeom>
              <a:avLst/>
              <a:gdLst/>
              <a:ahLst/>
              <a:cxnLst/>
              <a:rect l="l" t="t" r="r" b="b"/>
              <a:pathLst>
                <a:path w="206" h="1699" extrusionOk="0">
                  <a:moveTo>
                    <a:pt x="191" y="0"/>
                  </a:moveTo>
                  <a:lnTo>
                    <a:pt x="191" y="0"/>
                  </a:lnTo>
                  <a:cubicBezTo>
                    <a:pt x="177" y="0"/>
                    <a:pt x="118" y="366"/>
                    <a:pt x="60" y="834"/>
                  </a:cubicBezTo>
                  <a:cubicBezTo>
                    <a:pt x="30" y="1318"/>
                    <a:pt x="1" y="1698"/>
                    <a:pt x="30" y="1698"/>
                  </a:cubicBezTo>
                  <a:cubicBezTo>
                    <a:pt x="45" y="1698"/>
                    <a:pt x="118" y="1318"/>
                    <a:pt x="147" y="849"/>
                  </a:cubicBezTo>
                  <a:cubicBezTo>
                    <a:pt x="191" y="381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2711917" y="2665593"/>
              <a:ext cx="178264" cy="58021"/>
            </a:xfrm>
            <a:custGeom>
              <a:avLst/>
              <a:gdLst/>
              <a:ahLst/>
              <a:cxnLst/>
              <a:rect l="l" t="t" r="r" b="b"/>
              <a:pathLst>
                <a:path w="2885" h="939" extrusionOk="0">
                  <a:moveTo>
                    <a:pt x="1597" y="1"/>
                  </a:moveTo>
                  <a:cubicBezTo>
                    <a:pt x="1049" y="1"/>
                    <a:pt x="498" y="184"/>
                    <a:pt x="73" y="541"/>
                  </a:cubicBezTo>
                  <a:lnTo>
                    <a:pt x="73" y="453"/>
                  </a:lnTo>
                  <a:lnTo>
                    <a:pt x="0" y="541"/>
                  </a:lnTo>
                  <a:cubicBezTo>
                    <a:pt x="454" y="702"/>
                    <a:pt x="937" y="878"/>
                    <a:pt x="1406" y="922"/>
                  </a:cubicBezTo>
                  <a:cubicBezTo>
                    <a:pt x="1501" y="933"/>
                    <a:pt x="1598" y="939"/>
                    <a:pt x="1694" y="939"/>
                  </a:cubicBezTo>
                  <a:cubicBezTo>
                    <a:pt x="2096" y="939"/>
                    <a:pt x="2489" y="836"/>
                    <a:pt x="2796" y="600"/>
                  </a:cubicBezTo>
                  <a:cubicBezTo>
                    <a:pt x="2855" y="556"/>
                    <a:pt x="2884" y="512"/>
                    <a:pt x="2884" y="453"/>
                  </a:cubicBezTo>
                  <a:cubicBezTo>
                    <a:pt x="2884" y="395"/>
                    <a:pt x="2840" y="365"/>
                    <a:pt x="2782" y="321"/>
                  </a:cubicBezTo>
                  <a:cubicBezTo>
                    <a:pt x="2428" y="106"/>
                    <a:pt x="2013" y="1"/>
                    <a:pt x="1597" y="1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772535" y="2496344"/>
              <a:ext cx="15386" cy="106835"/>
            </a:xfrm>
            <a:custGeom>
              <a:avLst/>
              <a:gdLst/>
              <a:ahLst/>
              <a:cxnLst/>
              <a:rect l="l" t="t" r="r" b="b"/>
              <a:pathLst>
                <a:path w="249" h="1729" extrusionOk="0">
                  <a:moveTo>
                    <a:pt x="190" y="1"/>
                  </a:moveTo>
                  <a:cubicBezTo>
                    <a:pt x="176" y="1"/>
                    <a:pt x="176" y="396"/>
                    <a:pt x="117" y="865"/>
                  </a:cubicBezTo>
                  <a:cubicBezTo>
                    <a:pt x="59" y="1348"/>
                    <a:pt x="0" y="1728"/>
                    <a:pt x="29" y="1728"/>
                  </a:cubicBezTo>
                  <a:cubicBezTo>
                    <a:pt x="44" y="1728"/>
                    <a:pt x="146" y="1362"/>
                    <a:pt x="205" y="879"/>
                  </a:cubicBezTo>
                  <a:cubicBezTo>
                    <a:pt x="249" y="381"/>
                    <a:pt x="205" y="1"/>
                    <a:pt x="190" y="1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2784276" y="2496344"/>
              <a:ext cx="35344" cy="96887"/>
            </a:xfrm>
            <a:custGeom>
              <a:avLst/>
              <a:gdLst/>
              <a:ahLst/>
              <a:cxnLst/>
              <a:rect l="l" t="t" r="r" b="b"/>
              <a:pathLst>
                <a:path w="572" h="1568" extrusionOk="0">
                  <a:moveTo>
                    <a:pt x="30" y="1"/>
                  </a:moveTo>
                  <a:cubicBezTo>
                    <a:pt x="0" y="1"/>
                    <a:pt x="88" y="352"/>
                    <a:pt x="235" y="791"/>
                  </a:cubicBezTo>
                  <a:cubicBezTo>
                    <a:pt x="366" y="1231"/>
                    <a:pt x="513" y="1567"/>
                    <a:pt x="527" y="1567"/>
                  </a:cubicBezTo>
                  <a:cubicBezTo>
                    <a:pt x="571" y="1567"/>
                    <a:pt x="469" y="1201"/>
                    <a:pt x="322" y="777"/>
                  </a:cubicBezTo>
                  <a:cubicBezTo>
                    <a:pt x="205" y="338"/>
                    <a:pt x="59" y="1"/>
                    <a:pt x="30" y="1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3282694" y="2125468"/>
              <a:ext cx="29906" cy="710152"/>
            </a:xfrm>
            <a:custGeom>
              <a:avLst/>
              <a:gdLst/>
              <a:ahLst/>
              <a:cxnLst/>
              <a:rect l="l" t="t" r="r" b="b"/>
              <a:pathLst>
                <a:path w="484" h="11493" extrusionOk="0">
                  <a:moveTo>
                    <a:pt x="425" y="1"/>
                  </a:moveTo>
                  <a:cubicBezTo>
                    <a:pt x="367" y="1"/>
                    <a:pt x="235" y="2563"/>
                    <a:pt x="147" y="5754"/>
                  </a:cubicBezTo>
                  <a:cubicBezTo>
                    <a:pt x="30" y="8916"/>
                    <a:pt x="1" y="11493"/>
                    <a:pt x="59" y="11493"/>
                  </a:cubicBezTo>
                  <a:cubicBezTo>
                    <a:pt x="118" y="11493"/>
                    <a:pt x="220" y="8916"/>
                    <a:pt x="337" y="5754"/>
                  </a:cubicBezTo>
                  <a:cubicBezTo>
                    <a:pt x="440" y="2592"/>
                    <a:pt x="484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3322488" y="2351256"/>
              <a:ext cx="29906" cy="28485"/>
            </a:xfrm>
            <a:custGeom>
              <a:avLst/>
              <a:gdLst/>
              <a:ahLst/>
              <a:cxnLst/>
              <a:rect l="l" t="t" r="r" b="b"/>
              <a:pathLst>
                <a:path w="484" h="461" extrusionOk="0">
                  <a:moveTo>
                    <a:pt x="264" y="1"/>
                  </a:moveTo>
                  <a:cubicBezTo>
                    <a:pt x="227" y="1"/>
                    <a:pt x="198" y="14"/>
                    <a:pt x="177" y="36"/>
                  </a:cubicBezTo>
                  <a:cubicBezTo>
                    <a:pt x="162" y="50"/>
                    <a:pt x="162" y="65"/>
                    <a:pt x="162" y="80"/>
                  </a:cubicBezTo>
                  <a:cubicBezTo>
                    <a:pt x="177" y="109"/>
                    <a:pt x="235" y="109"/>
                    <a:pt x="279" y="138"/>
                  </a:cubicBezTo>
                  <a:cubicBezTo>
                    <a:pt x="294" y="153"/>
                    <a:pt x="308" y="197"/>
                    <a:pt x="308" y="211"/>
                  </a:cubicBezTo>
                  <a:cubicBezTo>
                    <a:pt x="308" y="226"/>
                    <a:pt x="308" y="255"/>
                    <a:pt x="279" y="270"/>
                  </a:cubicBezTo>
                  <a:cubicBezTo>
                    <a:pt x="235" y="285"/>
                    <a:pt x="220" y="285"/>
                    <a:pt x="206" y="285"/>
                  </a:cubicBezTo>
                  <a:cubicBezTo>
                    <a:pt x="177" y="285"/>
                    <a:pt x="147" y="255"/>
                    <a:pt x="147" y="226"/>
                  </a:cubicBezTo>
                  <a:cubicBezTo>
                    <a:pt x="118" y="182"/>
                    <a:pt x="147" y="124"/>
                    <a:pt x="118" y="109"/>
                  </a:cubicBezTo>
                  <a:lnTo>
                    <a:pt x="74" y="109"/>
                  </a:lnTo>
                  <a:cubicBezTo>
                    <a:pt x="59" y="124"/>
                    <a:pt x="16" y="153"/>
                    <a:pt x="16" y="211"/>
                  </a:cubicBezTo>
                  <a:cubicBezTo>
                    <a:pt x="1" y="270"/>
                    <a:pt x="16" y="358"/>
                    <a:pt x="89" y="416"/>
                  </a:cubicBezTo>
                  <a:cubicBezTo>
                    <a:pt x="125" y="446"/>
                    <a:pt x="177" y="460"/>
                    <a:pt x="228" y="460"/>
                  </a:cubicBezTo>
                  <a:cubicBezTo>
                    <a:pt x="279" y="460"/>
                    <a:pt x="330" y="446"/>
                    <a:pt x="367" y="416"/>
                  </a:cubicBezTo>
                  <a:cubicBezTo>
                    <a:pt x="440" y="358"/>
                    <a:pt x="484" y="255"/>
                    <a:pt x="455" y="153"/>
                  </a:cubicBezTo>
                  <a:cubicBezTo>
                    <a:pt x="440" y="65"/>
                    <a:pt x="367" y="36"/>
                    <a:pt x="308" y="6"/>
                  </a:cubicBezTo>
                  <a:cubicBezTo>
                    <a:pt x="293" y="3"/>
                    <a:pt x="278" y="1"/>
                    <a:pt x="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3331572" y="2233357"/>
              <a:ext cx="29906" cy="27558"/>
            </a:xfrm>
            <a:custGeom>
              <a:avLst/>
              <a:gdLst/>
              <a:ahLst/>
              <a:cxnLst/>
              <a:rect l="l" t="t" r="r" b="b"/>
              <a:pathLst>
                <a:path w="484" h="446" extrusionOk="0">
                  <a:moveTo>
                    <a:pt x="273" y="0"/>
                  </a:moveTo>
                  <a:cubicBezTo>
                    <a:pt x="253" y="0"/>
                    <a:pt x="235" y="4"/>
                    <a:pt x="220" y="11"/>
                  </a:cubicBezTo>
                  <a:cubicBezTo>
                    <a:pt x="176" y="11"/>
                    <a:pt x="176" y="26"/>
                    <a:pt x="176" y="55"/>
                  </a:cubicBezTo>
                  <a:cubicBezTo>
                    <a:pt x="176" y="70"/>
                    <a:pt x="235" y="85"/>
                    <a:pt x="264" y="128"/>
                  </a:cubicBezTo>
                  <a:cubicBezTo>
                    <a:pt x="293" y="143"/>
                    <a:pt x="308" y="187"/>
                    <a:pt x="308" y="202"/>
                  </a:cubicBezTo>
                  <a:cubicBezTo>
                    <a:pt x="308" y="216"/>
                    <a:pt x="308" y="231"/>
                    <a:pt x="264" y="260"/>
                  </a:cubicBezTo>
                  <a:lnTo>
                    <a:pt x="191" y="260"/>
                  </a:lnTo>
                  <a:cubicBezTo>
                    <a:pt x="176" y="260"/>
                    <a:pt x="161" y="216"/>
                    <a:pt x="161" y="202"/>
                  </a:cubicBezTo>
                  <a:cubicBezTo>
                    <a:pt x="147" y="143"/>
                    <a:pt x="176" y="85"/>
                    <a:pt x="161" y="70"/>
                  </a:cubicBezTo>
                  <a:cubicBezTo>
                    <a:pt x="161" y="63"/>
                    <a:pt x="158" y="59"/>
                    <a:pt x="147" y="59"/>
                  </a:cubicBezTo>
                  <a:cubicBezTo>
                    <a:pt x="136" y="59"/>
                    <a:pt x="117" y="63"/>
                    <a:pt x="88" y="70"/>
                  </a:cubicBezTo>
                  <a:cubicBezTo>
                    <a:pt x="44" y="85"/>
                    <a:pt x="30" y="128"/>
                    <a:pt x="15" y="172"/>
                  </a:cubicBezTo>
                  <a:cubicBezTo>
                    <a:pt x="0" y="231"/>
                    <a:pt x="0" y="304"/>
                    <a:pt x="73" y="377"/>
                  </a:cubicBezTo>
                  <a:cubicBezTo>
                    <a:pt x="119" y="423"/>
                    <a:pt x="182" y="446"/>
                    <a:pt x="241" y="446"/>
                  </a:cubicBezTo>
                  <a:cubicBezTo>
                    <a:pt x="276" y="446"/>
                    <a:pt x="310" y="438"/>
                    <a:pt x="337" y="421"/>
                  </a:cubicBezTo>
                  <a:cubicBezTo>
                    <a:pt x="439" y="377"/>
                    <a:pt x="483" y="275"/>
                    <a:pt x="469" y="172"/>
                  </a:cubicBezTo>
                  <a:cubicBezTo>
                    <a:pt x="454" y="85"/>
                    <a:pt x="396" y="26"/>
                    <a:pt x="337" y="11"/>
                  </a:cubicBezTo>
                  <a:cubicBezTo>
                    <a:pt x="315" y="4"/>
                    <a:pt x="293" y="0"/>
                    <a:pt x="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3321623" y="2501288"/>
              <a:ext cx="29906" cy="27744"/>
            </a:xfrm>
            <a:custGeom>
              <a:avLst/>
              <a:gdLst/>
              <a:ahLst/>
              <a:cxnLst/>
              <a:rect l="l" t="t" r="r" b="b"/>
              <a:pathLst>
                <a:path w="484" h="449" extrusionOk="0">
                  <a:moveTo>
                    <a:pt x="215" y="1"/>
                  </a:moveTo>
                  <a:cubicBezTo>
                    <a:pt x="194" y="1"/>
                    <a:pt x="171" y="7"/>
                    <a:pt x="147" y="23"/>
                  </a:cubicBezTo>
                  <a:cubicBezTo>
                    <a:pt x="88" y="38"/>
                    <a:pt x="30" y="96"/>
                    <a:pt x="15" y="184"/>
                  </a:cubicBezTo>
                  <a:cubicBezTo>
                    <a:pt x="0" y="272"/>
                    <a:pt x="44" y="389"/>
                    <a:pt x="147" y="419"/>
                  </a:cubicBezTo>
                  <a:cubicBezTo>
                    <a:pt x="185" y="438"/>
                    <a:pt x="226" y="449"/>
                    <a:pt x="266" y="449"/>
                  </a:cubicBezTo>
                  <a:cubicBezTo>
                    <a:pt x="318" y="449"/>
                    <a:pt x="369" y="431"/>
                    <a:pt x="410" y="389"/>
                  </a:cubicBezTo>
                  <a:cubicBezTo>
                    <a:pt x="483" y="316"/>
                    <a:pt x="483" y="243"/>
                    <a:pt x="483" y="184"/>
                  </a:cubicBezTo>
                  <a:cubicBezTo>
                    <a:pt x="460" y="78"/>
                    <a:pt x="398" y="48"/>
                    <a:pt x="375" y="48"/>
                  </a:cubicBezTo>
                  <a:cubicBezTo>
                    <a:pt x="370" y="48"/>
                    <a:pt x="366" y="50"/>
                    <a:pt x="366" y="53"/>
                  </a:cubicBezTo>
                  <a:cubicBezTo>
                    <a:pt x="337" y="67"/>
                    <a:pt x="366" y="126"/>
                    <a:pt x="337" y="184"/>
                  </a:cubicBezTo>
                  <a:cubicBezTo>
                    <a:pt x="322" y="214"/>
                    <a:pt x="308" y="243"/>
                    <a:pt x="293" y="258"/>
                  </a:cubicBezTo>
                  <a:cubicBezTo>
                    <a:pt x="278" y="265"/>
                    <a:pt x="267" y="268"/>
                    <a:pt x="256" y="268"/>
                  </a:cubicBezTo>
                  <a:cubicBezTo>
                    <a:pt x="245" y="268"/>
                    <a:pt x="234" y="265"/>
                    <a:pt x="220" y="258"/>
                  </a:cubicBezTo>
                  <a:cubicBezTo>
                    <a:pt x="176" y="243"/>
                    <a:pt x="161" y="214"/>
                    <a:pt x="161" y="199"/>
                  </a:cubicBezTo>
                  <a:cubicBezTo>
                    <a:pt x="161" y="184"/>
                    <a:pt x="176" y="140"/>
                    <a:pt x="191" y="126"/>
                  </a:cubicBezTo>
                  <a:cubicBezTo>
                    <a:pt x="234" y="96"/>
                    <a:pt x="264" y="67"/>
                    <a:pt x="293" y="53"/>
                  </a:cubicBezTo>
                  <a:cubicBezTo>
                    <a:pt x="304" y="42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3318904" y="2660526"/>
              <a:ext cx="31698" cy="29536"/>
            </a:xfrm>
            <a:custGeom>
              <a:avLst/>
              <a:gdLst/>
              <a:ahLst/>
              <a:cxnLst/>
              <a:rect l="l" t="t" r="r" b="b"/>
              <a:pathLst>
                <a:path w="513" h="478" extrusionOk="0">
                  <a:moveTo>
                    <a:pt x="246" y="1"/>
                  </a:moveTo>
                  <a:cubicBezTo>
                    <a:pt x="220" y="1"/>
                    <a:pt x="191" y="8"/>
                    <a:pt x="161" y="23"/>
                  </a:cubicBezTo>
                  <a:cubicBezTo>
                    <a:pt x="117" y="37"/>
                    <a:pt x="44" y="96"/>
                    <a:pt x="15" y="184"/>
                  </a:cubicBezTo>
                  <a:cubicBezTo>
                    <a:pt x="0" y="301"/>
                    <a:pt x="59" y="389"/>
                    <a:pt x="147" y="447"/>
                  </a:cubicBezTo>
                  <a:cubicBezTo>
                    <a:pt x="179" y="467"/>
                    <a:pt x="222" y="477"/>
                    <a:pt x="266" y="477"/>
                  </a:cubicBezTo>
                  <a:cubicBezTo>
                    <a:pt x="324" y="477"/>
                    <a:pt x="384" y="459"/>
                    <a:pt x="425" y="418"/>
                  </a:cubicBezTo>
                  <a:cubicBezTo>
                    <a:pt x="498" y="374"/>
                    <a:pt x="513" y="272"/>
                    <a:pt x="498" y="228"/>
                  </a:cubicBezTo>
                  <a:cubicBezTo>
                    <a:pt x="483" y="169"/>
                    <a:pt x="454" y="125"/>
                    <a:pt x="425" y="111"/>
                  </a:cubicBezTo>
                  <a:cubicBezTo>
                    <a:pt x="410" y="103"/>
                    <a:pt x="396" y="100"/>
                    <a:pt x="385" y="100"/>
                  </a:cubicBezTo>
                  <a:cubicBezTo>
                    <a:pt x="374" y="100"/>
                    <a:pt x="366" y="103"/>
                    <a:pt x="366" y="111"/>
                  </a:cubicBezTo>
                  <a:cubicBezTo>
                    <a:pt x="352" y="125"/>
                    <a:pt x="381" y="184"/>
                    <a:pt x="366" y="242"/>
                  </a:cubicBezTo>
                  <a:cubicBezTo>
                    <a:pt x="352" y="272"/>
                    <a:pt x="337" y="301"/>
                    <a:pt x="308" y="316"/>
                  </a:cubicBezTo>
                  <a:cubicBezTo>
                    <a:pt x="300" y="323"/>
                    <a:pt x="293" y="327"/>
                    <a:pt x="282" y="327"/>
                  </a:cubicBezTo>
                  <a:cubicBezTo>
                    <a:pt x="271" y="327"/>
                    <a:pt x="257" y="323"/>
                    <a:pt x="235" y="316"/>
                  </a:cubicBezTo>
                  <a:cubicBezTo>
                    <a:pt x="205" y="301"/>
                    <a:pt x="176" y="257"/>
                    <a:pt x="176" y="242"/>
                  </a:cubicBezTo>
                  <a:cubicBezTo>
                    <a:pt x="176" y="228"/>
                    <a:pt x="205" y="184"/>
                    <a:pt x="220" y="169"/>
                  </a:cubicBezTo>
                  <a:cubicBezTo>
                    <a:pt x="278" y="111"/>
                    <a:pt x="308" y="111"/>
                    <a:pt x="337" y="96"/>
                  </a:cubicBezTo>
                  <a:cubicBezTo>
                    <a:pt x="352" y="81"/>
                    <a:pt x="337" y="52"/>
                    <a:pt x="308" y="23"/>
                  </a:cubicBezTo>
                  <a:cubicBezTo>
                    <a:pt x="293" y="8"/>
                    <a:pt x="271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3095463" y="2802092"/>
              <a:ext cx="344726" cy="77855"/>
            </a:xfrm>
            <a:custGeom>
              <a:avLst/>
              <a:gdLst/>
              <a:ahLst/>
              <a:cxnLst/>
              <a:rect l="l" t="t" r="r" b="b"/>
              <a:pathLst>
                <a:path w="5579" h="1260" extrusionOk="0">
                  <a:moveTo>
                    <a:pt x="88" y="1"/>
                  </a:moveTo>
                  <a:lnTo>
                    <a:pt x="0" y="630"/>
                  </a:lnTo>
                  <a:lnTo>
                    <a:pt x="5578" y="1260"/>
                  </a:lnTo>
                  <a:lnTo>
                    <a:pt x="5578" y="63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1"/>
          <p:cNvGrpSpPr/>
          <p:nvPr/>
        </p:nvGrpSpPr>
        <p:grpSpPr>
          <a:xfrm>
            <a:off x="1568769" y="2852762"/>
            <a:ext cx="2156533" cy="1651845"/>
            <a:chOff x="1568769" y="2852762"/>
            <a:chExt cx="2156533" cy="1651845"/>
          </a:xfrm>
        </p:grpSpPr>
        <p:sp>
          <p:nvSpPr>
            <p:cNvPr id="440" name="Google Shape;440;p31"/>
            <p:cNvSpPr/>
            <p:nvPr/>
          </p:nvSpPr>
          <p:spPr>
            <a:xfrm>
              <a:off x="3409629" y="3209179"/>
              <a:ext cx="94106" cy="1295427"/>
            </a:xfrm>
            <a:custGeom>
              <a:avLst/>
              <a:gdLst/>
              <a:ahLst/>
              <a:cxnLst/>
              <a:rect l="l" t="t" r="r" b="b"/>
              <a:pathLst>
                <a:path w="1523" h="20965" extrusionOk="0">
                  <a:moveTo>
                    <a:pt x="0" y="1"/>
                  </a:moveTo>
                  <a:lnTo>
                    <a:pt x="879" y="20965"/>
                  </a:lnTo>
                  <a:lnTo>
                    <a:pt x="1523" y="20965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3444912" y="3192001"/>
              <a:ext cx="192723" cy="170108"/>
            </a:xfrm>
            <a:custGeom>
              <a:avLst/>
              <a:gdLst/>
              <a:ahLst/>
              <a:cxnLst/>
              <a:rect l="l" t="t" r="r" b="b"/>
              <a:pathLst>
                <a:path w="3119" h="2753" extrusionOk="0">
                  <a:moveTo>
                    <a:pt x="2899" y="1"/>
                  </a:moveTo>
                  <a:lnTo>
                    <a:pt x="0" y="2387"/>
                  </a:lnTo>
                  <a:lnTo>
                    <a:pt x="293" y="2753"/>
                  </a:lnTo>
                  <a:lnTo>
                    <a:pt x="3119" y="147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3243160" y="3201022"/>
              <a:ext cx="201806" cy="158368"/>
            </a:xfrm>
            <a:custGeom>
              <a:avLst/>
              <a:gdLst/>
              <a:ahLst/>
              <a:cxnLst/>
              <a:rect l="l" t="t" r="r" b="b"/>
              <a:pathLst>
                <a:path w="3266" h="2563" extrusionOk="0">
                  <a:moveTo>
                    <a:pt x="89" y="1"/>
                  </a:moveTo>
                  <a:lnTo>
                    <a:pt x="1" y="235"/>
                  </a:lnTo>
                  <a:lnTo>
                    <a:pt x="2958" y="2563"/>
                  </a:lnTo>
                  <a:lnTo>
                    <a:pt x="3265" y="2197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568769" y="3150415"/>
              <a:ext cx="2156533" cy="83293"/>
            </a:xfrm>
            <a:custGeom>
              <a:avLst/>
              <a:gdLst/>
              <a:ahLst/>
              <a:cxnLst/>
              <a:rect l="l" t="t" r="r" b="b"/>
              <a:pathLst>
                <a:path w="34901" h="1348" extrusionOk="0">
                  <a:moveTo>
                    <a:pt x="0" y="0"/>
                  </a:moveTo>
                  <a:lnTo>
                    <a:pt x="146" y="1347"/>
                  </a:lnTo>
                  <a:lnTo>
                    <a:pt x="34901" y="952"/>
                  </a:lnTo>
                  <a:lnTo>
                    <a:pt x="349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1813900" y="3209179"/>
              <a:ext cx="94106" cy="1295427"/>
            </a:xfrm>
            <a:custGeom>
              <a:avLst/>
              <a:gdLst/>
              <a:ahLst/>
              <a:cxnLst/>
              <a:rect l="l" t="t" r="r" b="b"/>
              <a:pathLst>
                <a:path w="1523" h="20965" extrusionOk="0">
                  <a:moveTo>
                    <a:pt x="0" y="1"/>
                  </a:moveTo>
                  <a:lnTo>
                    <a:pt x="879" y="20965"/>
                  </a:lnTo>
                  <a:lnTo>
                    <a:pt x="1523" y="2096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849184" y="3192001"/>
              <a:ext cx="193650" cy="170108"/>
            </a:xfrm>
            <a:custGeom>
              <a:avLst/>
              <a:gdLst/>
              <a:ahLst/>
              <a:cxnLst/>
              <a:rect l="l" t="t" r="r" b="b"/>
              <a:pathLst>
                <a:path w="3134" h="2753" extrusionOk="0">
                  <a:moveTo>
                    <a:pt x="2914" y="1"/>
                  </a:moveTo>
                  <a:lnTo>
                    <a:pt x="0" y="2387"/>
                  </a:lnTo>
                  <a:lnTo>
                    <a:pt x="293" y="2753"/>
                  </a:lnTo>
                  <a:lnTo>
                    <a:pt x="3133" y="147"/>
                  </a:lnTo>
                  <a:lnTo>
                    <a:pt x="29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647431" y="3201022"/>
              <a:ext cx="201806" cy="158368"/>
            </a:xfrm>
            <a:custGeom>
              <a:avLst/>
              <a:gdLst/>
              <a:ahLst/>
              <a:cxnLst/>
              <a:rect l="l" t="t" r="r" b="b"/>
              <a:pathLst>
                <a:path w="3266" h="2563" extrusionOk="0">
                  <a:moveTo>
                    <a:pt x="103" y="1"/>
                  </a:moveTo>
                  <a:lnTo>
                    <a:pt x="1" y="235"/>
                  </a:lnTo>
                  <a:lnTo>
                    <a:pt x="2973" y="2563"/>
                  </a:lnTo>
                  <a:lnTo>
                    <a:pt x="3265" y="2197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1810254" y="2852762"/>
              <a:ext cx="695694" cy="299496"/>
            </a:xfrm>
            <a:custGeom>
              <a:avLst/>
              <a:gdLst/>
              <a:ahLst/>
              <a:cxnLst/>
              <a:rect l="l" t="t" r="r" b="b"/>
              <a:pathLst>
                <a:path w="11259" h="4847" extrusionOk="0">
                  <a:moveTo>
                    <a:pt x="5666" y="1"/>
                  </a:moveTo>
                  <a:lnTo>
                    <a:pt x="4466" y="4554"/>
                  </a:lnTo>
                  <a:lnTo>
                    <a:pt x="1" y="4554"/>
                  </a:lnTo>
                  <a:lnTo>
                    <a:pt x="1" y="4846"/>
                  </a:lnTo>
                  <a:lnTo>
                    <a:pt x="9721" y="4773"/>
                  </a:lnTo>
                  <a:lnTo>
                    <a:pt x="11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2270732" y="2977644"/>
              <a:ext cx="63397" cy="62470"/>
            </a:xfrm>
            <a:custGeom>
              <a:avLst/>
              <a:gdLst/>
              <a:ahLst/>
              <a:cxnLst/>
              <a:rect l="l" t="t" r="r" b="b"/>
              <a:pathLst>
                <a:path w="1026" h="1011" extrusionOk="0">
                  <a:moveTo>
                    <a:pt x="513" y="0"/>
                  </a:moveTo>
                  <a:cubicBezTo>
                    <a:pt x="235" y="0"/>
                    <a:pt x="0" y="220"/>
                    <a:pt x="0" y="512"/>
                  </a:cubicBezTo>
                  <a:cubicBezTo>
                    <a:pt x="0" y="791"/>
                    <a:pt x="235" y="1010"/>
                    <a:pt x="513" y="1010"/>
                  </a:cubicBezTo>
                  <a:cubicBezTo>
                    <a:pt x="791" y="1010"/>
                    <a:pt x="1025" y="791"/>
                    <a:pt x="1025" y="512"/>
                  </a:cubicBezTo>
                  <a:cubicBezTo>
                    <a:pt x="1025" y="220"/>
                    <a:pt x="791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31"/>
          <p:cNvSpPr/>
          <p:nvPr/>
        </p:nvSpPr>
        <p:spPr>
          <a:xfrm>
            <a:off x="4590818" y="2361390"/>
            <a:ext cx="30833" cy="15880"/>
          </a:xfrm>
          <a:custGeom>
            <a:avLst/>
            <a:gdLst/>
            <a:ahLst/>
            <a:cxnLst/>
            <a:rect l="l" t="t" r="r" b="b"/>
            <a:pathLst>
              <a:path w="499" h="257" extrusionOk="0">
                <a:moveTo>
                  <a:pt x="458" y="1"/>
                </a:moveTo>
                <a:cubicBezTo>
                  <a:pt x="426" y="1"/>
                  <a:pt x="334" y="39"/>
                  <a:pt x="220" y="77"/>
                </a:cubicBezTo>
                <a:cubicBezTo>
                  <a:pt x="88" y="165"/>
                  <a:pt x="0" y="238"/>
                  <a:pt x="0" y="252"/>
                </a:cubicBezTo>
                <a:cubicBezTo>
                  <a:pt x="3" y="255"/>
                  <a:pt x="8" y="256"/>
                  <a:pt x="16" y="256"/>
                </a:cubicBezTo>
                <a:cubicBezTo>
                  <a:pt x="55" y="256"/>
                  <a:pt x="152" y="228"/>
                  <a:pt x="249" y="179"/>
                </a:cubicBezTo>
                <a:cubicBezTo>
                  <a:pt x="381" y="106"/>
                  <a:pt x="498" y="33"/>
                  <a:pt x="469" y="4"/>
                </a:cubicBezTo>
                <a:cubicBezTo>
                  <a:pt x="467" y="2"/>
                  <a:pt x="463" y="1"/>
                  <a:pt x="4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0" name="Google Shape;450;p31"/>
          <p:cNvGrpSpPr/>
          <p:nvPr/>
        </p:nvGrpSpPr>
        <p:grpSpPr>
          <a:xfrm>
            <a:off x="3656165" y="2357127"/>
            <a:ext cx="1236640" cy="2192697"/>
            <a:chOff x="3656165" y="2357127"/>
            <a:chExt cx="1236640" cy="2192697"/>
          </a:xfrm>
        </p:grpSpPr>
        <p:sp>
          <p:nvSpPr>
            <p:cNvPr id="451" name="Google Shape;451;p31"/>
            <p:cNvSpPr/>
            <p:nvPr/>
          </p:nvSpPr>
          <p:spPr>
            <a:xfrm>
              <a:off x="4663462" y="3758229"/>
              <a:ext cx="57959" cy="706507"/>
            </a:xfrm>
            <a:custGeom>
              <a:avLst/>
              <a:gdLst/>
              <a:ahLst/>
              <a:cxnLst/>
              <a:rect l="l" t="t" r="r" b="b"/>
              <a:pathLst>
                <a:path w="938" h="11434" extrusionOk="0">
                  <a:moveTo>
                    <a:pt x="484" y="0"/>
                  </a:moveTo>
                  <a:lnTo>
                    <a:pt x="1" y="11434"/>
                  </a:lnTo>
                  <a:lnTo>
                    <a:pt x="337" y="11434"/>
                  </a:lnTo>
                  <a:lnTo>
                    <a:pt x="937" y="59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3824298" y="4391501"/>
              <a:ext cx="330268" cy="102262"/>
            </a:xfrm>
            <a:custGeom>
              <a:avLst/>
              <a:gdLst/>
              <a:ahLst/>
              <a:cxnLst/>
              <a:rect l="l" t="t" r="r" b="b"/>
              <a:pathLst>
                <a:path w="5345" h="1655" extrusionOk="0">
                  <a:moveTo>
                    <a:pt x="1025" y="1"/>
                  </a:moveTo>
                  <a:lnTo>
                    <a:pt x="1245" y="1025"/>
                  </a:lnTo>
                  <a:cubicBezTo>
                    <a:pt x="1245" y="1025"/>
                    <a:pt x="1" y="1655"/>
                    <a:pt x="689" y="1655"/>
                  </a:cubicBezTo>
                  <a:lnTo>
                    <a:pt x="5344" y="1655"/>
                  </a:lnTo>
                  <a:lnTo>
                    <a:pt x="50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3656165" y="4448488"/>
              <a:ext cx="330268" cy="101336"/>
            </a:xfrm>
            <a:custGeom>
              <a:avLst/>
              <a:gdLst/>
              <a:ahLst/>
              <a:cxnLst/>
              <a:rect l="l" t="t" r="r" b="b"/>
              <a:pathLst>
                <a:path w="5345" h="1640" extrusionOk="0">
                  <a:moveTo>
                    <a:pt x="1025" y="0"/>
                  </a:moveTo>
                  <a:lnTo>
                    <a:pt x="1245" y="1025"/>
                  </a:lnTo>
                  <a:cubicBezTo>
                    <a:pt x="1245" y="1025"/>
                    <a:pt x="1" y="1640"/>
                    <a:pt x="703" y="1640"/>
                  </a:cubicBezTo>
                  <a:lnTo>
                    <a:pt x="5344" y="1640"/>
                  </a:lnTo>
                  <a:lnTo>
                    <a:pt x="5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3845255" y="3386522"/>
              <a:ext cx="980607" cy="1054755"/>
            </a:xfrm>
            <a:custGeom>
              <a:avLst/>
              <a:gdLst/>
              <a:ahLst/>
              <a:cxnLst/>
              <a:rect l="l" t="t" r="r" b="b"/>
              <a:pathLst>
                <a:path w="15870" h="17070" extrusionOk="0">
                  <a:moveTo>
                    <a:pt x="2760" y="0"/>
                  </a:moveTo>
                  <a:cubicBezTo>
                    <a:pt x="1" y="0"/>
                    <a:pt x="512" y="17070"/>
                    <a:pt x="512" y="17070"/>
                  </a:cubicBezTo>
                  <a:lnTo>
                    <a:pt x="4933" y="17070"/>
                  </a:lnTo>
                  <a:cubicBezTo>
                    <a:pt x="4933" y="17070"/>
                    <a:pt x="5168" y="6295"/>
                    <a:pt x="5197" y="5402"/>
                  </a:cubicBezTo>
                  <a:cubicBezTo>
                    <a:pt x="5205" y="5232"/>
                    <a:pt x="5346" y="5168"/>
                    <a:pt x="5594" y="5168"/>
                  </a:cubicBezTo>
                  <a:cubicBezTo>
                    <a:pt x="6381" y="5168"/>
                    <a:pt x="8241" y="5818"/>
                    <a:pt x="10331" y="5818"/>
                  </a:cubicBezTo>
                  <a:cubicBezTo>
                    <a:pt x="11158" y="5818"/>
                    <a:pt x="12021" y="5716"/>
                    <a:pt x="12868" y="5431"/>
                  </a:cubicBezTo>
                  <a:cubicBezTo>
                    <a:pt x="15869" y="4436"/>
                    <a:pt x="14478" y="952"/>
                    <a:pt x="14478" y="952"/>
                  </a:cubicBezTo>
                  <a:cubicBezTo>
                    <a:pt x="14478" y="952"/>
                    <a:pt x="4933" y="44"/>
                    <a:pt x="2767" y="0"/>
                  </a:cubicBezTo>
                  <a:cubicBezTo>
                    <a:pt x="2764" y="0"/>
                    <a:pt x="276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3845255" y="3386522"/>
              <a:ext cx="980607" cy="1054755"/>
            </a:xfrm>
            <a:custGeom>
              <a:avLst/>
              <a:gdLst/>
              <a:ahLst/>
              <a:cxnLst/>
              <a:rect l="l" t="t" r="r" b="b"/>
              <a:pathLst>
                <a:path w="15870" h="17070" extrusionOk="0">
                  <a:moveTo>
                    <a:pt x="2760" y="0"/>
                  </a:moveTo>
                  <a:cubicBezTo>
                    <a:pt x="1" y="0"/>
                    <a:pt x="512" y="17070"/>
                    <a:pt x="512" y="17070"/>
                  </a:cubicBezTo>
                  <a:lnTo>
                    <a:pt x="4933" y="17070"/>
                  </a:lnTo>
                  <a:cubicBezTo>
                    <a:pt x="4933" y="17070"/>
                    <a:pt x="5168" y="6295"/>
                    <a:pt x="5197" y="5402"/>
                  </a:cubicBezTo>
                  <a:cubicBezTo>
                    <a:pt x="5205" y="5232"/>
                    <a:pt x="5346" y="5168"/>
                    <a:pt x="5594" y="5168"/>
                  </a:cubicBezTo>
                  <a:cubicBezTo>
                    <a:pt x="6381" y="5168"/>
                    <a:pt x="8241" y="5818"/>
                    <a:pt x="10331" y="5818"/>
                  </a:cubicBezTo>
                  <a:cubicBezTo>
                    <a:pt x="11158" y="5818"/>
                    <a:pt x="12021" y="5716"/>
                    <a:pt x="12868" y="5431"/>
                  </a:cubicBezTo>
                  <a:cubicBezTo>
                    <a:pt x="15869" y="4436"/>
                    <a:pt x="14478" y="952"/>
                    <a:pt x="14478" y="952"/>
                  </a:cubicBezTo>
                  <a:cubicBezTo>
                    <a:pt x="14478" y="952"/>
                    <a:pt x="4933" y="44"/>
                    <a:pt x="2767" y="0"/>
                  </a:cubicBezTo>
                  <a:cubicBezTo>
                    <a:pt x="2764" y="0"/>
                    <a:pt x="2762" y="0"/>
                    <a:pt x="2760" y="0"/>
                  </a:cubicBezTo>
                  <a:close/>
                </a:path>
              </a:pathLst>
            </a:custGeom>
            <a:solidFill>
              <a:srgbClr val="151F29">
                <a:alpha val="18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3673355" y="3427210"/>
              <a:ext cx="980607" cy="1054755"/>
            </a:xfrm>
            <a:custGeom>
              <a:avLst/>
              <a:gdLst/>
              <a:ahLst/>
              <a:cxnLst/>
              <a:rect l="l" t="t" r="r" b="b"/>
              <a:pathLst>
                <a:path w="15870" h="17070" extrusionOk="0">
                  <a:moveTo>
                    <a:pt x="2760" y="0"/>
                  </a:moveTo>
                  <a:cubicBezTo>
                    <a:pt x="1" y="0"/>
                    <a:pt x="512" y="17070"/>
                    <a:pt x="512" y="17070"/>
                  </a:cubicBezTo>
                  <a:lnTo>
                    <a:pt x="4933" y="17070"/>
                  </a:lnTo>
                  <a:cubicBezTo>
                    <a:pt x="4933" y="17070"/>
                    <a:pt x="5168" y="6295"/>
                    <a:pt x="5197" y="5402"/>
                  </a:cubicBezTo>
                  <a:cubicBezTo>
                    <a:pt x="5205" y="5232"/>
                    <a:pt x="5346" y="5168"/>
                    <a:pt x="5594" y="5168"/>
                  </a:cubicBezTo>
                  <a:cubicBezTo>
                    <a:pt x="6381" y="5168"/>
                    <a:pt x="8241" y="5818"/>
                    <a:pt x="10331" y="5818"/>
                  </a:cubicBezTo>
                  <a:cubicBezTo>
                    <a:pt x="11158" y="5818"/>
                    <a:pt x="12021" y="5716"/>
                    <a:pt x="12868" y="5431"/>
                  </a:cubicBezTo>
                  <a:cubicBezTo>
                    <a:pt x="15869" y="4436"/>
                    <a:pt x="14478" y="952"/>
                    <a:pt x="14478" y="952"/>
                  </a:cubicBezTo>
                  <a:cubicBezTo>
                    <a:pt x="14478" y="952"/>
                    <a:pt x="4933" y="44"/>
                    <a:pt x="2767" y="0"/>
                  </a:cubicBezTo>
                  <a:cubicBezTo>
                    <a:pt x="2764" y="0"/>
                    <a:pt x="276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3930282" y="3468830"/>
              <a:ext cx="810561" cy="1001431"/>
            </a:xfrm>
            <a:custGeom>
              <a:avLst/>
              <a:gdLst/>
              <a:ahLst/>
              <a:cxnLst/>
              <a:rect l="l" t="t" r="r" b="b"/>
              <a:pathLst>
                <a:path w="13118" h="16207" extrusionOk="0">
                  <a:moveTo>
                    <a:pt x="13000" y="0"/>
                  </a:moveTo>
                  <a:cubicBezTo>
                    <a:pt x="13000" y="1"/>
                    <a:pt x="13029" y="89"/>
                    <a:pt x="13044" y="278"/>
                  </a:cubicBezTo>
                  <a:cubicBezTo>
                    <a:pt x="13088" y="439"/>
                    <a:pt x="13088" y="718"/>
                    <a:pt x="13015" y="1040"/>
                  </a:cubicBezTo>
                  <a:cubicBezTo>
                    <a:pt x="12927" y="1376"/>
                    <a:pt x="12751" y="1757"/>
                    <a:pt x="12444" y="2123"/>
                  </a:cubicBezTo>
                  <a:cubicBezTo>
                    <a:pt x="12283" y="2313"/>
                    <a:pt x="12092" y="2489"/>
                    <a:pt x="11873" y="2650"/>
                  </a:cubicBezTo>
                  <a:cubicBezTo>
                    <a:pt x="11653" y="2826"/>
                    <a:pt x="11404" y="2972"/>
                    <a:pt x="11126" y="3075"/>
                  </a:cubicBezTo>
                  <a:cubicBezTo>
                    <a:pt x="10584" y="3309"/>
                    <a:pt x="9911" y="3441"/>
                    <a:pt x="9208" y="3514"/>
                  </a:cubicBezTo>
                  <a:cubicBezTo>
                    <a:pt x="8491" y="3587"/>
                    <a:pt x="7715" y="3646"/>
                    <a:pt x="6925" y="3675"/>
                  </a:cubicBezTo>
                  <a:cubicBezTo>
                    <a:pt x="6289" y="3703"/>
                    <a:pt x="5631" y="3719"/>
                    <a:pt x="4955" y="3719"/>
                  </a:cubicBezTo>
                  <a:cubicBezTo>
                    <a:pt x="3903" y="3719"/>
                    <a:pt x="2807" y="3682"/>
                    <a:pt x="1684" y="3602"/>
                  </a:cubicBezTo>
                  <a:cubicBezTo>
                    <a:pt x="1616" y="3597"/>
                    <a:pt x="1547" y="3594"/>
                    <a:pt x="1476" y="3594"/>
                  </a:cubicBezTo>
                  <a:cubicBezTo>
                    <a:pt x="1318" y="3594"/>
                    <a:pt x="1153" y="3610"/>
                    <a:pt x="981" y="3660"/>
                  </a:cubicBezTo>
                  <a:cubicBezTo>
                    <a:pt x="761" y="3719"/>
                    <a:pt x="542" y="3880"/>
                    <a:pt x="454" y="4099"/>
                  </a:cubicBezTo>
                  <a:cubicBezTo>
                    <a:pt x="366" y="4319"/>
                    <a:pt x="351" y="4553"/>
                    <a:pt x="337" y="4773"/>
                  </a:cubicBezTo>
                  <a:cubicBezTo>
                    <a:pt x="337" y="4992"/>
                    <a:pt x="308" y="5212"/>
                    <a:pt x="308" y="5432"/>
                  </a:cubicBezTo>
                  <a:cubicBezTo>
                    <a:pt x="293" y="6310"/>
                    <a:pt x="264" y="7159"/>
                    <a:pt x="234" y="7964"/>
                  </a:cubicBezTo>
                  <a:cubicBezTo>
                    <a:pt x="176" y="9575"/>
                    <a:pt x="146" y="11024"/>
                    <a:pt x="117" y="12239"/>
                  </a:cubicBezTo>
                  <a:cubicBezTo>
                    <a:pt x="73" y="13469"/>
                    <a:pt x="59" y="14435"/>
                    <a:pt x="44" y="15138"/>
                  </a:cubicBezTo>
                  <a:cubicBezTo>
                    <a:pt x="15" y="15489"/>
                    <a:pt x="15" y="15738"/>
                    <a:pt x="15" y="15928"/>
                  </a:cubicBezTo>
                  <a:cubicBezTo>
                    <a:pt x="29" y="15738"/>
                    <a:pt x="29" y="15474"/>
                    <a:pt x="59" y="15138"/>
                  </a:cubicBezTo>
                  <a:cubicBezTo>
                    <a:pt x="88" y="14435"/>
                    <a:pt x="132" y="13454"/>
                    <a:pt x="161" y="12239"/>
                  </a:cubicBezTo>
                  <a:cubicBezTo>
                    <a:pt x="205" y="11024"/>
                    <a:pt x="249" y="9575"/>
                    <a:pt x="308" y="7964"/>
                  </a:cubicBezTo>
                  <a:cubicBezTo>
                    <a:pt x="322" y="7159"/>
                    <a:pt x="351" y="6310"/>
                    <a:pt x="381" y="5432"/>
                  </a:cubicBezTo>
                  <a:cubicBezTo>
                    <a:pt x="381" y="5212"/>
                    <a:pt x="395" y="4992"/>
                    <a:pt x="395" y="4773"/>
                  </a:cubicBezTo>
                  <a:cubicBezTo>
                    <a:pt x="425" y="4553"/>
                    <a:pt x="439" y="4334"/>
                    <a:pt x="527" y="4143"/>
                  </a:cubicBezTo>
                  <a:cubicBezTo>
                    <a:pt x="615" y="3938"/>
                    <a:pt x="791" y="3792"/>
                    <a:pt x="1010" y="3733"/>
                  </a:cubicBezTo>
                  <a:cubicBezTo>
                    <a:pt x="1178" y="3689"/>
                    <a:pt x="1346" y="3670"/>
                    <a:pt x="1520" y="3670"/>
                  </a:cubicBezTo>
                  <a:cubicBezTo>
                    <a:pt x="1574" y="3670"/>
                    <a:pt x="1628" y="3671"/>
                    <a:pt x="1684" y="3675"/>
                  </a:cubicBezTo>
                  <a:cubicBezTo>
                    <a:pt x="2773" y="3761"/>
                    <a:pt x="3837" y="3796"/>
                    <a:pt x="4855" y="3796"/>
                  </a:cubicBezTo>
                  <a:cubicBezTo>
                    <a:pt x="5575" y="3796"/>
                    <a:pt x="6272" y="3778"/>
                    <a:pt x="6939" y="3748"/>
                  </a:cubicBezTo>
                  <a:cubicBezTo>
                    <a:pt x="7744" y="3719"/>
                    <a:pt x="8506" y="3660"/>
                    <a:pt x="9223" y="3587"/>
                  </a:cubicBezTo>
                  <a:cubicBezTo>
                    <a:pt x="9940" y="3514"/>
                    <a:pt x="10599" y="3367"/>
                    <a:pt x="11155" y="3133"/>
                  </a:cubicBezTo>
                  <a:cubicBezTo>
                    <a:pt x="11448" y="3016"/>
                    <a:pt x="11712" y="2870"/>
                    <a:pt x="11931" y="2709"/>
                  </a:cubicBezTo>
                  <a:cubicBezTo>
                    <a:pt x="12151" y="2548"/>
                    <a:pt x="12356" y="2343"/>
                    <a:pt x="12502" y="2167"/>
                  </a:cubicBezTo>
                  <a:cubicBezTo>
                    <a:pt x="12810" y="1772"/>
                    <a:pt x="12971" y="1376"/>
                    <a:pt x="13044" y="1040"/>
                  </a:cubicBezTo>
                  <a:cubicBezTo>
                    <a:pt x="13117" y="718"/>
                    <a:pt x="13102" y="439"/>
                    <a:pt x="13073" y="264"/>
                  </a:cubicBezTo>
                  <a:cubicBezTo>
                    <a:pt x="13030" y="89"/>
                    <a:pt x="13000" y="1"/>
                    <a:pt x="13000" y="0"/>
                  </a:cubicBezTo>
                  <a:close/>
                  <a:moveTo>
                    <a:pt x="15" y="15928"/>
                  </a:moveTo>
                  <a:cubicBezTo>
                    <a:pt x="15" y="16016"/>
                    <a:pt x="15" y="16074"/>
                    <a:pt x="0" y="16133"/>
                  </a:cubicBezTo>
                  <a:cubicBezTo>
                    <a:pt x="15" y="16177"/>
                    <a:pt x="15" y="16206"/>
                    <a:pt x="15" y="16206"/>
                  </a:cubicBezTo>
                  <a:lnTo>
                    <a:pt x="15" y="16133"/>
                  </a:lnTo>
                  <a:lnTo>
                    <a:pt x="15" y="15928"/>
                  </a:lnTo>
                  <a:close/>
                </a:path>
              </a:pathLst>
            </a:custGeom>
            <a:solidFill>
              <a:srgbClr val="954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4331933" y="2366890"/>
              <a:ext cx="281330" cy="401511"/>
            </a:xfrm>
            <a:custGeom>
              <a:avLst/>
              <a:gdLst/>
              <a:ahLst/>
              <a:cxnLst/>
              <a:rect l="l" t="t" r="r" b="b"/>
              <a:pathLst>
                <a:path w="4553" h="6498" extrusionOk="0">
                  <a:moveTo>
                    <a:pt x="2505" y="0"/>
                  </a:moveTo>
                  <a:cubicBezTo>
                    <a:pt x="2462" y="0"/>
                    <a:pt x="2418" y="1"/>
                    <a:pt x="2372" y="2"/>
                  </a:cubicBezTo>
                  <a:lnTo>
                    <a:pt x="1039" y="32"/>
                  </a:lnTo>
                  <a:cubicBezTo>
                    <a:pt x="1039" y="32"/>
                    <a:pt x="278" y="32"/>
                    <a:pt x="249" y="398"/>
                  </a:cubicBezTo>
                  <a:cubicBezTo>
                    <a:pt x="249" y="398"/>
                    <a:pt x="0" y="4936"/>
                    <a:pt x="1449" y="5009"/>
                  </a:cubicBezTo>
                  <a:lnTo>
                    <a:pt x="2328" y="5009"/>
                  </a:lnTo>
                  <a:lnTo>
                    <a:pt x="2328" y="5653"/>
                  </a:lnTo>
                  <a:cubicBezTo>
                    <a:pt x="2328" y="5873"/>
                    <a:pt x="2430" y="6078"/>
                    <a:pt x="2620" y="6180"/>
                  </a:cubicBezTo>
                  <a:cubicBezTo>
                    <a:pt x="2852" y="6323"/>
                    <a:pt x="3208" y="6498"/>
                    <a:pt x="3567" y="6498"/>
                  </a:cubicBezTo>
                  <a:cubicBezTo>
                    <a:pt x="3798" y="6498"/>
                    <a:pt x="4030" y="6425"/>
                    <a:pt x="4231" y="6224"/>
                  </a:cubicBezTo>
                  <a:cubicBezTo>
                    <a:pt x="4450" y="6005"/>
                    <a:pt x="4553" y="5668"/>
                    <a:pt x="4524" y="5360"/>
                  </a:cubicBezTo>
                  <a:lnTo>
                    <a:pt x="4333" y="2945"/>
                  </a:lnTo>
                  <a:lnTo>
                    <a:pt x="3792" y="1613"/>
                  </a:lnTo>
                  <a:lnTo>
                    <a:pt x="3792" y="588"/>
                  </a:lnTo>
                  <a:cubicBezTo>
                    <a:pt x="3792" y="588"/>
                    <a:pt x="3737" y="0"/>
                    <a:pt x="2505" y="0"/>
                  </a:cubicBezTo>
                  <a:close/>
                </a:path>
              </a:pathLst>
            </a:custGeom>
            <a:solidFill>
              <a:srgbClr val="CF8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4219718" y="2705202"/>
              <a:ext cx="547336" cy="757731"/>
            </a:xfrm>
            <a:custGeom>
              <a:avLst/>
              <a:gdLst/>
              <a:ahLst/>
              <a:cxnLst/>
              <a:rect l="l" t="t" r="r" b="b"/>
              <a:pathLst>
                <a:path w="8858" h="12263" extrusionOk="0">
                  <a:moveTo>
                    <a:pt x="4540" y="0"/>
                  </a:moveTo>
                  <a:cubicBezTo>
                    <a:pt x="4182" y="0"/>
                    <a:pt x="3906" y="20"/>
                    <a:pt x="3778" y="61"/>
                  </a:cubicBezTo>
                  <a:cubicBezTo>
                    <a:pt x="2416" y="544"/>
                    <a:pt x="996" y="3794"/>
                    <a:pt x="996" y="3794"/>
                  </a:cubicBezTo>
                  <a:lnTo>
                    <a:pt x="1" y="11319"/>
                  </a:lnTo>
                  <a:cubicBezTo>
                    <a:pt x="1256" y="12101"/>
                    <a:pt x="4090" y="12262"/>
                    <a:pt x="6216" y="12262"/>
                  </a:cubicBezTo>
                  <a:cubicBezTo>
                    <a:pt x="7712" y="12262"/>
                    <a:pt x="8858" y="12183"/>
                    <a:pt x="8858" y="12183"/>
                  </a:cubicBezTo>
                  <a:lnTo>
                    <a:pt x="8506" y="7000"/>
                  </a:lnTo>
                  <a:lnTo>
                    <a:pt x="8301" y="4350"/>
                  </a:lnTo>
                  <a:cubicBezTo>
                    <a:pt x="8536" y="3179"/>
                    <a:pt x="8418" y="2389"/>
                    <a:pt x="8418" y="2389"/>
                  </a:cubicBezTo>
                  <a:lnTo>
                    <a:pt x="8345" y="1950"/>
                  </a:lnTo>
                  <a:cubicBezTo>
                    <a:pt x="8199" y="998"/>
                    <a:pt x="7452" y="251"/>
                    <a:pt x="6501" y="134"/>
                  </a:cubicBezTo>
                  <a:cubicBezTo>
                    <a:pt x="5813" y="46"/>
                    <a:pt x="5083" y="0"/>
                    <a:pt x="4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4303879" y="2357127"/>
              <a:ext cx="316674" cy="277622"/>
            </a:xfrm>
            <a:custGeom>
              <a:avLst/>
              <a:gdLst/>
              <a:ahLst/>
              <a:cxnLst/>
              <a:rect l="l" t="t" r="r" b="b"/>
              <a:pathLst>
                <a:path w="5125" h="4493" extrusionOk="0">
                  <a:moveTo>
                    <a:pt x="2778" y="1"/>
                  </a:moveTo>
                  <a:cubicBezTo>
                    <a:pt x="2098" y="1"/>
                    <a:pt x="1417" y="81"/>
                    <a:pt x="761" y="234"/>
                  </a:cubicBezTo>
                  <a:cubicBezTo>
                    <a:pt x="586" y="263"/>
                    <a:pt x="395" y="307"/>
                    <a:pt x="249" y="409"/>
                  </a:cubicBezTo>
                  <a:cubicBezTo>
                    <a:pt x="103" y="497"/>
                    <a:pt x="0" y="687"/>
                    <a:pt x="15" y="863"/>
                  </a:cubicBezTo>
                  <a:cubicBezTo>
                    <a:pt x="29" y="1053"/>
                    <a:pt x="176" y="1200"/>
                    <a:pt x="337" y="1244"/>
                  </a:cubicBezTo>
                  <a:cubicBezTo>
                    <a:pt x="407" y="1265"/>
                    <a:pt x="475" y="1275"/>
                    <a:pt x="541" y="1275"/>
                  </a:cubicBezTo>
                  <a:cubicBezTo>
                    <a:pt x="656" y="1275"/>
                    <a:pt x="767" y="1246"/>
                    <a:pt x="879" y="1200"/>
                  </a:cubicBezTo>
                  <a:lnTo>
                    <a:pt x="879" y="1200"/>
                  </a:lnTo>
                  <a:cubicBezTo>
                    <a:pt x="732" y="1273"/>
                    <a:pt x="732" y="1507"/>
                    <a:pt x="849" y="1595"/>
                  </a:cubicBezTo>
                  <a:cubicBezTo>
                    <a:pt x="906" y="1639"/>
                    <a:pt x="973" y="1659"/>
                    <a:pt x="1041" y="1659"/>
                  </a:cubicBezTo>
                  <a:cubicBezTo>
                    <a:pt x="1131" y="1659"/>
                    <a:pt x="1222" y="1624"/>
                    <a:pt x="1288" y="1566"/>
                  </a:cubicBezTo>
                  <a:cubicBezTo>
                    <a:pt x="1406" y="1449"/>
                    <a:pt x="1479" y="1288"/>
                    <a:pt x="1508" y="1141"/>
                  </a:cubicBezTo>
                  <a:cubicBezTo>
                    <a:pt x="1684" y="1932"/>
                    <a:pt x="1859" y="2737"/>
                    <a:pt x="2313" y="3410"/>
                  </a:cubicBezTo>
                  <a:cubicBezTo>
                    <a:pt x="2715" y="4012"/>
                    <a:pt x="3409" y="4492"/>
                    <a:pt x="4141" y="4492"/>
                  </a:cubicBezTo>
                  <a:cubicBezTo>
                    <a:pt x="4209" y="4492"/>
                    <a:pt x="4279" y="4488"/>
                    <a:pt x="4348" y="4479"/>
                  </a:cubicBezTo>
                  <a:lnTo>
                    <a:pt x="4992" y="4333"/>
                  </a:lnTo>
                  <a:cubicBezTo>
                    <a:pt x="5124" y="3118"/>
                    <a:pt x="5007" y="2181"/>
                    <a:pt x="4904" y="966"/>
                  </a:cubicBezTo>
                  <a:cubicBezTo>
                    <a:pt x="4875" y="746"/>
                    <a:pt x="4421" y="482"/>
                    <a:pt x="4275" y="321"/>
                  </a:cubicBezTo>
                  <a:cubicBezTo>
                    <a:pt x="4099" y="102"/>
                    <a:pt x="3763" y="43"/>
                    <a:pt x="3470" y="29"/>
                  </a:cubicBezTo>
                  <a:cubicBezTo>
                    <a:pt x="3240" y="10"/>
                    <a:pt x="3009" y="1"/>
                    <a:pt x="2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4417824" y="2518837"/>
              <a:ext cx="73345" cy="80265"/>
            </a:xfrm>
            <a:custGeom>
              <a:avLst/>
              <a:gdLst/>
              <a:ahLst/>
              <a:cxnLst/>
              <a:rect l="l" t="t" r="r" b="b"/>
              <a:pathLst>
                <a:path w="1187" h="1299" extrusionOk="0">
                  <a:moveTo>
                    <a:pt x="59" y="47"/>
                  </a:moveTo>
                  <a:lnTo>
                    <a:pt x="31" y="110"/>
                  </a:lnTo>
                  <a:lnTo>
                    <a:pt x="31" y="110"/>
                  </a:lnTo>
                  <a:cubicBezTo>
                    <a:pt x="40" y="107"/>
                    <a:pt x="49" y="104"/>
                    <a:pt x="58" y="101"/>
                  </a:cubicBezTo>
                  <a:lnTo>
                    <a:pt x="58" y="101"/>
                  </a:lnTo>
                  <a:cubicBezTo>
                    <a:pt x="59" y="83"/>
                    <a:pt x="59" y="65"/>
                    <a:pt x="59" y="47"/>
                  </a:cubicBezTo>
                  <a:close/>
                  <a:moveTo>
                    <a:pt x="31" y="110"/>
                  </a:moveTo>
                  <a:cubicBezTo>
                    <a:pt x="21" y="113"/>
                    <a:pt x="11" y="117"/>
                    <a:pt x="1" y="120"/>
                  </a:cubicBezTo>
                  <a:lnTo>
                    <a:pt x="1" y="178"/>
                  </a:lnTo>
                  <a:lnTo>
                    <a:pt x="31" y="110"/>
                  </a:lnTo>
                  <a:close/>
                  <a:moveTo>
                    <a:pt x="605" y="1"/>
                  </a:moveTo>
                  <a:cubicBezTo>
                    <a:pt x="425" y="1"/>
                    <a:pt x="238" y="44"/>
                    <a:pt x="58" y="101"/>
                  </a:cubicBezTo>
                  <a:lnTo>
                    <a:pt x="58" y="101"/>
                  </a:lnTo>
                  <a:cubicBezTo>
                    <a:pt x="54" y="264"/>
                    <a:pt x="30" y="448"/>
                    <a:pt x="30" y="632"/>
                  </a:cubicBezTo>
                  <a:cubicBezTo>
                    <a:pt x="30" y="852"/>
                    <a:pt x="30" y="1086"/>
                    <a:pt x="206" y="1218"/>
                  </a:cubicBezTo>
                  <a:cubicBezTo>
                    <a:pt x="269" y="1273"/>
                    <a:pt x="354" y="1299"/>
                    <a:pt x="442" y="1299"/>
                  </a:cubicBezTo>
                  <a:cubicBezTo>
                    <a:pt x="516" y="1299"/>
                    <a:pt x="593" y="1281"/>
                    <a:pt x="660" y="1247"/>
                  </a:cubicBezTo>
                  <a:cubicBezTo>
                    <a:pt x="806" y="1174"/>
                    <a:pt x="908" y="1057"/>
                    <a:pt x="1011" y="925"/>
                  </a:cubicBezTo>
                  <a:cubicBezTo>
                    <a:pt x="1099" y="779"/>
                    <a:pt x="1187" y="618"/>
                    <a:pt x="1172" y="427"/>
                  </a:cubicBezTo>
                  <a:cubicBezTo>
                    <a:pt x="1128" y="193"/>
                    <a:pt x="908" y="47"/>
                    <a:pt x="674" y="3"/>
                  </a:cubicBezTo>
                  <a:cubicBezTo>
                    <a:pt x="651" y="1"/>
                    <a:pt x="628" y="1"/>
                    <a:pt x="605" y="1"/>
                  </a:cubicBezTo>
                  <a:close/>
                </a:path>
              </a:pathLst>
            </a:custGeom>
            <a:solidFill>
              <a:srgbClr val="CF8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4436856" y="2531566"/>
              <a:ext cx="25396" cy="43438"/>
            </a:xfrm>
            <a:custGeom>
              <a:avLst/>
              <a:gdLst/>
              <a:ahLst/>
              <a:cxnLst/>
              <a:rect l="l" t="t" r="r" b="b"/>
              <a:pathLst>
                <a:path w="411" h="703" extrusionOk="0">
                  <a:moveTo>
                    <a:pt x="256" y="0"/>
                  </a:moveTo>
                  <a:cubicBezTo>
                    <a:pt x="221" y="0"/>
                    <a:pt x="136" y="86"/>
                    <a:pt x="0" y="221"/>
                  </a:cubicBezTo>
                  <a:lnTo>
                    <a:pt x="7" y="228"/>
                  </a:lnTo>
                  <a:lnTo>
                    <a:pt x="7" y="228"/>
                  </a:lnTo>
                  <a:cubicBezTo>
                    <a:pt x="5" y="231"/>
                    <a:pt x="2" y="233"/>
                    <a:pt x="0" y="236"/>
                  </a:cubicBezTo>
                  <a:lnTo>
                    <a:pt x="59" y="295"/>
                  </a:lnTo>
                  <a:cubicBezTo>
                    <a:pt x="73" y="278"/>
                    <a:pt x="86" y="261"/>
                    <a:pt x="99" y="245"/>
                  </a:cubicBezTo>
                  <a:lnTo>
                    <a:pt x="99" y="245"/>
                  </a:lnTo>
                  <a:cubicBezTo>
                    <a:pt x="114" y="239"/>
                    <a:pt x="132" y="236"/>
                    <a:pt x="150" y="236"/>
                  </a:cubicBezTo>
                  <a:cubicBezTo>
                    <a:pt x="191" y="236"/>
                    <a:pt x="234" y="251"/>
                    <a:pt x="264" y="280"/>
                  </a:cubicBezTo>
                  <a:cubicBezTo>
                    <a:pt x="293" y="338"/>
                    <a:pt x="308" y="412"/>
                    <a:pt x="278" y="456"/>
                  </a:cubicBezTo>
                  <a:cubicBezTo>
                    <a:pt x="264" y="514"/>
                    <a:pt x="205" y="558"/>
                    <a:pt x="161" y="587"/>
                  </a:cubicBezTo>
                  <a:cubicBezTo>
                    <a:pt x="73" y="675"/>
                    <a:pt x="0" y="675"/>
                    <a:pt x="0" y="675"/>
                  </a:cubicBezTo>
                  <a:cubicBezTo>
                    <a:pt x="0" y="691"/>
                    <a:pt x="22" y="703"/>
                    <a:pt x="64" y="703"/>
                  </a:cubicBezTo>
                  <a:cubicBezTo>
                    <a:pt x="98" y="703"/>
                    <a:pt x="146" y="695"/>
                    <a:pt x="205" y="675"/>
                  </a:cubicBezTo>
                  <a:cubicBezTo>
                    <a:pt x="264" y="661"/>
                    <a:pt x="337" y="602"/>
                    <a:pt x="366" y="529"/>
                  </a:cubicBezTo>
                  <a:cubicBezTo>
                    <a:pt x="410" y="456"/>
                    <a:pt x="410" y="338"/>
                    <a:pt x="337" y="236"/>
                  </a:cubicBezTo>
                  <a:cubicBezTo>
                    <a:pt x="288" y="187"/>
                    <a:pt x="225" y="165"/>
                    <a:pt x="165" y="165"/>
                  </a:cubicBezTo>
                  <a:cubicBezTo>
                    <a:pt x="164" y="165"/>
                    <a:pt x="163" y="165"/>
                    <a:pt x="163" y="165"/>
                  </a:cubicBezTo>
                  <a:lnTo>
                    <a:pt x="163" y="165"/>
                  </a:lnTo>
                  <a:cubicBezTo>
                    <a:pt x="234" y="73"/>
                    <a:pt x="274" y="12"/>
                    <a:pt x="264" y="2"/>
                  </a:cubicBezTo>
                  <a:cubicBezTo>
                    <a:pt x="262" y="1"/>
                    <a:pt x="25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4359060" y="2509939"/>
              <a:ext cx="5499" cy="16436"/>
            </a:xfrm>
            <a:custGeom>
              <a:avLst/>
              <a:gdLst/>
              <a:ahLst/>
              <a:cxnLst/>
              <a:rect l="l" t="t" r="r" b="b"/>
              <a:pathLst>
                <a:path w="89" h="266" extrusionOk="0">
                  <a:moveTo>
                    <a:pt x="29" y="0"/>
                  </a:moveTo>
                  <a:cubicBezTo>
                    <a:pt x="15" y="0"/>
                    <a:pt x="0" y="59"/>
                    <a:pt x="0" y="132"/>
                  </a:cubicBezTo>
                  <a:cubicBezTo>
                    <a:pt x="0" y="199"/>
                    <a:pt x="25" y="266"/>
                    <a:pt x="51" y="266"/>
                  </a:cubicBezTo>
                  <a:cubicBezTo>
                    <a:pt x="54" y="266"/>
                    <a:pt x="56" y="265"/>
                    <a:pt x="59" y="264"/>
                  </a:cubicBezTo>
                  <a:cubicBezTo>
                    <a:pt x="73" y="264"/>
                    <a:pt x="88" y="205"/>
                    <a:pt x="88" y="132"/>
                  </a:cubicBezTo>
                  <a:cubicBezTo>
                    <a:pt x="88" y="59"/>
                    <a:pt x="73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4446805" y="2803946"/>
              <a:ext cx="446000" cy="1024046"/>
            </a:xfrm>
            <a:custGeom>
              <a:avLst/>
              <a:gdLst/>
              <a:ahLst/>
              <a:cxnLst/>
              <a:rect l="l" t="t" r="r" b="b"/>
              <a:pathLst>
                <a:path w="7218" h="16573" extrusionOk="0">
                  <a:moveTo>
                    <a:pt x="2152" y="0"/>
                  </a:moveTo>
                  <a:lnTo>
                    <a:pt x="0" y="16382"/>
                  </a:lnTo>
                  <a:lnTo>
                    <a:pt x="5051" y="16572"/>
                  </a:lnTo>
                  <a:lnTo>
                    <a:pt x="7218" y="205"/>
                  </a:lnTo>
                  <a:lnTo>
                    <a:pt x="2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4084948" y="3742013"/>
              <a:ext cx="597077" cy="86012"/>
            </a:xfrm>
            <a:custGeom>
              <a:avLst/>
              <a:gdLst/>
              <a:ahLst/>
              <a:cxnLst/>
              <a:rect l="l" t="t" r="r" b="b"/>
              <a:pathLst>
                <a:path w="9663" h="1392" extrusionOk="0">
                  <a:moveTo>
                    <a:pt x="0" y="0"/>
                  </a:moveTo>
                  <a:lnTo>
                    <a:pt x="191" y="908"/>
                  </a:lnTo>
                  <a:lnTo>
                    <a:pt x="9428" y="1391"/>
                  </a:lnTo>
                  <a:lnTo>
                    <a:pt x="9663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4132899" y="3787245"/>
              <a:ext cx="28980" cy="706507"/>
            </a:xfrm>
            <a:custGeom>
              <a:avLst/>
              <a:gdLst/>
              <a:ahLst/>
              <a:cxnLst/>
              <a:rect l="l" t="t" r="r" b="b"/>
              <a:pathLst>
                <a:path w="469" h="11434" extrusionOk="0">
                  <a:moveTo>
                    <a:pt x="0" y="0"/>
                  </a:moveTo>
                  <a:lnTo>
                    <a:pt x="88" y="11434"/>
                  </a:lnTo>
                  <a:lnTo>
                    <a:pt x="425" y="11419"/>
                  </a:lnTo>
                  <a:lnTo>
                    <a:pt x="46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4147359" y="3788172"/>
              <a:ext cx="552773" cy="499387"/>
            </a:xfrm>
            <a:custGeom>
              <a:avLst/>
              <a:gdLst/>
              <a:ahLst/>
              <a:cxnLst/>
              <a:rect l="l" t="t" r="r" b="b"/>
              <a:pathLst>
                <a:path w="8946" h="8082" extrusionOk="0">
                  <a:moveTo>
                    <a:pt x="235" y="0"/>
                  </a:moveTo>
                  <a:lnTo>
                    <a:pt x="1" y="205"/>
                  </a:lnTo>
                  <a:lnTo>
                    <a:pt x="8945" y="8081"/>
                  </a:lnTo>
                  <a:lnTo>
                    <a:pt x="8945" y="7583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4142848" y="3808069"/>
              <a:ext cx="587129" cy="432406"/>
            </a:xfrm>
            <a:custGeom>
              <a:avLst/>
              <a:gdLst/>
              <a:ahLst/>
              <a:cxnLst/>
              <a:rect l="l" t="t" r="r" b="b"/>
              <a:pathLst>
                <a:path w="9502" h="6998" extrusionOk="0">
                  <a:moveTo>
                    <a:pt x="9209" y="0"/>
                  </a:moveTo>
                  <a:lnTo>
                    <a:pt x="0" y="6720"/>
                  </a:lnTo>
                  <a:lnTo>
                    <a:pt x="74" y="6998"/>
                  </a:lnTo>
                  <a:lnTo>
                    <a:pt x="9443" y="425"/>
                  </a:lnTo>
                  <a:cubicBezTo>
                    <a:pt x="9501" y="366"/>
                    <a:pt x="9501" y="278"/>
                    <a:pt x="9443" y="220"/>
                  </a:cubicBezTo>
                  <a:lnTo>
                    <a:pt x="92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3708632" y="2702545"/>
              <a:ext cx="199952" cy="239066"/>
            </a:xfrm>
            <a:custGeom>
              <a:avLst/>
              <a:gdLst/>
              <a:ahLst/>
              <a:cxnLst/>
              <a:rect l="l" t="t" r="r" b="b"/>
              <a:pathLst>
                <a:path w="3236" h="3869" extrusionOk="0">
                  <a:moveTo>
                    <a:pt x="1037" y="1"/>
                  </a:moveTo>
                  <a:cubicBezTo>
                    <a:pt x="1007" y="1"/>
                    <a:pt x="983" y="10"/>
                    <a:pt x="967" y="31"/>
                  </a:cubicBezTo>
                  <a:cubicBezTo>
                    <a:pt x="791" y="309"/>
                    <a:pt x="1874" y="1436"/>
                    <a:pt x="1874" y="1436"/>
                  </a:cubicBezTo>
                  <a:cubicBezTo>
                    <a:pt x="1874" y="1436"/>
                    <a:pt x="943" y="600"/>
                    <a:pt x="601" y="600"/>
                  </a:cubicBezTo>
                  <a:cubicBezTo>
                    <a:pt x="564" y="600"/>
                    <a:pt x="534" y="610"/>
                    <a:pt x="513" y="631"/>
                  </a:cubicBezTo>
                  <a:cubicBezTo>
                    <a:pt x="293" y="851"/>
                    <a:pt x="1259" y="1832"/>
                    <a:pt x="1259" y="1832"/>
                  </a:cubicBezTo>
                  <a:cubicBezTo>
                    <a:pt x="1259" y="1832"/>
                    <a:pt x="450" y="1091"/>
                    <a:pt x="249" y="1091"/>
                  </a:cubicBezTo>
                  <a:cubicBezTo>
                    <a:pt x="224" y="1091"/>
                    <a:pt x="209" y="1103"/>
                    <a:pt x="205" y="1129"/>
                  </a:cubicBezTo>
                  <a:cubicBezTo>
                    <a:pt x="161" y="1363"/>
                    <a:pt x="747" y="2154"/>
                    <a:pt x="747" y="2154"/>
                  </a:cubicBezTo>
                  <a:cubicBezTo>
                    <a:pt x="747" y="2154"/>
                    <a:pt x="255" y="1651"/>
                    <a:pt x="94" y="1651"/>
                  </a:cubicBezTo>
                  <a:cubicBezTo>
                    <a:pt x="66" y="1651"/>
                    <a:pt x="49" y="1666"/>
                    <a:pt x="44" y="1700"/>
                  </a:cubicBezTo>
                  <a:cubicBezTo>
                    <a:pt x="0" y="1934"/>
                    <a:pt x="923" y="3808"/>
                    <a:pt x="923" y="3808"/>
                  </a:cubicBezTo>
                  <a:cubicBezTo>
                    <a:pt x="953" y="3850"/>
                    <a:pt x="1000" y="3868"/>
                    <a:pt x="1059" y="3868"/>
                  </a:cubicBezTo>
                  <a:cubicBezTo>
                    <a:pt x="1605" y="3868"/>
                    <a:pt x="3236" y="2285"/>
                    <a:pt x="3236" y="2285"/>
                  </a:cubicBezTo>
                  <a:cubicBezTo>
                    <a:pt x="3236" y="2285"/>
                    <a:pt x="3206" y="368"/>
                    <a:pt x="3060" y="324"/>
                  </a:cubicBezTo>
                  <a:cubicBezTo>
                    <a:pt x="3055" y="323"/>
                    <a:pt x="3049" y="322"/>
                    <a:pt x="3043" y="322"/>
                  </a:cubicBezTo>
                  <a:cubicBezTo>
                    <a:pt x="2888" y="322"/>
                    <a:pt x="2550" y="698"/>
                    <a:pt x="2606" y="1305"/>
                  </a:cubicBezTo>
                  <a:cubicBezTo>
                    <a:pt x="2606" y="1305"/>
                    <a:pt x="1389" y="1"/>
                    <a:pt x="1037" y="1"/>
                  </a:cubicBezTo>
                  <a:close/>
                </a:path>
              </a:pathLst>
            </a:custGeom>
            <a:solidFill>
              <a:srgbClr val="CF8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3765605" y="2788560"/>
              <a:ext cx="782509" cy="518542"/>
            </a:xfrm>
            <a:custGeom>
              <a:avLst/>
              <a:gdLst/>
              <a:ahLst/>
              <a:cxnLst/>
              <a:rect l="l" t="t" r="r" b="b"/>
              <a:pathLst>
                <a:path w="12664" h="8392" extrusionOk="0">
                  <a:moveTo>
                    <a:pt x="10117" y="0"/>
                  </a:moveTo>
                  <a:cubicBezTo>
                    <a:pt x="10117" y="0"/>
                    <a:pt x="6953" y="4771"/>
                    <a:pt x="5826" y="4771"/>
                  </a:cubicBezTo>
                  <a:cubicBezTo>
                    <a:pt x="5741" y="4771"/>
                    <a:pt x="5667" y="4744"/>
                    <a:pt x="5608" y="4685"/>
                  </a:cubicBezTo>
                  <a:cubicBezTo>
                    <a:pt x="3763" y="2840"/>
                    <a:pt x="2314" y="893"/>
                    <a:pt x="2314" y="893"/>
                  </a:cubicBezTo>
                  <a:lnTo>
                    <a:pt x="1" y="2416"/>
                  </a:lnTo>
                  <a:cubicBezTo>
                    <a:pt x="1" y="2416"/>
                    <a:pt x="2358" y="5578"/>
                    <a:pt x="2958" y="6354"/>
                  </a:cubicBezTo>
                  <a:cubicBezTo>
                    <a:pt x="3366" y="6882"/>
                    <a:pt x="4580" y="8391"/>
                    <a:pt x="6195" y="8391"/>
                  </a:cubicBezTo>
                  <a:cubicBezTo>
                    <a:pt x="6954" y="8391"/>
                    <a:pt x="7802" y="8057"/>
                    <a:pt x="8697" y="7130"/>
                  </a:cubicBezTo>
                  <a:cubicBezTo>
                    <a:pt x="11507" y="4246"/>
                    <a:pt x="12664" y="1830"/>
                    <a:pt x="12664" y="1830"/>
                  </a:cubicBezTo>
                  <a:lnTo>
                    <a:pt x="10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4239615" y="2755315"/>
              <a:ext cx="323903" cy="523547"/>
            </a:xfrm>
            <a:custGeom>
              <a:avLst/>
              <a:gdLst/>
              <a:ahLst/>
              <a:cxnLst/>
              <a:rect l="l" t="t" r="r" b="b"/>
              <a:pathLst>
                <a:path w="5242" h="8473" extrusionOk="0">
                  <a:moveTo>
                    <a:pt x="3624" y="0"/>
                  </a:moveTo>
                  <a:cubicBezTo>
                    <a:pt x="3438" y="0"/>
                    <a:pt x="3259" y="37"/>
                    <a:pt x="3104" y="99"/>
                  </a:cubicBezTo>
                  <a:cubicBezTo>
                    <a:pt x="2812" y="202"/>
                    <a:pt x="2563" y="392"/>
                    <a:pt x="2387" y="553"/>
                  </a:cubicBezTo>
                  <a:cubicBezTo>
                    <a:pt x="2197" y="743"/>
                    <a:pt x="2065" y="904"/>
                    <a:pt x="1948" y="1036"/>
                  </a:cubicBezTo>
                  <a:cubicBezTo>
                    <a:pt x="1816" y="1153"/>
                    <a:pt x="1743" y="1270"/>
                    <a:pt x="1699" y="1344"/>
                  </a:cubicBezTo>
                  <a:cubicBezTo>
                    <a:pt x="1640" y="1417"/>
                    <a:pt x="1626" y="1446"/>
                    <a:pt x="1626" y="1446"/>
                  </a:cubicBezTo>
                  <a:lnTo>
                    <a:pt x="1699" y="1373"/>
                  </a:lnTo>
                  <a:cubicBezTo>
                    <a:pt x="1743" y="1300"/>
                    <a:pt x="1831" y="1197"/>
                    <a:pt x="1948" y="1065"/>
                  </a:cubicBezTo>
                  <a:cubicBezTo>
                    <a:pt x="2080" y="919"/>
                    <a:pt x="2226" y="773"/>
                    <a:pt x="2402" y="612"/>
                  </a:cubicBezTo>
                  <a:cubicBezTo>
                    <a:pt x="2607" y="451"/>
                    <a:pt x="2826" y="275"/>
                    <a:pt x="3119" y="172"/>
                  </a:cubicBezTo>
                  <a:cubicBezTo>
                    <a:pt x="3267" y="126"/>
                    <a:pt x="3439" y="92"/>
                    <a:pt x="3616" y="92"/>
                  </a:cubicBezTo>
                  <a:cubicBezTo>
                    <a:pt x="3773" y="92"/>
                    <a:pt x="3934" y="118"/>
                    <a:pt x="4085" y="187"/>
                  </a:cubicBezTo>
                  <a:cubicBezTo>
                    <a:pt x="4437" y="319"/>
                    <a:pt x="4715" y="612"/>
                    <a:pt x="4890" y="978"/>
                  </a:cubicBezTo>
                  <a:cubicBezTo>
                    <a:pt x="5081" y="1344"/>
                    <a:pt x="5169" y="1783"/>
                    <a:pt x="5095" y="2222"/>
                  </a:cubicBezTo>
                  <a:cubicBezTo>
                    <a:pt x="5037" y="2661"/>
                    <a:pt x="4861" y="3100"/>
                    <a:pt x="4598" y="3496"/>
                  </a:cubicBezTo>
                  <a:cubicBezTo>
                    <a:pt x="4349" y="3905"/>
                    <a:pt x="4056" y="4271"/>
                    <a:pt x="3763" y="4623"/>
                  </a:cubicBezTo>
                  <a:cubicBezTo>
                    <a:pt x="3470" y="4960"/>
                    <a:pt x="3178" y="5296"/>
                    <a:pt x="2899" y="5604"/>
                  </a:cubicBezTo>
                  <a:cubicBezTo>
                    <a:pt x="2343" y="6233"/>
                    <a:pt x="1831" y="6760"/>
                    <a:pt x="1377" y="7199"/>
                  </a:cubicBezTo>
                  <a:cubicBezTo>
                    <a:pt x="938" y="7639"/>
                    <a:pt x="557" y="7961"/>
                    <a:pt x="294" y="8209"/>
                  </a:cubicBezTo>
                  <a:cubicBezTo>
                    <a:pt x="191" y="8312"/>
                    <a:pt x="74" y="8400"/>
                    <a:pt x="1" y="8473"/>
                  </a:cubicBezTo>
                  <a:cubicBezTo>
                    <a:pt x="74" y="8429"/>
                    <a:pt x="191" y="8327"/>
                    <a:pt x="323" y="8224"/>
                  </a:cubicBezTo>
                  <a:cubicBezTo>
                    <a:pt x="586" y="8005"/>
                    <a:pt x="982" y="7668"/>
                    <a:pt x="1435" y="7229"/>
                  </a:cubicBezTo>
                  <a:cubicBezTo>
                    <a:pt x="1889" y="6789"/>
                    <a:pt x="2416" y="6262"/>
                    <a:pt x="2973" y="5648"/>
                  </a:cubicBezTo>
                  <a:cubicBezTo>
                    <a:pt x="3251" y="5325"/>
                    <a:pt x="3544" y="5003"/>
                    <a:pt x="3836" y="4652"/>
                  </a:cubicBezTo>
                  <a:cubicBezTo>
                    <a:pt x="4129" y="4301"/>
                    <a:pt x="4422" y="3964"/>
                    <a:pt x="4671" y="3539"/>
                  </a:cubicBezTo>
                  <a:cubicBezTo>
                    <a:pt x="4934" y="3115"/>
                    <a:pt x="5110" y="2676"/>
                    <a:pt x="5183" y="2222"/>
                  </a:cubicBezTo>
                  <a:cubicBezTo>
                    <a:pt x="5242" y="1768"/>
                    <a:pt x="5169" y="1300"/>
                    <a:pt x="4964" y="919"/>
                  </a:cubicBezTo>
                  <a:cubicBezTo>
                    <a:pt x="4788" y="553"/>
                    <a:pt x="4495" y="246"/>
                    <a:pt x="4129" y="99"/>
                  </a:cubicBezTo>
                  <a:cubicBezTo>
                    <a:pt x="3963" y="30"/>
                    <a:pt x="3791" y="0"/>
                    <a:pt x="3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3798169" y="2892556"/>
              <a:ext cx="140263" cy="89657"/>
            </a:xfrm>
            <a:custGeom>
              <a:avLst/>
              <a:gdLst/>
              <a:ahLst/>
              <a:cxnLst/>
              <a:rect l="l" t="t" r="r" b="b"/>
              <a:pathLst>
                <a:path w="2270" h="1451" extrusionOk="0">
                  <a:moveTo>
                    <a:pt x="2268" y="0"/>
                  </a:moveTo>
                  <a:cubicBezTo>
                    <a:pt x="2234" y="0"/>
                    <a:pt x="1745" y="332"/>
                    <a:pt x="1157" y="733"/>
                  </a:cubicBezTo>
                  <a:cubicBezTo>
                    <a:pt x="528" y="1128"/>
                    <a:pt x="1" y="1421"/>
                    <a:pt x="15" y="1450"/>
                  </a:cubicBezTo>
                  <a:cubicBezTo>
                    <a:pt x="30" y="1450"/>
                    <a:pt x="162" y="1392"/>
                    <a:pt x="381" y="1275"/>
                  </a:cubicBezTo>
                  <a:cubicBezTo>
                    <a:pt x="601" y="1172"/>
                    <a:pt x="894" y="996"/>
                    <a:pt x="1201" y="806"/>
                  </a:cubicBezTo>
                  <a:cubicBezTo>
                    <a:pt x="1523" y="601"/>
                    <a:pt x="1787" y="396"/>
                    <a:pt x="1977" y="250"/>
                  </a:cubicBezTo>
                  <a:cubicBezTo>
                    <a:pt x="2153" y="103"/>
                    <a:pt x="2270" y="16"/>
                    <a:pt x="2270" y="1"/>
                  </a:cubicBezTo>
                  <a:cubicBezTo>
                    <a:pt x="2270" y="1"/>
                    <a:pt x="2269" y="0"/>
                    <a:pt x="2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3886842" y="2867715"/>
              <a:ext cx="25396" cy="22677"/>
            </a:xfrm>
            <a:custGeom>
              <a:avLst/>
              <a:gdLst/>
              <a:ahLst/>
              <a:cxnLst/>
              <a:rect l="l" t="t" r="r" b="b"/>
              <a:pathLst>
                <a:path w="411" h="367" extrusionOk="0">
                  <a:moveTo>
                    <a:pt x="222" y="49"/>
                  </a:moveTo>
                  <a:cubicBezTo>
                    <a:pt x="226" y="50"/>
                    <a:pt x="230" y="51"/>
                    <a:pt x="235" y="52"/>
                  </a:cubicBezTo>
                  <a:cubicBezTo>
                    <a:pt x="264" y="95"/>
                    <a:pt x="308" y="125"/>
                    <a:pt x="308" y="169"/>
                  </a:cubicBezTo>
                  <a:cubicBezTo>
                    <a:pt x="308" y="198"/>
                    <a:pt x="264" y="242"/>
                    <a:pt x="205" y="257"/>
                  </a:cubicBezTo>
                  <a:cubicBezTo>
                    <a:pt x="147" y="257"/>
                    <a:pt x="118" y="242"/>
                    <a:pt x="103" y="198"/>
                  </a:cubicBezTo>
                  <a:cubicBezTo>
                    <a:pt x="74" y="169"/>
                    <a:pt x="118" y="125"/>
                    <a:pt x="132" y="95"/>
                  </a:cubicBezTo>
                  <a:cubicBezTo>
                    <a:pt x="162" y="66"/>
                    <a:pt x="196" y="55"/>
                    <a:pt x="222" y="49"/>
                  </a:cubicBezTo>
                  <a:close/>
                  <a:moveTo>
                    <a:pt x="187" y="0"/>
                  </a:moveTo>
                  <a:cubicBezTo>
                    <a:pt x="165" y="0"/>
                    <a:pt x="147" y="8"/>
                    <a:pt x="132" y="22"/>
                  </a:cubicBezTo>
                  <a:cubicBezTo>
                    <a:pt x="103" y="37"/>
                    <a:pt x="103" y="52"/>
                    <a:pt x="103" y="52"/>
                  </a:cubicBezTo>
                  <a:cubicBezTo>
                    <a:pt x="59" y="95"/>
                    <a:pt x="0" y="139"/>
                    <a:pt x="30" y="242"/>
                  </a:cubicBezTo>
                  <a:cubicBezTo>
                    <a:pt x="30" y="314"/>
                    <a:pt x="99" y="367"/>
                    <a:pt x="181" y="367"/>
                  </a:cubicBezTo>
                  <a:cubicBezTo>
                    <a:pt x="198" y="367"/>
                    <a:pt x="216" y="364"/>
                    <a:pt x="235" y="359"/>
                  </a:cubicBezTo>
                  <a:cubicBezTo>
                    <a:pt x="322" y="344"/>
                    <a:pt x="410" y="271"/>
                    <a:pt x="396" y="183"/>
                  </a:cubicBezTo>
                  <a:cubicBezTo>
                    <a:pt x="381" y="95"/>
                    <a:pt x="322" y="37"/>
                    <a:pt x="264" y="22"/>
                  </a:cubicBezTo>
                  <a:cubicBezTo>
                    <a:pt x="235" y="8"/>
                    <a:pt x="209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4389770" y="3082567"/>
              <a:ext cx="45292" cy="372717"/>
            </a:xfrm>
            <a:custGeom>
              <a:avLst/>
              <a:gdLst/>
              <a:ahLst/>
              <a:cxnLst/>
              <a:rect l="l" t="t" r="r" b="b"/>
              <a:pathLst>
                <a:path w="733" h="6032" extrusionOk="0">
                  <a:moveTo>
                    <a:pt x="733" y="0"/>
                  </a:moveTo>
                  <a:lnTo>
                    <a:pt x="733" y="0"/>
                  </a:lnTo>
                  <a:cubicBezTo>
                    <a:pt x="733" y="0"/>
                    <a:pt x="704" y="88"/>
                    <a:pt x="674" y="234"/>
                  </a:cubicBezTo>
                  <a:cubicBezTo>
                    <a:pt x="630" y="381"/>
                    <a:pt x="601" y="600"/>
                    <a:pt x="557" y="879"/>
                  </a:cubicBezTo>
                  <a:cubicBezTo>
                    <a:pt x="484" y="1406"/>
                    <a:pt x="382" y="2152"/>
                    <a:pt x="264" y="3001"/>
                  </a:cubicBezTo>
                  <a:cubicBezTo>
                    <a:pt x="177" y="3836"/>
                    <a:pt x="103" y="4597"/>
                    <a:pt x="45" y="5139"/>
                  </a:cubicBezTo>
                  <a:cubicBezTo>
                    <a:pt x="16" y="5417"/>
                    <a:pt x="1" y="5651"/>
                    <a:pt x="1" y="5797"/>
                  </a:cubicBezTo>
                  <a:lnTo>
                    <a:pt x="1" y="6032"/>
                  </a:lnTo>
                  <a:cubicBezTo>
                    <a:pt x="16" y="6032"/>
                    <a:pt x="16" y="5944"/>
                    <a:pt x="30" y="5783"/>
                  </a:cubicBezTo>
                  <a:cubicBezTo>
                    <a:pt x="45" y="5622"/>
                    <a:pt x="74" y="5402"/>
                    <a:pt x="103" y="5139"/>
                  </a:cubicBezTo>
                  <a:cubicBezTo>
                    <a:pt x="177" y="4568"/>
                    <a:pt x="264" y="3821"/>
                    <a:pt x="367" y="3001"/>
                  </a:cubicBezTo>
                  <a:cubicBezTo>
                    <a:pt x="469" y="2182"/>
                    <a:pt x="557" y="1450"/>
                    <a:pt x="630" y="879"/>
                  </a:cubicBezTo>
                  <a:cubicBezTo>
                    <a:pt x="660" y="615"/>
                    <a:pt x="689" y="395"/>
                    <a:pt x="704" y="234"/>
                  </a:cubicBezTo>
                  <a:cubicBezTo>
                    <a:pt x="733" y="88"/>
                    <a:pt x="733" y="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4492037" y="2729177"/>
              <a:ext cx="194515" cy="38928"/>
            </a:xfrm>
            <a:custGeom>
              <a:avLst/>
              <a:gdLst/>
              <a:ahLst/>
              <a:cxnLst/>
              <a:rect l="l" t="t" r="r" b="b"/>
              <a:pathLst>
                <a:path w="3148" h="630" extrusionOk="0">
                  <a:moveTo>
                    <a:pt x="1911" y="0"/>
                  </a:moveTo>
                  <a:cubicBezTo>
                    <a:pt x="1786" y="0"/>
                    <a:pt x="1656" y="7"/>
                    <a:pt x="1523" y="24"/>
                  </a:cubicBezTo>
                  <a:cubicBezTo>
                    <a:pt x="1069" y="83"/>
                    <a:pt x="659" y="215"/>
                    <a:pt x="410" y="347"/>
                  </a:cubicBezTo>
                  <a:cubicBezTo>
                    <a:pt x="264" y="434"/>
                    <a:pt x="176" y="478"/>
                    <a:pt x="103" y="537"/>
                  </a:cubicBezTo>
                  <a:lnTo>
                    <a:pt x="0" y="625"/>
                  </a:lnTo>
                  <a:cubicBezTo>
                    <a:pt x="4" y="628"/>
                    <a:pt x="9" y="630"/>
                    <a:pt x="15" y="630"/>
                  </a:cubicBezTo>
                  <a:cubicBezTo>
                    <a:pt x="65" y="630"/>
                    <a:pt x="207" y="538"/>
                    <a:pt x="439" y="434"/>
                  </a:cubicBezTo>
                  <a:cubicBezTo>
                    <a:pt x="718" y="303"/>
                    <a:pt x="1098" y="171"/>
                    <a:pt x="1537" y="112"/>
                  </a:cubicBezTo>
                  <a:cubicBezTo>
                    <a:pt x="1684" y="98"/>
                    <a:pt x="1827" y="91"/>
                    <a:pt x="1964" y="91"/>
                  </a:cubicBezTo>
                  <a:cubicBezTo>
                    <a:pt x="2237" y="91"/>
                    <a:pt x="2484" y="117"/>
                    <a:pt x="2679" y="156"/>
                  </a:cubicBezTo>
                  <a:cubicBezTo>
                    <a:pt x="2934" y="207"/>
                    <a:pt x="3099" y="247"/>
                    <a:pt x="3139" y="247"/>
                  </a:cubicBezTo>
                  <a:cubicBezTo>
                    <a:pt x="3145" y="247"/>
                    <a:pt x="3148" y="246"/>
                    <a:pt x="3148" y="244"/>
                  </a:cubicBezTo>
                  <a:cubicBezTo>
                    <a:pt x="3148" y="229"/>
                    <a:pt x="3118" y="215"/>
                    <a:pt x="3031" y="185"/>
                  </a:cubicBezTo>
                  <a:cubicBezTo>
                    <a:pt x="2957" y="156"/>
                    <a:pt x="2840" y="112"/>
                    <a:pt x="2694" y="83"/>
                  </a:cubicBezTo>
                  <a:cubicBezTo>
                    <a:pt x="2487" y="42"/>
                    <a:pt x="2214" y="0"/>
                    <a:pt x="19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31"/>
          <p:cNvGrpSpPr/>
          <p:nvPr/>
        </p:nvGrpSpPr>
        <p:grpSpPr>
          <a:xfrm>
            <a:off x="727536" y="1777825"/>
            <a:ext cx="1360539" cy="2732567"/>
            <a:chOff x="727536" y="1777825"/>
            <a:chExt cx="1360539" cy="2732567"/>
          </a:xfrm>
        </p:grpSpPr>
        <p:sp>
          <p:nvSpPr>
            <p:cNvPr id="477" name="Google Shape;477;p31"/>
            <p:cNvSpPr/>
            <p:nvPr/>
          </p:nvSpPr>
          <p:spPr>
            <a:xfrm>
              <a:off x="1890840" y="2861845"/>
              <a:ext cx="197234" cy="123271"/>
            </a:xfrm>
            <a:custGeom>
              <a:avLst/>
              <a:gdLst/>
              <a:ahLst/>
              <a:cxnLst/>
              <a:rect l="l" t="t" r="r" b="b"/>
              <a:pathLst>
                <a:path w="3192" h="1995" extrusionOk="0">
                  <a:moveTo>
                    <a:pt x="1538" y="0"/>
                  </a:moveTo>
                  <a:lnTo>
                    <a:pt x="44" y="527"/>
                  </a:lnTo>
                  <a:cubicBezTo>
                    <a:pt x="44" y="527"/>
                    <a:pt x="0" y="952"/>
                    <a:pt x="44" y="1186"/>
                  </a:cubicBezTo>
                  <a:cubicBezTo>
                    <a:pt x="118" y="1449"/>
                    <a:pt x="776" y="1537"/>
                    <a:pt x="776" y="1537"/>
                  </a:cubicBezTo>
                  <a:cubicBezTo>
                    <a:pt x="776" y="1537"/>
                    <a:pt x="615" y="1611"/>
                    <a:pt x="557" y="1889"/>
                  </a:cubicBezTo>
                  <a:cubicBezTo>
                    <a:pt x="546" y="1964"/>
                    <a:pt x="583" y="1994"/>
                    <a:pt x="651" y="1994"/>
                  </a:cubicBezTo>
                  <a:cubicBezTo>
                    <a:pt x="850" y="1994"/>
                    <a:pt x="1309" y="1733"/>
                    <a:pt x="1582" y="1537"/>
                  </a:cubicBezTo>
                  <a:cubicBezTo>
                    <a:pt x="1977" y="1303"/>
                    <a:pt x="1991" y="732"/>
                    <a:pt x="1991" y="732"/>
                  </a:cubicBezTo>
                  <a:cubicBezTo>
                    <a:pt x="1991" y="732"/>
                    <a:pt x="2701" y="1326"/>
                    <a:pt x="2957" y="1326"/>
                  </a:cubicBezTo>
                  <a:cubicBezTo>
                    <a:pt x="2974" y="1326"/>
                    <a:pt x="2989" y="1323"/>
                    <a:pt x="3002" y="1318"/>
                  </a:cubicBezTo>
                  <a:cubicBezTo>
                    <a:pt x="3192" y="1230"/>
                    <a:pt x="1977" y="88"/>
                    <a:pt x="1977" y="88"/>
                  </a:cubicBezTo>
                  <a:lnTo>
                    <a:pt x="1538" y="0"/>
                  </a:ln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249497" y="2814327"/>
              <a:ext cx="266871" cy="203351"/>
            </a:xfrm>
            <a:custGeom>
              <a:avLst/>
              <a:gdLst/>
              <a:ahLst/>
              <a:cxnLst/>
              <a:rect l="l" t="t" r="r" b="b"/>
              <a:pathLst>
                <a:path w="4319" h="3291" extrusionOk="0">
                  <a:moveTo>
                    <a:pt x="3153" y="0"/>
                  </a:moveTo>
                  <a:cubicBezTo>
                    <a:pt x="2756" y="0"/>
                    <a:pt x="1318" y="389"/>
                    <a:pt x="1318" y="389"/>
                  </a:cubicBezTo>
                  <a:cubicBezTo>
                    <a:pt x="1318" y="389"/>
                    <a:pt x="0" y="2863"/>
                    <a:pt x="512" y="3009"/>
                  </a:cubicBezTo>
                  <a:cubicBezTo>
                    <a:pt x="512" y="3009"/>
                    <a:pt x="2089" y="3291"/>
                    <a:pt x="2625" y="3291"/>
                  </a:cubicBezTo>
                  <a:cubicBezTo>
                    <a:pt x="2700" y="3291"/>
                    <a:pt x="2755" y="3285"/>
                    <a:pt x="2782" y="3273"/>
                  </a:cubicBezTo>
                  <a:cubicBezTo>
                    <a:pt x="3001" y="3185"/>
                    <a:pt x="2138" y="2731"/>
                    <a:pt x="2137" y="2731"/>
                  </a:cubicBezTo>
                  <a:lnTo>
                    <a:pt x="2137" y="2731"/>
                  </a:lnTo>
                  <a:cubicBezTo>
                    <a:pt x="2138" y="2731"/>
                    <a:pt x="2840" y="2980"/>
                    <a:pt x="3159" y="2980"/>
                  </a:cubicBezTo>
                  <a:cubicBezTo>
                    <a:pt x="3202" y="2980"/>
                    <a:pt x="3238" y="2976"/>
                    <a:pt x="3265" y="2965"/>
                  </a:cubicBezTo>
                  <a:cubicBezTo>
                    <a:pt x="3484" y="2877"/>
                    <a:pt x="2299" y="2145"/>
                    <a:pt x="2298" y="2145"/>
                  </a:cubicBezTo>
                  <a:lnTo>
                    <a:pt x="2298" y="2145"/>
                  </a:lnTo>
                  <a:cubicBezTo>
                    <a:pt x="2299" y="2145"/>
                    <a:pt x="3142" y="2603"/>
                    <a:pt x="3508" y="2603"/>
                  </a:cubicBezTo>
                  <a:cubicBezTo>
                    <a:pt x="3581" y="2603"/>
                    <a:pt x="3636" y="2584"/>
                    <a:pt x="3660" y="2541"/>
                  </a:cubicBezTo>
                  <a:cubicBezTo>
                    <a:pt x="3806" y="2277"/>
                    <a:pt x="2504" y="1472"/>
                    <a:pt x="2503" y="1472"/>
                  </a:cubicBezTo>
                  <a:lnTo>
                    <a:pt x="2503" y="1472"/>
                  </a:lnTo>
                  <a:cubicBezTo>
                    <a:pt x="2504" y="1472"/>
                    <a:pt x="3513" y="1998"/>
                    <a:pt x="3945" y="1998"/>
                  </a:cubicBezTo>
                  <a:cubicBezTo>
                    <a:pt x="4023" y="1998"/>
                    <a:pt x="4082" y="1981"/>
                    <a:pt x="4114" y="1940"/>
                  </a:cubicBezTo>
                  <a:cubicBezTo>
                    <a:pt x="4319" y="1691"/>
                    <a:pt x="2445" y="740"/>
                    <a:pt x="2445" y="740"/>
                  </a:cubicBezTo>
                  <a:cubicBezTo>
                    <a:pt x="3074" y="608"/>
                    <a:pt x="3352" y="154"/>
                    <a:pt x="3250" y="23"/>
                  </a:cubicBezTo>
                  <a:cubicBezTo>
                    <a:pt x="3240" y="7"/>
                    <a:pt x="3205" y="0"/>
                    <a:pt x="3153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727536" y="2241266"/>
              <a:ext cx="603379" cy="761685"/>
            </a:xfrm>
            <a:custGeom>
              <a:avLst/>
              <a:gdLst/>
              <a:ahLst/>
              <a:cxnLst/>
              <a:rect l="l" t="t" r="r" b="b"/>
              <a:pathLst>
                <a:path w="9765" h="12327" extrusionOk="0">
                  <a:moveTo>
                    <a:pt x="6002" y="0"/>
                  </a:moveTo>
                  <a:cubicBezTo>
                    <a:pt x="6002" y="0"/>
                    <a:pt x="4011" y="1757"/>
                    <a:pt x="2006" y="5256"/>
                  </a:cubicBezTo>
                  <a:cubicBezTo>
                    <a:pt x="0" y="8726"/>
                    <a:pt x="3426" y="10190"/>
                    <a:pt x="4348" y="10556"/>
                  </a:cubicBezTo>
                  <a:cubicBezTo>
                    <a:pt x="5256" y="10922"/>
                    <a:pt x="8945" y="12327"/>
                    <a:pt x="8945" y="12327"/>
                  </a:cubicBezTo>
                  <a:lnTo>
                    <a:pt x="9765" y="9677"/>
                  </a:lnTo>
                  <a:cubicBezTo>
                    <a:pt x="9765" y="9677"/>
                    <a:pt x="7510" y="8799"/>
                    <a:pt x="5226" y="7540"/>
                  </a:cubicBezTo>
                  <a:cubicBezTo>
                    <a:pt x="4187" y="6954"/>
                    <a:pt x="7861" y="2694"/>
                    <a:pt x="7861" y="2694"/>
                  </a:cubicBezTo>
                  <a:lnTo>
                    <a:pt x="60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026920" y="1965364"/>
              <a:ext cx="323347" cy="346086"/>
            </a:xfrm>
            <a:custGeom>
              <a:avLst/>
              <a:gdLst/>
              <a:ahLst/>
              <a:cxnLst/>
              <a:rect l="l" t="t" r="r" b="b"/>
              <a:pathLst>
                <a:path w="5233" h="5601" extrusionOk="0">
                  <a:moveTo>
                    <a:pt x="3690" y="0"/>
                  </a:moveTo>
                  <a:lnTo>
                    <a:pt x="3675" y="74"/>
                  </a:lnTo>
                  <a:cubicBezTo>
                    <a:pt x="3713" y="98"/>
                    <a:pt x="3750" y="123"/>
                    <a:pt x="3786" y="149"/>
                  </a:cubicBezTo>
                  <a:lnTo>
                    <a:pt x="3786" y="149"/>
                  </a:lnTo>
                  <a:cubicBezTo>
                    <a:pt x="3767" y="93"/>
                    <a:pt x="3736" y="43"/>
                    <a:pt x="3690" y="0"/>
                  </a:cubicBezTo>
                  <a:close/>
                  <a:moveTo>
                    <a:pt x="3786" y="149"/>
                  </a:moveTo>
                  <a:cubicBezTo>
                    <a:pt x="3844" y="323"/>
                    <a:pt x="3776" y="540"/>
                    <a:pt x="3631" y="674"/>
                  </a:cubicBezTo>
                  <a:cubicBezTo>
                    <a:pt x="3456" y="864"/>
                    <a:pt x="3192" y="908"/>
                    <a:pt x="2943" y="937"/>
                  </a:cubicBezTo>
                  <a:cubicBezTo>
                    <a:pt x="2680" y="952"/>
                    <a:pt x="2446" y="937"/>
                    <a:pt x="2197" y="1011"/>
                  </a:cubicBezTo>
                  <a:cubicBezTo>
                    <a:pt x="1494" y="1186"/>
                    <a:pt x="1055" y="2050"/>
                    <a:pt x="1348" y="2709"/>
                  </a:cubicBezTo>
                  <a:cubicBezTo>
                    <a:pt x="1307" y="2704"/>
                    <a:pt x="1266" y="2701"/>
                    <a:pt x="1226" y="2701"/>
                  </a:cubicBezTo>
                  <a:cubicBezTo>
                    <a:pt x="689" y="2701"/>
                    <a:pt x="212" y="3144"/>
                    <a:pt x="103" y="3675"/>
                  </a:cubicBezTo>
                  <a:cubicBezTo>
                    <a:pt x="1" y="4246"/>
                    <a:pt x="264" y="4846"/>
                    <a:pt x="747" y="5197"/>
                  </a:cubicBezTo>
                  <a:cubicBezTo>
                    <a:pt x="1110" y="5479"/>
                    <a:pt x="1586" y="5600"/>
                    <a:pt x="2046" y="5600"/>
                  </a:cubicBezTo>
                  <a:cubicBezTo>
                    <a:pt x="2162" y="5600"/>
                    <a:pt x="2276" y="5593"/>
                    <a:pt x="2387" y="5578"/>
                  </a:cubicBezTo>
                  <a:cubicBezTo>
                    <a:pt x="3617" y="5432"/>
                    <a:pt x="4700" y="4465"/>
                    <a:pt x="4978" y="3265"/>
                  </a:cubicBezTo>
                  <a:cubicBezTo>
                    <a:pt x="5232" y="2123"/>
                    <a:pt x="4739" y="831"/>
                    <a:pt x="3786" y="1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264450" y="1777825"/>
              <a:ext cx="459100" cy="470407"/>
            </a:xfrm>
            <a:custGeom>
              <a:avLst/>
              <a:gdLst/>
              <a:ahLst/>
              <a:cxnLst/>
              <a:rect l="l" t="t" r="r" b="b"/>
              <a:pathLst>
                <a:path w="7430" h="7613" extrusionOk="0">
                  <a:moveTo>
                    <a:pt x="3802" y="1"/>
                  </a:moveTo>
                  <a:cubicBezTo>
                    <a:pt x="3298" y="1"/>
                    <a:pt x="2797" y="123"/>
                    <a:pt x="2320" y="269"/>
                  </a:cubicBezTo>
                  <a:cubicBezTo>
                    <a:pt x="2148" y="322"/>
                    <a:pt x="1960" y="384"/>
                    <a:pt x="1774" y="384"/>
                  </a:cubicBezTo>
                  <a:cubicBezTo>
                    <a:pt x="1707" y="384"/>
                    <a:pt x="1640" y="376"/>
                    <a:pt x="1573" y="356"/>
                  </a:cubicBezTo>
                  <a:cubicBezTo>
                    <a:pt x="1442" y="342"/>
                    <a:pt x="1324" y="269"/>
                    <a:pt x="1222" y="225"/>
                  </a:cubicBezTo>
                  <a:cubicBezTo>
                    <a:pt x="1169" y="211"/>
                    <a:pt x="1115" y="204"/>
                    <a:pt x="1062" y="204"/>
                  </a:cubicBezTo>
                  <a:cubicBezTo>
                    <a:pt x="782" y="204"/>
                    <a:pt x="516" y="388"/>
                    <a:pt x="344" y="635"/>
                  </a:cubicBezTo>
                  <a:cubicBezTo>
                    <a:pt x="0" y="1135"/>
                    <a:pt x="48" y="1859"/>
                    <a:pt x="460" y="2302"/>
                  </a:cubicBezTo>
                  <a:lnTo>
                    <a:pt x="460" y="2302"/>
                  </a:lnTo>
                  <a:cubicBezTo>
                    <a:pt x="766" y="2933"/>
                    <a:pt x="724" y="3672"/>
                    <a:pt x="724" y="4382"/>
                  </a:cubicBezTo>
                  <a:cubicBezTo>
                    <a:pt x="724" y="5114"/>
                    <a:pt x="768" y="5905"/>
                    <a:pt x="1178" y="6490"/>
                  </a:cubicBezTo>
                  <a:cubicBezTo>
                    <a:pt x="1471" y="6915"/>
                    <a:pt x="1939" y="7178"/>
                    <a:pt x="2422" y="7354"/>
                  </a:cubicBezTo>
                  <a:cubicBezTo>
                    <a:pt x="2920" y="7515"/>
                    <a:pt x="3433" y="7544"/>
                    <a:pt x="3945" y="7588"/>
                  </a:cubicBezTo>
                  <a:cubicBezTo>
                    <a:pt x="4145" y="7603"/>
                    <a:pt x="4347" y="7613"/>
                    <a:pt x="4548" y="7613"/>
                  </a:cubicBezTo>
                  <a:cubicBezTo>
                    <a:pt x="4952" y="7613"/>
                    <a:pt x="5355" y="7574"/>
                    <a:pt x="5746" y="7457"/>
                  </a:cubicBezTo>
                  <a:cubicBezTo>
                    <a:pt x="6331" y="7310"/>
                    <a:pt x="6873" y="6944"/>
                    <a:pt x="7151" y="6417"/>
                  </a:cubicBezTo>
                  <a:cubicBezTo>
                    <a:pt x="7429" y="5861"/>
                    <a:pt x="7341" y="5158"/>
                    <a:pt x="6902" y="4748"/>
                  </a:cubicBezTo>
                  <a:cubicBezTo>
                    <a:pt x="6609" y="4470"/>
                    <a:pt x="6199" y="4382"/>
                    <a:pt x="5833" y="4221"/>
                  </a:cubicBezTo>
                  <a:cubicBezTo>
                    <a:pt x="5467" y="4060"/>
                    <a:pt x="5101" y="3753"/>
                    <a:pt x="5101" y="3343"/>
                  </a:cubicBezTo>
                  <a:cubicBezTo>
                    <a:pt x="5101" y="2918"/>
                    <a:pt x="5497" y="2611"/>
                    <a:pt x="5702" y="2230"/>
                  </a:cubicBezTo>
                  <a:cubicBezTo>
                    <a:pt x="5965" y="1732"/>
                    <a:pt x="5804" y="1088"/>
                    <a:pt x="5438" y="678"/>
                  </a:cubicBezTo>
                  <a:cubicBezTo>
                    <a:pt x="5072" y="269"/>
                    <a:pt x="4516" y="49"/>
                    <a:pt x="3960" y="5"/>
                  </a:cubicBezTo>
                  <a:cubicBezTo>
                    <a:pt x="3907" y="2"/>
                    <a:pt x="3854" y="1"/>
                    <a:pt x="3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052255" y="2162914"/>
              <a:ext cx="598004" cy="839417"/>
            </a:xfrm>
            <a:custGeom>
              <a:avLst/>
              <a:gdLst/>
              <a:ahLst/>
              <a:cxnLst/>
              <a:rect l="l" t="t" r="r" b="b"/>
              <a:pathLst>
                <a:path w="9678" h="13585" extrusionOk="0">
                  <a:moveTo>
                    <a:pt x="5478" y="0"/>
                  </a:moveTo>
                  <a:cubicBezTo>
                    <a:pt x="4158" y="0"/>
                    <a:pt x="2567" y="129"/>
                    <a:pt x="1713" y="610"/>
                  </a:cubicBezTo>
                  <a:cubicBezTo>
                    <a:pt x="1713" y="610"/>
                    <a:pt x="264" y="1225"/>
                    <a:pt x="1" y="2088"/>
                  </a:cubicBezTo>
                  <a:lnTo>
                    <a:pt x="2826" y="8222"/>
                  </a:lnTo>
                  <a:lnTo>
                    <a:pt x="689" y="13009"/>
                  </a:lnTo>
                  <a:cubicBezTo>
                    <a:pt x="689" y="13009"/>
                    <a:pt x="3730" y="13584"/>
                    <a:pt x="6387" y="13584"/>
                  </a:cubicBezTo>
                  <a:cubicBezTo>
                    <a:pt x="7730" y="13584"/>
                    <a:pt x="8974" y="13437"/>
                    <a:pt x="9677" y="12995"/>
                  </a:cubicBezTo>
                  <a:lnTo>
                    <a:pt x="8038" y="7856"/>
                  </a:lnTo>
                  <a:cubicBezTo>
                    <a:pt x="9556" y="4662"/>
                    <a:pt x="8327" y="179"/>
                    <a:pt x="7794" y="179"/>
                  </a:cubicBezTo>
                  <a:cubicBezTo>
                    <a:pt x="7782" y="179"/>
                    <a:pt x="7771" y="181"/>
                    <a:pt x="7760" y="185"/>
                  </a:cubicBezTo>
                  <a:cubicBezTo>
                    <a:pt x="7754" y="186"/>
                    <a:pt x="7749" y="187"/>
                    <a:pt x="7744" y="187"/>
                  </a:cubicBezTo>
                  <a:cubicBezTo>
                    <a:pt x="7690" y="187"/>
                    <a:pt x="7637" y="127"/>
                    <a:pt x="7584" y="127"/>
                  </a:cubicBezTo>
                  <a:cubicBezTo>
                    <a:pt x="7343" y="76"/>
                    <a:pt x="6490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1237694" y="2162420"/>
              <a:ext cx="194577" cy="387362"/>
            </a:xfrm>
            <a:custGeom>
              <a:avLst/>
              <a:gdLst/>
              <a:ahLst/>
              <a:cxnLst/>
              <a:rect l="l" t="t" r="r" b="b"/>
              <a:pathLst>
                <a:path w="3149" h="6269" extrusionOk="0">
                  <a:moveTo>
                    <a:pt x="2206" y="0"/>
                  </a:moveTo>
                  <a:cubicBezTo>
                    <a:pt x="1444" y="0"/>
                    <a:pt x="431" y="36"/>
                    <a:pt x="1" y="208"/>
                  </a:cubicBezTo>
                  <a:lnTo>
                    <a:pt x="3148" y="6269"/>
                  </a:lnTo>
                  <a:lnTo>
                    <a:pt x="3148" y="17"/>
                  </a:lnTo>
                  <a:cubicBezTo>
                    <a:pt x="3148" y="17"/>
                    <a:pt x="2739" y="0"/>
                    <a:pt x="2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873180" y="2878096"/>
              <a:ext cx="742716" cy="1570393"/>
            </a:xfrm>
            <a:custGeom>
              <a:avLst/>
              <a:gdLst/>
              <a:ahLst/>
              <a:cxnLst/>
              <a:rect l="l" t="t" r="r" b="b"/>
              <a:pathLst>
                <a:path w="12020" h="25415" extrusionOk="0">
                  <a:moveTo>
                    <a:pt x="12019" y="1"/>
                  </a:moveTo>
                  <a:lnTo>
                    <a:pt x="8154" y="718"/>
                  </a:lnTo>
                  <a:cubicBezTo>
                    <a:pt x="5973" y="10658"/>
                    <a:pt x="0" y="23380"/>
                    <a:pt x="0" y="23380"/>
                  </a:cubicBezTo>
                  <a:lnTo>
                    <a:pt x="3309" y="25415"/>
                  </a:lnTo>
                  <a:cubicBezTo>
                    <a:pt x="11009" y="10205"/>
                    <a:pt x="12019" y="1"/>
                    <a:pt x="12019" y="1"/>
                  </a:cubicBez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110155" y="2858199"/>
              <a:ext cx="789738" cy="1628290"/>
            </a:xfrm>
            <a:custGeom>
              <a:avLst/>
              <a:gdLst/>
              <a:ahLst/>
              <a:cxnLst/>
              <a:rect l="l" t="t" r="r" b="b"/>
              <a:pathLst>
                <a:path w="12781" h="26352" extrusionOk="0">
                  <a:moveTo>
                    <a:pt x="5168" y="1"/>
                  </a:moveTo>
                  <a:lnTo>
                    <a:pt x="1" y="1743"/>
                  </a:lnTo>
                  <a:cubicBezTo>
                    <a:pt x="1" y="1743"/>
                    <a:pt x="2855" y="15006"/>
                    <a:pt x="9794" y="26352"/>
                  </a:cubicBezTo>
                  <a:lnTo>
                    <a:pt x="12781" y="24741"/>
                  </a:lnTo>
                  <a:cubicBezTo>
                    <a:pt x="12781" y="24741"/>
                    <a:pt x="4905" y="8243"/>
                    <a:pt x="5168" y="1"/>
                  </a:cubicBez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1235902" y="1833253"/>
              <a:ext cx="311236" cy="393170"/>
            </a:xfrm>
            <a:custGeom>
              <a:avLst/>
              <a:gdLst/>
              <a:ahLst/>
              <a:cxnLst/>
              <a:rect l="l" t="t" r="r" b="b"/>
              <a:pathLst>
                <a:path w="5037" h="6363" extrusionOk="0">
                  <a:moveTo>
                    <a:pt x="2619" y="0"/>
                  </a:moveTo>
                  <a:cubicBezTo>
                    <a:pt x="1389" y="0"/>
                    <a:pt x="1333" y="587"/>
                    <a:pt x="1333" y="587"/>
                  </a:cubicBezTo>
                  <a:lnTo>
                    <a:pt x="1333" y="1582"/>
                  </a:lnTo>
                  <a:cubicBezTo>
                    <a:pt x="1333" y="1582"/>
                    <a:pt x="999" y="1350"/>
                    <a:pt x="682" y="1350"/>
                  </a:cubicBezTo>
                  <a:cubicBezTo>
                    <a:pt x="447" y="1350"/>
                    <a:pt x="222" y="1477"/>
                    <a:pt x="147" y="1919"/>
                  </a:cubicBezTo>
                  <a:cubicBezTo>
                    <a:pt x="0" y="2724"/>
                    <a:pt x="791" y="2885"/>
                    <a:pt x="791" y="2885"/>
                  </a:cubicBezTo>
                  <a:lnTo>
                    <a:pt x="601" y="5242"/>
                  </a:lnTo>
                  <a:cubicBezTo>
                    <a:pt x="586" y="5564"/>
                    <a:pt x="674" y="5871"/>
                    <a:pt x="893" y="6091"/>
                  </a:cubicBezTo>
                  <a:cubicBezTo>
                    <a:pt x="1098" y="6290"/>
                    <a:pt x="1332" y="6362"/>
                    <a:pt x="1565" y="6362"/>
                  </a:cubicBezTo>
                  <a:cubicBezTo>
                    <a:pt x="1915" y="6362"/>
                    <a:pt x="2260" y="6197"/>
                    <a:pt x="2489" y="6047"/>
                  </a:cubicBezTo>
                  <a:cubicBezTo>
                    <a:pt x="2665" y="5930"/>
                    <a:pt x="2782" y="5740"/>
                    <a:pt x="2782" y="5520"/>
                  </a:cubicBezTo>
                  <a:lnTo>
                    <a:pt x="2782" y="4905"/>
                  </a:lnTo>
                  <a:lnTo>
                    <a:pt x="3646" y="4905"/>
                  </a:lnTo>
                  <a:cubicBezTo>
                    <a:pt x="5036" y="4832"/>
                    <a:pt x="4788" y="382"/>
                    <a:pt x="4788" y="382"/>
                  </a:cubicBezTo>
                  <a:cubicBezTo>
                    <a:pt x="4788" y="43"/>
                    <a:pt x="4135" y="30"/>
                    <a:pt x="4038" y="30"/>
                  </a:cubicBezTo>
                  <a:cubicBezTo>
                    <a:pt x="4030" y="30"/>
                    <a:pt x="4026" y="30"/>
                    <a:pt x="4026" y="30"/>
                  </a:cubicBezTo>
                  <a:lnTo>
                    <a:pt x="2709" y="1"/>
                  </a:lnTo>
                  <a:cubicBezTo>
                    <a:pt x="2678" y="0"/>
                    <a:pt x="2648" y="0"/>
                    <a:pt x="2619" y="0"/>
                  </a:cubicBez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1467500" y="1960853"/>
              <a:ext cx="16313" cy="81439"/>
            </a:xfrm>
            <a:custGeom>
              <a:avLst/>
              <a:gdLst/>
              <a:ahLst/>
              <a:cxnLst/>
              <a:rect l="l" t="t" r="r" b="b"/>
              <a:pathLst>
                <a:path w="264" h="1318" extrusionOk="0">
                  <a:moveTo>
                    <a:pt x="205" y="0"/>
                  </a:moveTo>
                  <a:cubicBezTo>
                    <a:pt x="190" y="0"/>
                    <a:pt x="161" y="322"/>
                    <a:pt x="161" y="732"/>
                  </a:cubicBezTo>
                  <a:cubicBezTo>
                    <a:pt x="161" y="908"/>
                    <a:pt x="205" y="1113"/>
                    <a:pt x="147" y="1201"/>
                  </a:cubicBezTo>
                  <a:cubicBezTo>
                    <a:pt x="132" y="1245"/>
                    <a:pt x="88" y="1274"/>
                    <a:pt x="59" y="1274"/>
                  </a:cubicBezTo>
                  <a:cubicBezTo>
                    <a:pt x="15" y="1288"/>
                    <a:pt x="0" y="1288"/>
                    <a:pt x="0" y="1288"/>
                  </a:cubicBezTo>
                  <a:cubicBezTo>
                    <a:pt x="0" y="1288"/>
                    <a:pt x="15" y="1318"/>
                    <a:pt x="59" y="1318"/>
                  </a:cubicBezTo>
                  <a:cubicBezTo>
                    <a:pt x="88" y="1318"/>
                    <a:pt x="147" y="1274"/>
                    <a:pt x="205" y="1215"/>
                  </a:cubicBezTo>
                  <a:cubicBezTo>
                    <a:pt x="234" y="1171"/>
                    <a:pt x="264" y="1084"/>
                    <a:pt x="264" y="981"/>
                  </a:cubicBezTo>
                  <a:lnTo>
                    <a:pt x="264" y="718"/>
                  </a:lnTo>
                  <a:cubicBezTo>
                    <a:pt x="264" y="322"/>
                    <a:pt x="220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1418623" y="1962645"/>
              <a:ext cx="6426" cy="20885"/>
            </a:xfrm>
            <a:custGeom>
              <a:avLst/>
              <a:gdLst/>
              <a:ahLst/>
              <a:cxnLst/>
              <a:rect l="l" t="t" r="r" b="b"/>
              <a:pathLst>
                <a:path w="104" h="338" extrusionOk="0">
                  <a:moveTo>
                    <a:pt x="45" y="0"/>
                  </a:moveTo>
                  <a:cubicBezTo>
                    <a:pt x="30" y="0"/>
                    <a:pt x="1" y="103"/>
                    <a:pt x="1" y="176"/>
                  </a:cubicBezTo>
                  <a:cubicBezTo>
                    <a:pt x="1" y="264"/>
                    <a:pt x="45" y="337"/>
                    <a:pt x="59" y="337"/>
                  </a:cubicBezTo>
                  <a:cubicBezTo>
                    <a:pt x="74" y="337"/>
                    <a:pt x="103" y="264"/>
                    <a:pt x="103" y="176"/>
                  </a:cubicBezTo>
                  <a:cubicBezTo>
                    <a:pt x="103" y="74"/>
                    <a:pt x="59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507295" y="1961719"/>
              <a:ext cx="6364" cy="20885"/>
            </a:xfrm>
            <a:custGeom>
              <a:avLst/>
              <a:gdLst/>
              <a:ahLst/>
              <a:cxnLst/>
              <a:rect l="l" t="t" r="r" b="b"/>
              <a:pathLst>
                <a:path w="103" h="338" extrusionOk="0">
                  <a:moveTo>
                    <a:pt x="59" y="1"/>
                  </a:moveTo>
                  <a:cubicBezTo>
                    <a:pt x="15" y="1"/>
                    <a:pt x="0" y="74"/>
                    <a:pt x="15" y="162"/>
                  </a:cubicBezTo>
                  <a:cubicBezTo>
                    <a:pt x="15" y="264"/>
                    <a:pt x="59" y="338"/>
                    <a:pt x="74" y="338"/>
                  </a:cubicBezTo>
                  <a:cubicBezTo>
                    <a:pt x="88" y="338"/>
                    <a:pt x="103" y="264"/>
                    <a:pt x="103" y="162"/>
                  </a:cubicBezTo>
                  <a:cubicBezTo>
                    <a:pt x="103" y="74"/>
                    <a:pt x="74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361650" y="2105571"/>
              <a:ext cx="48011" cy="86012"/>
            </a:xfrm>
            <a:custGeom>
              <a:avLst/>
              <a:gdLst/>
              <a:ahLst/>
              <a:cxnLst/>
              <a:rect l="l" t="t" r="r" b="b"/>
              <a:pathLst>
                <a:path w="777" h="1392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235"/>
                    <a:pt x="0" y="498"/>
                    <a:pt x="74" y="733"/>
                  </a:cubicBezTo>
                  <a:cubicBezTo>
                    <a:pt x="147" y="967"/>
                    <a:pt x="293" y="1186"/>
                    <a:pt x="513" y="1303"/>
                  </a:cubicBezTo>
                  <a:cubicBezTo>
                    <a:pt x="586" y="1333"/>
                    <a:pt x="703" y="1391"/>
                    <a:pt x="703" y="1391"/>
                  </a:cubicBezTo>
                  <a:cubicBezTo>
                    <a:pt x="703" y="1377"/>
                    <a:pt x="747" y="1230"/>
                    <a:pt x="747" y="1201"/>
                  </a:cubicBezTo>
                  <a:cubicBezTo>
                    <a:pt x="776" y="967"/>
                    <a:pt x="776" y="762"/>
                    <a:pt x="747" y="469"/>
                  </a:cubicBezTo>
                  <a:cubicBezTo>
                    <a:pt x="454" y="396"/>
                    <a:pt x="191" y="220"/>
                    <a:pt x="15" y="1"/>
                  </a:cubicBezTo>
                  <a:close/>
                </a:path>
              </a:pathLst>
            </a:custGeom>
            <a:solidFill>
              <a:srgbClr val="BA6136">
                <a:alpha val="25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72113" y="1940956"/>
              <a:ext cx="40720" cy="55240"/>
            </a:xfrm>
            <a:custGeom>
              <a:avLst/>
              <a:gdLst/>
              <a:ahLst/>
              <a:cxnLst/>
              <a:rect l="l" t="t" r="r" b="b"/>
              <a:pathLst>
                <a:path w="659" h="894" extrusionOk="0">
                  <a:moveTo>
                    <a:pt x="73" y="0"/>
                  </a:moveTo>
                  <a:cubicBezTo>
                    <a:pt x="73" y="29"/>
                    <a:pt x="132" y="44"/>
                    <a:pt x="220" y="103"/>
                  </a:cubicBezTo>
                  <a:cubicBezTo>
                    <a:pt x="276" y="140"/>
                    <a:pt x="337" y="189"/>
                    <a:pt x="397" y="261"/>
                  </a:cubicBezTo>
                  <a:lnTo>
                    <a:pt x="397" y="261"/>
                  </a:lnTo>
                  <a:cubicBezTo>
                    <a:pt x="383" y="256"/>
                    <a:pt x="368" y="252"/>
                    <a:pt x="351" y="249"/>
                  </a:cubicBezTo>
                  <a:cubicBezTo>
                    <a:pt x="332" y="245"/>
                    <a:pt x="312" y="243"/>
                    <a:pt x="293" y="243"/>
                  </a:cubicBezTo>
                  <a:cubicBezTo>
                    <a:pt x="240" y="243"/>
                    <a:pt x="189" y="257"/>
                    <a:pt x="146" y="278"/>
                  </a:cubicBezTo>
                  <a:cubicBezTo>
                    <a:pt x="88" y="322"/>
                    <a:pt x="59" y="381"/>
                    <a:pt x="29" y="425"/>
                  </a:cubicBezTo>
                  <a:cubicBezTo>
                    <a:pt x="0" y="542"/>
                    <a:pt x="29" y="644"/>
                    <a:pt x="88" y="717"/>
                  </a:cubicBezTo>
                  <a:cubicBezTo>
                    <a:pt x="176" y="864"/>
                    <a:pt x="293" y="893"/>
                    <a:pt x="293" y="893"/>
                  </a:cubicBezTo>
                  <a:cubicBezTo>
                    <a:pt x="307" y="864"/>
                    <a:pt x="220" y="820"/>
                    <a:pt x="146" y="703"/>
                  </a:cubicBezTo>
                  <a:cubicBezTo>
                    <a:pt x="103" y="630"/>
                    <a:pt x="88" y="556"/>
                    <a:pt x="132" y="469"/>
                  </a:cubicBezTo>
                  <a:cubicBezTo>
                    <a:pt x="145" y="379"/>
                    <a:pt x="213" y="334"/>
                    <a:pt x="289" y="334"/>
                  </a:cubicBezTo>
                  <a:cubicBezTo>
                    <a:pt x="300" y="334"/>
                    <a:pt x="311" y="335"/>
                    <a:pt x="322" y="337"/>
                  </a:cubicBezTo>
                  <a:cubicBezTo>
                    <a:pt x="395" y="351"/>
                    <a:pt x="454" y="395"/>
                    <a:pt x="512" y="425"/>
                  </a:cubicBezTo>
                  <a:lnTo>
                    <a:pt x="659" y="513"/>
                  </a:lnTo>
                  <a:lnTo>
                    <a:pt x="586" y="366"/>
                  </a:lnTo>
                  <a:cubicBezTo>
                    <a:pt x="498" y="190"/>
                    <a:pt x="366" y="103"/>
                    <a:pt x="249" y="44"/>
                  </a:cubicBezTo>
                  <a:cubicBezTo>
                    <a:pt x="146" y="0"/>
                    <a:pt x="73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26779" y="2036796"/>
              <a:ext cx="48011" cy="38372"/>
            </a:xfrm>
            <a:custGeom>
              <a:avLst/>
              <a:gdLst/>
              <a:ahLst/>
              <a:cxnLst/>
              <a:rect l="l" t="t" r="r" b="b"/>
              <a:pathLst>
                <a:path w="777" h="621" extrusionOk="0">
                  <a:moveTo>
                    <a:pt x="44" y="1"/>
                  </a:moveTo>
                  <a:cubicBezTo>
                    <a:pt x="15" y="1"/>
                    <a:pt x="0" y="45"/>
                    <a:pt x="15" y="162"/>
                  </a:cubicBezTo>
                  <a:cubicBezTo>
                    <a:pt x="44" y="264"/>
                    <a:pt x="118" y="411"/>
                    <a:pt x="235" y="513"/>
                  </a:cubicBezTo>
                  <a:cubicBezTo>
                    <a:pt x="339" y="595"/>
                    <a:pt x="453" y="621"/>
                    <a:pt x="554" y="621"/>
                  </a:cubicBezTo>
                  <a:cubicBezTo>
                    <a:pt x="580" y="621"/>
                    <a:pt x="606" y="619"/>
                    <a:pt x="630" y="616"/>
                  </a:cubicBezTo>
                  <a:cubicBezTo>
                    <a:pt x="718" y="616"/>
                    <a:pt x="776" y="572"/>
                    <a:pt x="776" y="557"/>
                  </a:cubicBezTo>
                  <a:cubicBezTo>
                    <a:pt x="776" y="550"/>
                    <a:pt x="762" y="550"/>
                    <a:pt x="734" y="550"/>
                  </a:cubicBezTo>
                  <a:cubicBezTo>
                    <a:pt x="707" y="550"/>
                    <a:pt x="666" y="550"/>
                    <a:pt x="615" y="543"/>
                  </a:cubicBezTo>
                  <a:cubicBezTo>
                    <a:pt x="527" y="543"/>
                    <a:pt x="396" y="513"/>
                    <a:pt x="293" y="425"/>
                  </a:cubicBezTo>
                  <a:cubicBezTo>
                    <a:pt x="191" y="338"/>
                    <a:pt x="132" y="235"/>
                    <a:pt x="88" y="147"/>
                  </a:cubicBezTo>
                  <a:cubicBezTo>
                    <a:pt x="59" y="45"/>
                    <a:pt x="59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415904" y="2033212"/>
              <a:ext cx="24469" cy="15447"/>
            </a:xfrm>
            <a:custGeom>
              <a:avLst/>
              <a:gdLst/>
              <a:ahLst/>
              <a:cxnLst/>
              <a:rect l="l" t="t" r="r" b="b"/>
              <a:pathLst>
                <a:path w="396" h="250" extrusionOk="0">
                  <a:moveTo>
                    <a:pt x="323" y="0"/>
                  </a:moveTo>
                  <a:cubicBezTo>
                    <a:pt x="279" y="0"/>
                    <a:pt x="220" y="0"/>
                    <a:pt x="132" y="30"/>
                  </a:cubicBezTo>
                  <a:cubicBezTo>
                    <a:pt x="59" y="74"/>
                    <a:pt x="30" y="132"/>
                    <a:pt x="15" y="176"/>
                  </a:cubicBezTo>
                  <a:cubicBezTo>
                    <a:pt x="1" y="220"/>
                    <a:pt x="1" y="249"/>
                    <a:pt x="15" y="249"/>
                  </a:cubicBezTo>
                  <a:cubicBezTo>
                    <a:pt x="30" y="249"/>
                    <a:pt x="74" y="161"/>
                    <a:pt x="176" y="103"/>
                  </a:cubicBezTo>
                  <a:cubicBezTo>
                    <a:pt x="294" y="59"/>
                    <a:pt x="396" y="59"/>
                    <a:pt x="396" y="30"/>
                  </a:cubicBezTo>
                  <a:lnTo>
                    <a:pt x="3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094768" y="2737890"/>
              <a:ext cx="550981" cy="1049627"/>
            </a:xfrm>
            <a:custGeom>
              <a:avLst/>
              <a:gdLst/>
              <a:ahLst/>
              <a:cxnLst/>
              <a:rect l="l" t="t" r="r" b="b"/>
              <a:pathLst>
                <a:path w="8917" h="16987" extrusionOk="0">
                  <a:moveTo>
                    <a:pt x="7804" y="1"/>
                  </a:moveTo>
                  <a:lnTo>
                    <a:pt x="1" y="3543"/>
                  </a:lnTo>
                  <a:cubicBezTo>
                    <a:pt x="1" y="3543"/>
                    <a:pt x="777" y="6442"/>
                    <a:pt x="1977" y="10043"/>
                  </a:cubicBezTo>
                  <a:cubicBezTo>
                    <a:pt x="2094" y="12107"/>
                    <a:pt x="1260" y="13996"/>
                    <a:pt x="250" y="15855"/>
                  </a:cubicBezTo>
                  <a:lnTo>
                    <a:pt x="1538" y="16353"/>
                  </a:lnTo>
                  <a:cubicBezTo>
                    <a:pt x="2634" y="16774"/>
                    <a:pt x="3787" y="16986"/>
                    <a:pt x="4939" y="16986"/>
                  </a:cubicBezTo>
                  <a:cubicBezTo>
                    <a:pt x="6111" y="16986"/>
                    <a:pt x="7282" y="16767"/>
                    <a:pt x="8389" y="16324"/>
                  </a:cubicBezTo>
                  <a:cubicBezTo>
                    <a:pt x="8726" y="16192"/>
                    <a:pt x="8916" y="16075"/>
                    <a:pt x="8902" y="16045"/>
                  </a:cubicBezTo>
                  <a:cubicBezTo>
                    <a:pt x="8828" y="15884"/>
                    <a:pt x="8887" y="8711"/>
                    <a:pt x="8740" y="3338"/>
                  </a:cubicBezTo>
                  <a:cubicBezTo>
                    <a:pt x="8711" y="2387"/>
                    <a:pt x="7862" y="747"/>
                    <a:pt x="7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093903" y="2939641"/>
              <a:ext cx="563587" cy="63458"/>
            </a:xfrm>
            <a:custGeom>
              <a:avLst/>
              <a:gdLst/>
              <a:ahLst/>
              <a:cxnLst/>
              <a:rect l="l" t="t" r="r" b="b"/>
              <a:pathLst>
                <a:path w="9121" h="1027" extrusionOk="0">
                  <a:moveTo>
                    <a:pt x="6149" y="0"/>
                  </a:moveTo>
                  <a:lnTo>
                    <a:pt x="6134" y="29"/>
                  </a:lnTo>
                  <a:cubicBezTo>
                    <a:pt x="5768" y="395"/>
                    <a:pt x="5241" y="630"/>
                    <a:pt x="4670" y="761"/>
                  </a:cubicBezTo>
                  <a:cubicBezTo>
                    <a:pt x="4144" y="893"/>
                    <a:pt x="3637" y="927"/>
                    <a:pt x="3158" y="927"/>
                  </a:cubicBezTo>
                  <a:cubicBezTo>
                    <a:pt x="3051" y="927"/>
                    <a:pt x="2945" y="925"/>
                    <a:pt x="2840" y="922"/>
                  </a:cubicBezTo>
                  <a:cubicBezTo>
                    <a:pt x="2269" y="879"/>
                    <a:pt x="1786" y="791"/>
                    <a:pt x="1362" y="703"/>
                  </a:cubicBezTo>
                  <a:cubicBezTo>
                    <a:pt x="937" y="615"/>
                    <a:pt x="615" y="498"/>
                    <a:pt x="366" y="439"/>
                  </a:cubicBezTo>
                  <a:cubicBezTo>
                    <a:pt x="264" y="410"/>
                    <a:pt x="176" y="395"/>
                    <a:pt x="103" y="366"/>
                  </a:cubicBezTo>
                  <a:cubicBezTo>
                    <a:pt x="44" y="352"/>
                    <a:pt x="0" y="352"/>
                    <a:pt x="0" y="352"/>
                  </a:cubicBezTo>
                  <a:lnTo>
                    <a:pt x="0" y="352"/>
                  </a:lnTo>
                  <a:cubicBezTo>
                    <a:pt x="0" y="352"/>
                    <a:pt x="44" y="366"/>
                    <a:pt x="103" y="395"/>
                  </a:cubicBezTo>
                  <a:cubicBezTo>
                    <a:pt x="146" y="410"/>
                    <a:pt x="249" y="439"/>
                    <a:pt x="351" y="483"/>
                  </a:cubicBezTo>
                  <a:cubicBezTo>
                    <a:pt x="586" y="571"/>
                    <a:pt x="922" y="659"/>
                    <a:pt x="1347" y="776"/>
                  </a:cubicBezTo>
                  <a:cubicBezTo>
                    <a:pt x="1757" y="864"/>
                    <a:pt x="2284" y="981"/>
                    <a:pt x="2840" y="1010"/>
                  </a:cubicBezTo>
                  <a:cubicBezTo>
                    <a:pt x="2980" y="1021"/>
                    <a:pt x="3124" y="1027"/>
                    <a:pt x="3272" y="1027"/>
                  </a:cubicBezTo>
                  <a:cubicBezTo>
                    <a:pt x="3726" y="1027"/>
                    <a:pt x="4209" y="974"/>
                    <a:pt x="4685" y="864"/>
                  </a:cubicBezTo>
                  <a:cubicBezTo>
                    <a:pt x="5247" y="734"/>
                    <a:pt x="5794" y="491"/>
                    <a:pt x="6174" y="135"/>
                  </a:cubicBezTo>
                  <a:lnTo>
                    <a:pt x="6174" y="135"/>
                  </a:lnTo>
                  <a:cubicBezTo>
                    <a:pt x="6931" y="457"/>
                    <a:pt x="7617" y="650"/>
                    <a:pt x="8146" y="650"/>
                  </a:cubicBezTo>
                  <a:cubicBezTo>
                    <a:pt x="8199" y="650"/>
                    <a:pt x="8251" y="648"/>
                    <a:pt x="8301" y="644"/>
                  </a:cubicBezTo>
                  <a:cubicBezTo>
                    <a:pt x="8593" y="630"/>
                    <a:pt x="8798" y="542"/>
                    <a:pt x="8916" y="469"/>
                  </a:cubicBezTo>
                  <a:cubicBezTo>
                    <a:pt x="8974" y="439"/>
                    <a:pt x="9033" y="410"/>
                    <a:pt x="9062" y="395"/>
                  </a:cubicBezTo>
                  <a:cubicBezTo>
                    <a:pt x="9106" y="366"/>
                    <a:pt x="9120" y="352"/>
                    <a:pt x="9120" y="352"/>
                  </a:cubicBezTo>
                  <a:cubicBezTo>
                    <a:pt x="9120" y="349"/>
                    <a:pt x="9118" y="348"/>
                    <a:pt x="9113" y="348"/>
                  </a:cubicBezTo>
                  <a:cubicBezTo>
                    <a:pt x="9092" y="348"/>
                    <a:pt x="9019" y="374"/>
                    <a:pt x="8886" y="410"/>
                  </a:cubicBezTo>
                  <a:cubicBezTo>
                    <a:pt x="8754" y="483"/>
                    <a:pt x="8550" y="556"/>
                    <a:pt x="8271" y="571"/>
                  </a:cubicBezTo>
                  <a:cubicBezTo>
                    <a:pt x="8252" y="572"/>
                    <a:pt x="8233" y="572"/>
                    <a:pt x="8214" y="572"/>
                  </a:cubicBezTo>
                  <a:cubicBezTo>
                    <a:pt x="7691" y="572"/>
                    <a:pt x="6968" y="382"/>
                    <a:pt x="6178" y="29"/>
                  </a:cubicBezTo>
                  <a:lnTo>
                    <a:pt x="6149" y="0"/>
                  </a:ln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433082" y="2538857"/>
              <a:ext cx="43500" cy="405342"/>
            </a:xfrm>
            <a:custGeom>
              <a:avLst/>
              <a:gdLst/>
              <a:ahLst/>
              <a:cxnLst/>
              <a:rect l="l" t="t" r="r" b="b"/>
              <a:pathLst>
                <a:path w="704" h="6560" extrusionOk="0">
                  <a:moveTo>
                    <a:pt x="1" y="1"/>
                  </a:moveTo>
                  <a:cubicBezTo>
                    <a:pt x="1" y="1"/>
                    <a:pt x="1" y="89"/>
                    <a:pt x="30" y="250"/>
                  </a:cubicBezTo>
                  <a:cubicBezTo>
                    <a:pt x="45" y="440"/>
                    <a:pt x="59" y="660"/>
                    <a:pt x="103" y="952"/>
                  </a:cubicBezTo>
                  <a:cubicBezTo>
                    <a:pt x="162" y="1553"/>
                    <a:pt x="264" y="2358"/>
                    <a:pt x="352" y="3265"/>
                  </a:cubicBezTo>
                  <a:cubicBezTo>
                    <a:pt x="455" y="4158"/>
                    <a:pt x="528" y="4993"/>
                    <a:pt x="572" y="5593"/>
                  </a:cubicBezTo>
                  <a:cubicBezTo>
                    <a:pt x="616" y="5886"/>
                    <a:pt x="630" y="6120"/>
                    <a:pt x="645" y="6310"/>
                  </a:cubicBezTo>
                  <a:cubicBezTo>
                    <a:pt x="674" y="6472"/>
                    <a:pt x="689" y="6559"/>
                    <a:pt x="689" y="6559"/>
                  </a:cubicBezTo>
                  <a:cubicBezTo>
                    <a:pt x="704" y="6559"/>
                    <a:pt x="704" y="6472"/>
                    <a:pt x="704" y="6310"/>
                  </a:cubicBezTo>
                  <a:cubicBezTo>
                    <a:pt x="704" y="6149"/>
                    <a:pt x="689" y="5886"/>
                    <a:pt x="660" y="5593"/>
                  </a:cubicBezTo>
                  <a:cubicBezTo>
                    <a:pt x="630" y="5008"/>
                    <a:pt x="557" y="4188"/>
                    <a:pt x="469" y="3265"/>
                  </a:cubicBezTo>
                  <a:cubicBezTo>
                    <a:pt x="367" y="2358"/>
                    <a:pt x="264" y="1538"/>
                    <a:pt x="177" y="952"/>
                  </a:cubicBezTo>
                  <a:cubicBezTo>
                    <a:pt x="133" y="660"/>
                    <a:pt x="103" y="411"/>
                    <a:pt x="59" y="250"/>
                  </a:cubicBezTo>
                  <a:cubicBezTo>
                    <a:pt x="30" y="8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87951" y="2754203"/>
              <a:ext cx="120367" cy="132354"/>
            </a:xfrm>
            <a:custGeom>
              <a:avLst/>
              <a:gdLst/>
              <a:ahLst/>
              <a:cxnLst/>
              <a:rect l="l" t="t" r="r" b="b"/>
              <a:pathLst>
                <a:path w="1948" h="2142" extrusionOk="0">
                  <a:moveTo>
                    <a:pt x="191" y="44"/>
                  </a:moveTo>
                  <a:cubicBezTo>
                    <a:pt x="179" y="44"/>
                    <a:pt x="148" y="102"/>
                    <a:pt x="144" y="248"/>
                  </a:cubicBezTo>
                  <a:lnTo>
                    <a:pt x="144" y="248"/>
                  </a:lnTo>
                  <a:cubicBezTo>
                    <a:pt x="179" y="116"/>
                    <a:pt x="191" y="44"/>
                    <a:pt x="191" y="44"/>
                  </a:cubicBezTo>
                  <a:close/>
                  <a:moveTo>
                    <a:pt x="144" y="248"/>
                  </a:moveTo>
                  <a:cubicBezTo>
                    <a:pt x="141" y="262"/>
                    <a:pt x="137" y="277"/>
                    <a:pt x="132" y="293"/>
                  </a:cubicBezTo>
                  <a:cubicBezTo>
                    <a:pt x="117" y="386"/>
                    <a:pt x="97" y="496"/>
                    <a:pt x="80" y="625"/>
                  </a:cubicBezTo>
                  <a:lnTo>
                    <a:pt x="80" y="625"/>
                  </a:lnTo>
                  <a:cubicBezTo>
                    <a:pt x="99" y="527"/>
                    <a:pt x="122" y="441"/>
                    <a:pt x="147" y="366"/>
                  </a:cubicBezTo>
                  <a:cubicBezTo>
                    <a:pt x="144" y="321"/>
                    <a:pt x="144" y="282"/>
                    <a:pt x="144" y="248"/>
                  </a:cubicBezTo>
                  <a:close/>
                  <a:moveTo>
                    <a:pt x="118" y="0"/>
                  </a:moveTo>
                  <a:cubicBezTo>
                    <a:pt x="118" y="0"/>
                    <a:pt x="206" y="29"/>
                    <a:pt x="367" y="44"/>
                  </a:cubicBezTo>
                  <a:cubicBezTo>
                    <a:pt x="557" y="44"/>
                    <a:pt x="791" y="73"/>
                    <a:pt x="1084" y="88"/>
                  </a:cubicBezTo>
                  <a:cubicBezTo>
                    <a:pt x="1230" y="117"/>
                    <a:pt x="1391" y="117"/>
                    <a:pt x="1582" y="132"/>
                  </a:cubicBezTo>
                  <a:cubicBezTo>
                    <a:pt x="1669" y="146"/>
                    <a:pt x="1757" y="146"/>
                    <a:pt x="1801" y="205"/>
                  </a:cubicBezTo>
                  <a:cubicBezTo>
                    <a:pt x="1831" y="264"/>
                    <a:pt x="1831" y="366"/>
                    <a:pt x="1831" y="469"/>
                  </a:cubicBezTo>
                  <a:cubicBezTo>
                    <a:pt x="1816" y="659"/>
                    <a:pt x="1816" y="878"/>
                    <a:pt x="1772" y="1083"/>
                  </a:cubicBezTo>
                  <a:cubicBezTo>
                    <a:pt x="1728" y="1288"/>
                    <a:pt x="1655" y="1508"/>
                    <a:pt x="1494" y="1654"/>
                  </a:cubicBezTo>
                  <a:cubicBezTo>
                    <a:pt x="1318" y="1815"/>
                    <a:pt x="1128" y="1903"/>
                    <a:pt x="923" y="1962"/>
                  </a:cubicBezTo>
                  <a:cubicBezTo>
                    <a:pt x="826" y="1989"/>
                    <a:pt x="726" y="2004"/>
                    <a:pt x="630" y="2004"/>
                  </a:cubicBezTo>
                  <a:cubicBezTo>
                    <a:pt x="524" y="2004"/>
                    <a:pt x="422" y="1986"/>
                    <a:pt x="337" y="1947"/>
                  </a:cubicBezTo>
                  <a:cubicBezTo>
                    <a:pt x="162" y="1859"/>
                    <a:pt x="74" y="1669"/>
                    <a:pt x="59" y="1508"/>
                  </a:cubicBezTo>
                  <a:cubicBezTo>
                    <a:pt x="30" y="1318"/>
                    <a:pt x="44" y="1157"/>
                    <a:pt x="44" y="1010"/>
                  </a:cubicBezTo>
                  <a:cubicBezTo>
                    <a:pt x="51" y="866"/>
                    <a:pt x="65" y="738"/>
                    <a:pt x="80" y="625"/>
                  </a:cubicBezTo>
                  <a:lnTo>
                    <a:pt x="80" y="625"/>
                  </a:lnTo>
                  <a:cubicBezTo>
                    <a:pt x="53" y="756"/>
                    <a:pt x="32" y="908"/>
                    <a:pt x="15" y="1083"/>
                  </a:cubicBezTo>
                  <a:cubicBezTo>
                    <a:pt x="1" y="1230"/>
                    <a:pt x="1" y="1391"/>
                    <a:pt x="15" y="1581"/>
                  </a:cubicBezTo>
                  <a:cubicBezTo>
                    <a:pt x="44" y="1757"/>
                    <a:pt x="132" y="1962"/>
                    <a:pt x="337" y="2079"/>
                  </a:cubicBezTo>
                  <a:cubicBezTo>
                    <a:pt x="432" y="2123"/>
                    <a:pt x="535" y="2141"/>
                    <a:pt x="641" y="2141"/>
                  </a:cubicBezTo>
                  <a:cubicBezTo>
                    <a:pt x="747" y="2141"/>
                    <a:pt x="857" y="2123"/>
                    <a:pt x="967" y="2094"/>
                  </a:cubicBezTo>
                  <a:cubicBezTo>
                    <a:pt x="1186" y="2035"/>
                    <a:pt x="1406" y="1932"/>
                    <a:pt x="1582" y="1757"/>
                  </a:cubicBezTo>
                  <a:cubicBezTo>
                    <a:pt x="1757" y="1581"/>
                    <a:pt x="1845" y="1362"/>
                    <a:pt x="1889" y="1142"/>
                  </a:cubicBezTo>
                  <a:cubicBezTo>
                    <a:pt x="1918" y="922"/>
                    <a:pt x="1918" y="703"/>
                    <a:pt x="1918" y="498"/>
                  </a:cubicBezTo>
                  <a:cubicBezTo>
                    <a:pt x="1918" y="395"/>
                    <a:pt x="1948" y="278"/>
                    <a:pt x="1874" y="190"/>
                  </a:cubicBezTo>
                  <a:cubicBezTo>
                    <a:pt x="1831" y="132"/>
                    <a:pt x="1772" y="88"/>
                    <a:pt x="1728" y="88"/>
                  </a:cubicBezTo>
                  <a:cubicBezTo>
                    <a:pt x="1669" y="73"/>
                    <a:pt x="1611" y="73"/>
                    <a:pt x="1582" y="73"/>
                  </a:cubicBezTo>
                  <a:cubicBezTo>
                    <a:pt x="1391" y="59"/>
                    <a:pt x="1230" y="44"/>
                    <a:pt x="1084" y="44"/>
                  </a:cubicBezTo>
                  <a:cubicBezTo>
                    <a:pt x="791" y="15"/>
                    <a:pt x="557" y="0"/>
                    <a:pt x="367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432217" y="2163470"/>
              <a:ext cx="61543" cy="310309"/>
            </a:xfrm>
            <a:custGeom>
              <a:avLst/>
              <a:gdLst/>
              <a:ahLst/>
              <a:cxnLst/>
              <a:rect l="l" t="t" r="r" b="b"/>
              <a:pathLst>
                <a:path w="996" h="5022" extrusionOk="0">
                  <a:moveTo>
                    <a:pt x="0" y="0"/>
                  </a:moveTo>
                  <a:lnTo>
                    <a:pt x="0" y="5022"/>
                  </a:lnTo>
                  <a:cubicBezTo>
                    <a:pt x="0" y="5022"/>
                    <a:pt x="996" y="2079"/>
                    <a:pt x="776" y="1552"/>
                  </a:cubicBezTo>
                  <a:cubicBezTo>
                    <a:pt x="586" y="10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715350" y="4380944"/>
              <a:ext cx="281392" cy="105599"/>
            </a:xfrm>
            <a:custGeom>
              <a:avLst/>
              <a:gdLst/>
              <a:ahLst/>
              <a:cxnLst/>
              <a:rect l="l" t="t" r="r" b="b"/>
              <a:pathLst>
                <a:path w="4554" h="1709" extrusionOk="0">
                  <a:moveTo>
                    <a:pt x="4060" y="1"/>
                  </a:moveTo>
                  <a:cubicBezTo>
                    <a:pt x="3618" y="1"/>
                    <a:pt x="2987" y="98"/>
                    <a:pt x="2987" y="98"/>
                  </a:cubicBezTo>
                  <a:lnTo>
                    <a:pt x="0" y="1709"/>
                  </a:lnTo>
                  <a:cubicBezTo>
                    <a:pt x="0" y="1709"/>
                    <a:pt x="4553" y="303"/>
                    <a:pt x="4480" y="98"/>
                  </a:cubicBezTo>
                  <a:cubicBezTo>
                    <a:pt x="4456" y="25"/>
                    <a:pt x="4282" y="1"/>
                    <a:pt x="4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871327" y="4314641"/>
              <a:ext cx="243391" cy="195751"/>
            </a:xfrm>
            <a:custGeom>
              <a:avLst/>
              <a:gdLst/>
              <a:ahLst/>
              <a:cxnLst/>
              <a:rect l="l" t="t" r="r" b="b"/>
              <a:pathLst>
                <a:path w="3939" h="3168" extrusionOk="0">
                  <a:moveTo>
                    <a:pt x="1" y="0"/>
                  </a:moveTo>
                  <a:lnTo>
                    <a:pt x="1" y="132"/>
                  </a:lnTo>
                  <a:cubicBezTo>
                    <a:pt x="1" y="132"/>
                    <a:pt x="3451" y="3168"/>
                    <a:pt x="3820" y="3168"/>
                  </a:cubicBezTo>
                  <a:cubicBezTo>
                    <a:pt x="3837" y="3168"/>
                    <a:pt x="3848" y="3161"/>
                    <a:pt x="3851" y="3148"/>
                  </a:cubicBezTo>
                  <a:cubicBezTo>
                    <a:pt x="3939" y="2840"/>
                    <a:pt x="3324" y="2167"/>
                    <a:pt x="3324" y="21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1299239" y="1803407"/>
              <a:ext cx="255131" cy="136803"/>
            </a:xfrm>
            <a:custGeom>
              <a:avLst/>
              <a:gdLst/>
              <a:ahLst/>
              <a:cxnLst/>
              <a:rect l="l" t="t" r="r" b="b"/>
              <a:pathLst>
                <a:path w="4129" h="2214" extrusionOk="0">
                  <a:moveTo>
                    <a:pt x="2123" y="1"/>
                  </a:moveTo>
                  <a:cubicBezTo>
                    <a:pt x="1742" y="1"/>
                    <a:pt x="1376" y="30"/>
                    <a:pt x="1010" y="162"/>
                  </a:cubicBezTo>
                  <a:cubicBezTo>
                    <a:pt x="659" y="294"/>
                    <a:pt x="322" y="528"/>
                    <a:pt x="161" y="879"/>
                  </a:cubicBezTo>
                  <a:cubicBezTo>
                    <a:pt x="0" y="1231"/>
                    <a:pt x="30" y="1670"/>
                    <a:pt x="293" y="1933"/>
                  </a:cubicBezTo>
                  <a:lnTo>
                    <a:pt x="293" y="1992"/>
                  </a:lnTo>
                  <a:cubicBezTo>
                    <a:pt x="381" y="2094"/>
                    <a:pt x="469" y="2168"/>
                    <a:pt x="586" y="2197"/>
                  </a:cubicBezTo>
                  <a:cubicBezTo>
                    <a:pt x="613" y="2208"/>
                    <a:pt x="644" y="2214"/>
                    <a:pt x="677" y="2214"/>
                  </a:cubicBezTo>
                  <a:cubicBezTo>
                    <a:pt x="770" y="2214"/>
                    <a:pt x="872" y="2170"/>
                    <a:pt x="893" y="2094"/>
                  </a:cubicBezTo>
                  <a:cubicBezTo>
                    <a:pt x="952" y="1977"/>
                    <a:pt x="893" y="1846"/>
                    <a:pt x="864" y="1743"/>
                  </a:cubicBezTo>
                  <a:cubicBezTo>
                    <a:pt x="791" y="1538"/>
                    <a:pt x="805" y="1304"/>
                    <a:pt x="879" y="1099"/>
                  </a:cubicBezTo>
                  <a:cubicBezTo>
                    <a:pt x="1098" y="1377"/>
                    <a:pt x="1391" y="1582"/>
                    <a:pt x="1713" y="1626"/>
                  </a:cubicBezTo>
                  <a:cubicBezTo>
                    <a:pt x="1765" y="1635"/>
                    <a:pt x="1819" y="1640"/>
                    <a:pt x="1873" y="1640"/>
                  </a:cubicBezTo>
                  <a:cubicBezTo>
                    <a:pt x="2163" y="1640"/>
                    <a:pt x="2455" y="1507"/>
                    <a:pt x="2591" y="1260"/>
                  </a:cubicBezTo>
                  <a:cubicBezTo>
                    <a:pt x="2635" y="1582"/>
                    <a:pt x="2899" y="1802"/>
                    <a:pt x="3206" y="1889"/>
                  </a:cubicBezTo>
                  <a:cubicBezTo>
                    <a:pt x="3291" y="1920"/>
                    <a:pt x="3389" y="1938"/>
                    <a:pt x="3487" y="1938"/>
                  </a:cubicBezTo>
                  <a:cubicBezTo>
                    <a:pt x="3627" y="1938"/>
                    <a:pt x="3768" y="1902"/>
                    <a:pt x="3880" y="1816"/>
                  </a:cubicBezTo>
                  <a:cubicBezTo>
                    <a:pt x="4055" y="1684"/>
                    <a:pt x="4129" y="1450"/>
                    <a:pt x="4114" y="1231"/>
                  </a:cubicBezTo>
                  <a:cubicBezTo>
                    <a:pt x="4099" y="791"/>
                    <a:pt x="3763" y="425"/>
                    <a:pt x="3382" y="221"/>
                  </a:cubicBezTo>
                  <a:cubicBezTo>
                    <a:pt x="3001" y="30"/>
                    <a:pt x="2547" y="1"/>
                    <a:pt x="2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1256726" y="1996137"/>
              <a:ext cx="35344" cy="40225"/>
            </a:xfrm>
            <a:custGeom>
              <a:avLst/>
              <a:gdLst/>
              <a:ahLst/>
              <a:cxnLst/>
              <a:rect l="l" t="t" r="r" b="b"/>
              <a:pathLst>
                <a:path w="572" h="651" extrusionOk="0">
                  <a:moveTo>
                    <a:pt x="381" y="0"/>
                  </a:moveTo>
                  <a:cubicBezTo>
                    <a:pt x="337" y="0"/>
                    <a:pt x="322" y="15"/>
                    <a:pt x="322" y="15"/>
                  </a:cubicBezTo>
                  <a:cubicBezTo>
                    <a:pt x="322" y="15"/>
                    <a:pt x="410" y="15"/>
                    <a:pt x="469" y="147"/>
                  </a:cubicBezTo>
                  <a:cubicBezTo>
                    <a:pt x="483" y="190"/>
                    <a:pt x="483" y="264"/>
                    <a:pt x="469" y="337"/>
                  </a:cubicBezTo>
                  <a:cubicBezTo>
                    <a:pt x="439" y="439"/>
                    <a:pt x="410" y="527"/>
                    <a:pt x="337" y="556"/>
                  </a:cubicBezTo>
                  <a:cubicBezTo>
                    <a:pt x="315" y="569"/>
                    <a:pt x="294" y="575"/>
                    <a:pt x="273" y="575"/>
                  </a:cubicBezTo>
                  <a:cubicBezTo>
                    <a:pt x="222" y="575"/>
                    <a:pt x="173" y="544"/>
                    <a:pt x="132" y="513"/>
                  </a:cubicBezTo>
                  <a:cubicBezTo>
                    <a:pt x="88" y="439"/>
                    <a:pt x="88" y="366"/>
                    <a:pt x="88" y="308"/>
                  </a:cubicBezTo>
                  <a:cubicBezTo>
                    <a:pt x="103" y="176"/>
                    <a:pt x="117" y="88"/>
                    <a:pt x="103" y="88"/>
                  </a:cubicBezTo>
                  <a:cubicBezTo>
                    <a:pt x="103" y="87"/>
                    <a:pt x="102" y="86"/>
                    <a:pt x="101" y="86"/>
                  </a:cubicBezTo>
                  <a:cubicBezTo>
                    <a:pt x="93" y="86"/>
                    <a:pt x="43" y="159"/>
                    <a:pt x="29" y="293"/>
                  </a:cubicBezTo>
                  <a:cubicBezTo>
                    <a:pt x="0" y="366"/>
                    <a:pt x="29" y="454"/>
                    <a:pt x="73" y="542"/>
                  </a:cubicBezTo>
                  <a:cubicBezTo>
                    <a:pt x="103" y="586"/>
                    <a:pt x="147" y="615"/>
                    <a:pt x="205" y="630"/>
                  </a:cubicBezTo>
                  <a:cubicBezTo>
                    <a:pt x="231" y="643"/>
                    <a:pt x="261" y="650"/>
                    <a:pt x="290" y="650"/>
                  </a:cubicBezTo>
                  <a:cubicBezTo>
                    <a:pt x="327" y="650"/>
                    <a:pt x="363" y="639"/>
                    <a:pt x="395" y="615"/>
                  </a:cubicBezTo>
                  <a:cubicBezTo>
                    <a:pt x="498" y="542"/>
                    <a:pt x="542" y="439"/>
                    <a:pt x="556" y="337"/>
                  </a:cubicBezTo>
                  <a:cubicBezTo>
                    <a:pt x="571" y="249"/>
                    <a:pt x="556" y="161"/>
                    <a:pt x="513" y="88"/>
                  </a:cubicBezTo>
                  <a:cubicBezTo>
                    <a:pt x="483" y="29"/>
                    <a:pt x="410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1204264" y="2175210"/>
              <a:ext cx="195442" cy="310371"/>
            </a:xfrm>
            <a:custGeom>
              <a:avLst/>
              <a:gdLst/>
              <a:ahLst/>
              <a:cxnLst/>
              <a:rect l="l" t="t" r="r" b="b"/>
              <a:pathLst>
                <a:path w="3163" h="5023" extrusionOk="0">
                  <a:moveTo>
                    <a:pt x="542" y="1"/>
                  </a:moveTo>
                  <a:cubicBezTo>
                    <a:pt x="439" y="15"/>
                    <a:pt x="0" y="1816"/>
                    <a:pt x="454" y="2328"/>
                  </a:cubicBezTo>
                  <a:cubicBezTo>
                    <a:pt x="966" y="2914"/>
                    <a:pt x="3162" y="5022"/>
                    <a:pt x="3162" y="502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1532630" y="2211421"/>
              <a:ext cx="453230" cy="761685"/>
            </a:xfrm>
            <a:custGeom>
              <a:avLst/>
              <a:gdLst/>
              <a:ahLst/>
              <a:cxnLst/>
              <a:rect l="l" t="t" r="r" b="b"/>
              <a:pathLst>
                <a:path w="7335" h="12327" extrusionOk="0">
                  <a:moveTo>
                    <a:pt x="439" y="0"/>
                  </a:moveTo>
                  <a:lnTo>
                    <a:pt x="0" y="5710"/>
                  </a:lnTo>
                  <a:cubicBezTo>
                    <a:pt x="0" y="5710"/>
                    <a:pt x="161" y="7745"/>
                    <a:pt x="425" y="8272"/>
                  </a:cubicBezTo>
                  <a:cubicBezTo>
                    <a:pt x="703" y="8813"/>
                    <a:pt x="5944" y="12327"/>
                    <a:pt x="5944" y="12327"/>
                  </a:cubicBezTo>
                  <a:lnTo>
                    <a:pt x="7335" y="10321"/>
                  </a:lnTo>
                  <a:cubicBezTo>
                    <a:pt x="7335" y="10321"/>
                    <a:pt x="2972" y="7013"/>
                    <a:pt x="2445" y="6647"/>
                  </a:cubicBezTo>
                  <a:cubicBezTo>
                    <a:pt x="1903" y="6281"/>
                    <a:pt x="439" y="0"/>
                    <a:pt x="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1545297" y="2222296"/>
              <a:ext cx="36209" cy="481282"/>
            </a:xfrm>
            <a:custGeom>
              <a:avLst/>
              <a:gdLst/>
              <a:ahLst/>
              <a:cxnLst/>
              <a:rect l="l" t="t" r="r" b="b"/>
              <a:pathLst>
                <a:path w="586" h="7789" extrusionOk="0">
                  <a:moveTo>
                    <a:pt x="0" y="0"/>
                  </a:moveTo>
                  <a:lnTo>
                    <a:pt x="88" y="264"/>
                  </a:lnTo>
                  <a:cubicBezTo>
                    <a:pt x="161" y="454"/>
                    <a:pt x="264" y="732"/>
                    <a:pt x="337" y="1069"/>
                  </a:cubicBezTo>
                  <a:cubicBezTo>
                    <a:pt x="410" y="1420"/>
                    <a:pt x="454" y="1845"/>
                    <a:pt x="454" y="2313"/>
                  </a:cubicBezTo>
                  <a:cubicBezTo>
                    <a:pt x="483" y="2796"/>
                    <a:pt x="439" y="3309"/>
                    <a:pt x="381" y="3850"/>
                  </a:cubicBezTo>
                  <a:cubicBezTo>
                    <a:pt x="337" y="4407"/>
                    <a:pt x="278" y="4919"/>
                    <a:pt x="234" y="5387"/>
                  </a:cubicBezTo>
                  <a:cubicBezTo>
                    <a:pt x="205" y="5870"/>
                    <a:pt x="190" y="6295"/>
                    <a:pt x="205" y="6661"/>
                  </a:cubicBezTo>
                  <a:cubicBezTo>
                    <a:pt x="220" y="6998"/>
                    <a:pt x="264" y="7291"/>
                    <a:pt x="293" y="7495"/>
                  </a:cubicBezTo>
                  <a:cubicBezTo>
                    <a:pt x="322" y="7583"/>
                    <a:pt x="337" y="7657"/>
                    <a:pt x="352" y="7715"/>
                  </a:cubicBezTo>
                  <a:cubicBezTo>
                    <a:pt x="352" y="7774"/>
                    <a:pt x="366" y="7788"/>
                    <a:pt x="366" y="7788"/>
                  </a:cubicBezTo>
                  <a:cubicBezTo>
                    <a:pt x="366" y="7788"/>
                    <a:pt x="352" y="7686"/>
                    <a:pt x="337" y="7481"/>
                  </a:cubicBezTo>
                  <a:cubicBezTo>
                    <a:pt x="308" y="7276"/>
                    <a:pt x="278" y="6983"/>
                    <a:pt x="278" y="6632"/>
                  </a:cubicBezTo>
                  <a:cubicBezTo>
                    <a:pt x="278" y="6295"/>
                    <a:pt x="293" y="5870"/>
                    <a:pt x="337" y="5387"/>
                  </a:cubicBezTo>
                  <a:cubicBezTo>
                    <a:pt x="366" y="4919"/>
                    <a:pt x="439" y="4407"/>
                    <a:pt x="498" y="3850"/>
                  </a:cubicBezTo>
                  <a:cubicBezTo>
                    <a:pt x="556" y="3309"/>
                    <a:pt x="586" y="2796"/>
                    <a:pt x="571" y="2313"/>
                  </a:cubicBezTo>
                  <a:cubicBezTo>
                    <a:pt x="556" y="1859"/>
                    <a:pt x="513" y="1420"/>
                    <a:pt x="425" y="1069"/>
                  </a:cubicBezTo>
                  <a:cubicBezTo>
                    <a:pt x="337" y="732"/>
                    <a:pt x="234" y="454"/>
                    <a:pt x="147" y="264"/>
                  </a:cubicBezTo>
                  <a:cubicBezTo>
                    <a:pt x="117" y="176"/>
                    <a:pt x="59" y="117"/>
                    <a:pt x="44" y="73"/>
                  </a:cubicBezTo>
                  <a:cubicBezTo>
                    <a:pt x="29" y="1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1617656" y="2606582"/>
              <a:ext cx="62470" cy="87062"/>
            </a:xfrm>
            <a:custGeom>
              <a:avLst/>
              <a:gdLst/>
              <a:ahLst/>
              <a:cxnLst/>
              <a:rect l="l" t="t" r="r" b="b"/>
              <a:pathLst>
                <a:path w="1011" h="1409" extrusionOk="0">
                  <a:moveTo>
                    <a:pt x="992" y="1"/>
                  </a:moveTo>
                  <a:cubicBezTo>
                    <a:pt x="954" y="1"/>
                    <a:pt x="690" y="271"/>
                    <a:pt x="425" y="662"/>
                  </a:cubicBezTo>
                  <a:cubicBezTo>
                    <a:pt x="176" y="1042"/>
                    <a:pt x="0" y="1394"/>
                    <a:pt x="30" y="1408"/>
                  </a:cubicBezTo>
                  <a:cubicBezTo>
                    <a:pt x="30" y="1409"/>
                    <a:pt x="31" y="1409"/>
                    <a:pt x="32" y="1409"/>
                  </a:cubicBezTo>
                  <a:cubicBezTo>
                    <a:pt x="68" y="1409"/>
                    <a:pt x="269" y="1092"/>
                    <a:pt x="513" y="706"/>
                  </a:cubicBezTo>
                  <a:cubicBezTo>
                    <a:pt x="791" y="325"/>
                    <a:pt x="1010" y="17"/>
                    <a:pt x="996" y="3"/>
                  </a:cubicBezTo>
                  <a:cubicBezTo>
                    <a:pt x="995" y="1"/>
                    <a:pt x="994" y="1"/>
                    <a:pt x="992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1652940" y="2613008"/>
              <a:ext cx="19958" cy="72480"/>
            </a:xfrm>
            <a:custGeom>
              <a:avLst/>
              <a:gdLst/>
              <a:ahLst/>
              <a:cxnLst/>
              <a:rect l="l" t="t" r="r" b="b"/>
              <a:pathLst>
                <a:path w="323" h="1173" extrusionOk="0">
                  <a:moveTo>
                    <a:pt x="306" y="1"/>
                  </a:moveTo>
                  <a:cubicBezTo>
                    <a:pt x="287" y="1"/>
                    <a:pt x="188" y="245"/>
                    <a:pt x="88" y="572"/>
                  </a:cubicBezTo>
                  <a:cubicBezTo>
                    <a:pt x="15" y="894"/>
                    <a:pt x="0" y="1172"/>
                    <a:pt x="15" y="1172"/>
                  </a:cubicBezTo>
                  <a:cubicBezTo>
                    <a:pt x="44" y="1172"/>
                    <a:pt x="88" y="924"/>
                    <a:pt x="191" y="587"/>
                  </a:cubicBezTo>
                  <a:cubicBezTo>
                    <a:pt x="249" y="279"/>
                    <a:pt x="322" y="16"/>
                    <a:pt x="308" y="1"/>
                  </a:cubicBezTo>
                  <a:cubicBezTo>
                    <a:pt x="307" y="1"/>
                    <a:pt x="307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31"/>
          <p:cNvGrpSpPr/>
          <p:nvPr/>
        </p:nvGrpSpPr>
        <p:grpSpPr>
          <a:xfrm>
            <a:off x="176050" y="2421699"/>
            <a:ext cx="1441111" cy="2161067"/>
            <a:chOff x="176050" y="2421699"/>
            <a:chExt cx="1441111" cy="2161067"/>
          </a:xfrm>
        </p:grpSpPr>
        <p:sp>
          <p:nvSpPr>
            <p:cNvPr id="509" name="Google Shape;509;p31"/>
            <p:cNvSpPr/>
            <p:nvPr/>
          </p:nvSpPr>
          <p:spPr>
            <a:xfrm>
              <a:off x="1286893" y="4431304"/>
              <a:ext cx="330268" cy="102262"/>
            </a:xfrm>
            <a:custGeom>
              <a:avLst/>
              <a:gdLst/>
              <a:ahLst/>
              <a:cxnLst/>
              <a:rect l="l" t="t" r="r" b="b"/>
              <a:pathLst>
                <a:path w="5345" h="1655" extrusionOk="0">
                  <a:moveTo>
                    <a:pt x="294" y="1"/>
                  </a:moveTo>
                  <a:lnTo>
                    <a:pt x="1" y="1655"/>
                  </a:lnTo>
                  <a:lnTo>
                    <a:pt x="4642" y="1655"/>
                  </a:lnTo>
                  <a:cubicBezTo>
                    <a:pt x="5344" y="1655"/>
                    <a:pt x="4085" y="1025"/>
                    <a:pt x="4085" y="1025"/>
                  </a:cubicBezTo>
                  <a:lnTo>
                    <a:pt x="4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1126331" y="4480504"/>
              <a:ext cx="330268" cy="102262"/>
            </a:xfrm>
            <a:custGeom>
              <a:avLst/>
              <a:gdLst/>
              <a:ahLst/>
              <a:cxnLst/>
              <a:rect l="l" t="t" r="r" b="b"/>
              <a:pathLst>
                <a:path w="5345" h="1655" extrusionOk="0">
                  <a:moveTo>
                    <a:pt x="294" y="1"/>
                  </a:moveTo>
                  <a:lnTo>
                    <a:pt x="1" y="1655"/>
                  </a:lnTo>
                  <a:lnTo>
                    <a:pt x="4642" y="1655"/>
                  </a:lnTo>
                  <a:cubicBezTo>
                    <a:pt x="5344" y="1655"/>
                    <a:pt x="4085" y="1025"/>
                    <a:pt x="4085" y="1025"/>
                  </a:cubicBezTo>
                  <a:lnTo>
                    <a:pt x="4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1074327" y="3400982"/>
              <a:ext cx="123086" cy="314882"/>
            </a:xfrm>
            <a:custGeom>
              <a:avLst/>
              <a:gdLst/>
              <a:ahLst/>
              <a:cxnLst/>
              <a:rect l="l" t="t" r="r" b="b"/>
              <a:pathLst>
                <a:path w="1992" h="5096" extrusionOk="0"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" y="30"/>
                    <a:pt x="396" y="1157"/>
                    <a:pt x="952" y="2562"/>
                  </a:cubicBezTo>
                  <a:cubicBezTo>
                    <a:pt x="1490" y="3973"/>
                    <a:pt x="1942" y="5095"/>
                    <a:pt x="1976" y="5095"/>
                  </a:cubicBezTo>
                  <a:cubicBezTo>
                    <a:pt x="1977" y="5095"/>
                    <a:pt x="1977" y="5095"/>
                    <a:pt x="1977" y="5095"/>
                  </a:cubicBezTo>
                  <a:cubicBezTo>
                    <a:pt x="1992" y="5095"/>
                    <a:pt x="1567" y="3938"/>
                    <a:pt x="1040" y="2533"/>
                  </a:cubicBezTo>
                  <a:cubicBezTo>
                    <a:pt x="487" y="1136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00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1090640" y="3450724"/>
              <a:ext cx="38928" cy="218984"/>
            </a:xfrm>
            <a:custGeom>
              <a:avLst/>
              <a:gdLst/>
              <a:ahLst/>
              <a:cxnLst/>
              <a:rect l="l" t="t" r="r" b="b"/>
              <a:pathLst>
                <a:path w="630" h="3544" extrusionOk="0">
                  <a:moveTo>
                    <a:pt x="29" y="0"/>
                  </a:moveTo>
                  <a:cubicBezTo>
                    <a:pt x="0" y="0"/>
                    <a:pt x="44" y="205"/>
                    <a:pt x="117" y="513"/>
                  </a:cubicBezTo>
                  <a:cubicBezTo>
                    <a:pt x="176" y="835"/>
                    <a:pt x="264" y="1274"/>
                    <a:pt x="351" y="1757"/>
                  </a:cubicBezTo>
                  <a:cubicBezTo>
                    <a:pt x="425" y="2255"/>
                    <a:pt x="498" y="2694"/>
                    <a:pt x="542" y="3031"/>
                  </a:cubicBezTo>
                  <a:cubicBezTo>
                    <a:pt x="571" y="3338"/>
                    <a:pt x="586" y="3543"/>
                    <a:pt x="615" y="3543"/>
                  </a:cubicBezTo>
                  <a:cubicBezTo>
                    <a:pt x="630" y="3543"/>
                    <a:pt x="630" y="3338"/>
                    <a:pt x="630" y="3002"/>
                  </a:cubicBezTo>
                  <a:cubicBezTo>
                    <a:pt x="586" y="2680"/>
                    <a:pt x="556" y="2240"/>
                    <a:pt x="469" y="1743"/>
                  </a:cubicBezTo>
                  <a:cubicBezTo>
                    <a:pt x="366" y="1245"/>
                    <a:pt x="278" y="806"/>
                    <a:pt x="190" y="498"/>
                  </a:cubicBezTo>
                  <a:cubicBezTo>
                    <a:pt x="103" y="191"/>
                    <a:pt x="44" y="0"/>
                    <a:pt x="29" y="0"/>
                  </a:cubicBezTo>
                  <a:close/>
                </a:path>
              </a:pathLst>
            </a:custGeom>
            <a:solidFill>
              <a:srgbClr val="00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176050" y="2816613"/>
              <a:ext cx="380874" cy="1023119"/>
            </a:xfrm>
            <a:custGeom>
              <a:avLst/>
              <a:gdLst/>
              <a:ahLst/>
              <a:cxnLst/>
              <a:rect l="l" t="t" r="r" b="b"/>
              <a:pathLst>
                <a:path w="6164" h="16558" extrusionOk="0">
                  <a:moveTo>
                    <a:pt x="4392" y="0"/>
                  </a:moveTo>
                  <a:lnTo>
                    <a:pt x="1" y="161"/>
                  </a:lnTo>
                  <a:lnTo>
                    <a:pt x="2972" y="16557"/>
                  </a:lnTo>
                  <a:lnTo>
                    <a:pt x="6164" y="16074"/>
                  </a:lnTo>
                  <a:lnTo>
                    <a:pt x="4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1276079" y="3120507"/>
              <a:ext cx="201744" cy="252227"/>
            </a:xfrm>
            <a:custGeom>
              <a:avLst/>
              <a:gdLst/>
              <a:ahLst/>
              <a:cxnLst/>
              <a:rect l="l" t="t" r="r" b="b"/>
              <a:pathLst>
                <a:path w="3265" h="4082" extrusionOk="0">
                  <a:moveTo>
                    <a:pt x="1223" y="0"/>
                  </a:moveTo>
                  <a:cubicBezTo>
                    <a:pt x="1054" y="0"/>
                    <a:pt x="0" y="1538"/>
                    <a:pt x="0" y="1538"/>
                  </a:cubicBezTo>
                  <a:cubicBezTo>
                    <a:pt x="0" y="1538"/>
                    <a:pt x="585" y="4082"/>
                    <a:pt x="1060" y="4082"/>
                  </a:cubicBezTo>
                  <a:cubicBezTo>
                    <a:pt x="1078" y="4082"/>
                    <a:pt x="1095" y="4078"/>
                    <a:pt x="1113" y="4071"/>
                  </a:cubicBezTo>
                  <a:cubicBezTo>
                    <a:pt x="1113" y="4071"/>
                    <a:pt x="2913" y="3002"/>
                    <a:pt x="3001" y="2783"/>
                  </a:cubicBezTo>
                  <a:cubicBezTo>
                    <a:pt x="3040" y="2709"/>
                    <a:pt x="2961" y="2685"/>
                    <a:pt x="2837" y="2685"/>
                  </a:cubicBezTo>
                  <a:cubicBezTo>
                    <a:pt x="2590" y="2685"/>
                    <a:pt x="2167" y="2783"/>
                    <a:pt x="2167" y="2783"/>
                  </a:cubicBezTo>
                  <a:cubicBezTo>
                    <a:pt x="2167" y="2783"/>
                    <a:pt x="3089" y="2461"/>
                    <a:pt x="3192" y="2241"/>
                  </a:cubicBezTo>
                  <a:cubicBezTo>
                    <a:pt x="3221" y="2168"/>
                    <a:pt x="3088" y="2143"/>
                    <a:pt x="2897" y="2143"/>
                  </a:cubicBezTo>
                  <a:cubicBezTo>
                    <a:pt x="2515" y="2143"/>
                    <a:pt x="1903" y="2241"/>
                    <a:pt x="1903" y="2241"/>
                  </a:cubicBezTo>
                  <a:cubicBezTo>
                    <a:pt x="1903" y="2241"/>
                    <a:pt x="3265" y="1948"/>
                    <a:pt x="3206" y="1655"/>
                  </a:cubicBezTo>
                  <a:cubicBezTo>
                    <a:pt x="3178" y="1543"/>
                    <a:pt x="2938" y="1508"/>
                    <a:pt x="2653" y="1508"/>
                  </a:cubicBezTo>
                  <a:cubicBezTo>
                    <a:pt x="2196" y="1508"/>
                    <a:pt x="1625" y="1597"/>
                    <a:pt x="1625" y="1597"/>
                  </a:cubicBezTo>
                  <a:cubicBezTo>
                    <a:pt x="1625" y="1597"/>
                    <a:pt x="3162" y="1231"/>
                    <a:pt x="3148" y="909"/>
                  </a:cubicBezTo>
                  <a:cubicBezTo>
                    <a:pt x="3144" y="824"/>
                    <a:pt x="3011" y="792"/>
                    <a:pt x="2815" y="792"/>
                  </a:cubicBezTo>
                  <a:cubicBezTo>
                    <a:pt x="2234" y="792"/>
                    <a:pt x="1098" y="1070"/>
                    <a:pt x="1098" y="1070"/>
                  </a:cubicBezTo>
                  <a:cubicBezTo>
                    <a:pt x="1464" y="572"/>
                    <a:pt x="1376" y="60"/>
                    <a:pt x="1230" y="1"/>
                  </a:cubicBezTo>
                  <a:cubicBezTo>
                    <a:pt x="1228" y="0"/>
                    <a:pt x="1226" y="0"/>
                    <a:pt x="1223" y="0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689854" y="2915172"/>
              <a:ext cx="655901" cy="585769"/>
            </a:xfrm>
            <a:custGeom>
              <a:avLst/>
              <a:gdLst/>
              <a:ahLst/>
              <a:cxnLst/>
              <a:rect l="l" t="t" r="r" b="b"/>
              <a:pathLst>
                <a:path w="10615" h="9480" extrusionOk="0">
                  <a:moveTo>
                    <a:pt x="338" y="1"/>
                  </a:moveTo>
                  <a:cubicBezTo>
                    <a:pt x="338" y="1"/>
                    <a:pt x="1" y="2636"/>
                    <a:pt x="747" y="6589"/>
                  </a:cubicBezTo>
                  <a:cubicBezTo>
                    <a:pt x="1188" y="8921"/>
                    <a:pt x="2607" y="9479"/>
                    <a:pt x="3886" y="9479"/>
                  </a:cubicBezTo>
                  <a:cubicBezTo>
                    <a:pt x="4774" y="9479"/>
                    <a:pt x="5596" y="9209"/>
                    <a:pt x="5974" y="9077"/>
                  </a:cubicBezTo>
                  <a:cubicBezTo>
                    <a:pt x="6911" y="8770"/>
                    <a:pt x="10614" y="7409"/>
                    <a:pt x="10614" y="7409"/>
                  </a:cubicBezTo>
                  <a:lnTo>
                    <a:pt x="9487" y="4861"/>
                  </a:lnTo>
                  <a:cubicBezTo>
                    <a:pt x="9487" y="4861"/>
                    <a:pt x="7218" y="5666"/>
                    <a:pt x="4656" y="6223"/>
                  </a:cubicBezTo>
                  <a:cubicBezTo>
                    <a:pt x="4632" y="6228"/>
                    <a:pt x="4608" y="6230"/>
                    <a:pt x="4585" y="6230"/>
                  </a:cubicBezTo>
                  <a:cubicBezTo>
                    <a:pt x="3484" y="6230"/>
                    <a:pt x="3470" y="616"/>
                    <a:pt x="3470" y="616"/>
                  </a:cubicBezTo>
                  <a:lnTo>
                    <a:pt x="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32056" y="3405493"/>
              <a:ext cx="1159675" cy="1055682"/>
            </a:xfrm>
            <a:custGeom>
              <a:avLst/>
              <a:gdLst/>
              <a:ahLst/>
              <a:cxnLst/>
              <a:rect l="l" t="t" r="r" b="b"/>
              <a:pathLst>
                <a:path w="18768" h="17085" extrusionOk="0">
                  <a:moveTo>
                    <a:pt x="16009" y="0"/>
                  </a:moveTo>
                  <a:cubicBezTo>
                    <a:pt x="16006" y="0"/>
                    <a:pt x="16004" y="0"/>
                    <a:pt x="16002" y="1"/>
                  </a:cubicBezTo>
                  <a:cubicBezTo>
                    <a:pt x="13850" y="59"/>
                    <a:pt x="967" y="776"/>
                    <a:pt x="967" y="776"/>
                  </a:cubicBezTo>
                  <a:cubicBezTo>
                    <a:pt x="967" y="776"/>
                    <a:pt x="1" y="4656"/>
                    <a:pt x="3778" y="5403"/>
                  </a:cubicBezTo>
                  <a:cubicBezTo>
                    <a:pt x="4534" y="5557"/>
                    <a:pt x="5376" y="5615"/>
                    <a:pt x="6241" y="5615"/>
                  </a:cubicBezTo>
                  <a:cubicBezTo>
                    <a:pt x="8748" y="5615"/>
                    <a:pt x="11443" y="5132"/>
                    <a:pt x="12757" y="5132"/>
                  </a:cubicBezTo>
                  <a:cubicBezTo>
                    <a:pt x="13263" y="5132"/>
                    <a:pt x="13565" y="5204"/>
                    <a:pt x="13571" y="5403"/>
                  </a:cubicBezTo>
                  <a:cubicBezTo>
                    <a:pt x="13615" y="6296"/>
                    <a:pt x="13850" y="17085"/>
                    <a:pt x="13850" y="17085"/>
                  </a:cubicBezTo>
                  <a:lnTo>
                    <a:pt x="18256" y="17085"/>
                  </a:lnTo>
                  <a:cubicBezTo>
                    <a:pt x="18256" y="17085"/>
                    <a:pt x="18768" y="0"/>
                    <a:pt x="16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307235" y="2763843"/>
              <a:ext cx="570816" cy="774538"/>
            </a:xfrm>
            <a:custGeom>
              <a:avLst/>
              <a:gdLst/>
              <a:ahLst/>
              <a:cxnLst/>
              <a:rect l="l" t="t" r="r" b="b"/>
              <a:pathLst>
                <a:path w="9238" h="12535" extrusionOk="0">
                  <a:moveTo>
                    <a:pt x="5453" y="1"/>
                  </a:moveTo>
                  <a:cubicBezTo>
                    <a:pt x="3946" y="1"/>
                    <a:pt x="1974" y="118"/>
                    <a:pt x="1391" y="561"/>
                  </a:cubicBezTo>
                  <a:cubicBezTo>
                    <a:pt x="1391" y="561"/>
                    <a:pt x="147" y="986"/>
                    <a:pt x="74" y="3079"/>
                  </a:cubicBezTo>
                  <a:cubicBezTo>
                    <a:pt x="0" y="5217"/>
                    <a:pt x="308" y="6988"/>
                    <a:pt x="308" y="6988"/>
                  </a:cubicBezTo>
                  <a:lnTo>
                    <a:pt x="425" y="11512"/>
                  </a:lnTo>
                  <a:cubicBezTo>
                    <a:pt x="425" y="11512"/>
                    <a:pt x="1856" y="12535"/>
                    <a:pt x="4313" y="12535"/>
                  </a:cubicBezTo>
                  <a:cubicBezTo>
                    <a:pt x="5666" y="12535"/>
                    <a:pt x="7330" y="12225"/>
                    <a:pt x="9238" y="11263"/>
                  </a:cubicBezTo>
                  <a:lnTo>
                    <a:pt x="8111" y="6915"/>
                  </a:lnTo>
                  <a:lnTo>
                    <a:pt x="7847" y="1820"/>
                  </a:lnTo>
                  <a:cubicBezTo>
                    <a:pt x="7847" y="1820"/>
                    <a:pt x="7759" y="195"/>
                    <a:pt x="7247" y="78"/>
                  </a:cubicBezTo>
                  <a:cubicBezTo>
                    <a:pt x="7053" y="41"/>
                    <a:pt x="6332" y="1"/>
                    <a:pt x="5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273744" y="3427182"/>
              <a:ext cx="1159675" cy="1054817"/>
            </a:xfrm>
            <a:custGeom>
              <a:avLst/>
              <a:gdLst/>
              <a:ahLst/>
              <a:cxnLst/>
              <a:rect l="l" t="t" r="r" b="b"/>
              <a:pathLst>
                <a:path w="18768" h="17071" extrusionOk="0">
                  <a:moveTo>
                    <a:pt x="16009" y="1"/>
                  </a:moveTo>
                  <a:cubicBezTo>
                    <a:pt x="16006" y="1"/>
                    <a:pt x="16004" y="1"/>
                    <a:pt x="16002" y="1"/>
                  </a:cubicBezTo>
                  <a:cubicBezTo>
                    <a:pt x="13850" y="59"/>
                    <a:pt x="967" y="777"/>
                    <a:pt x="967" y="777"/>
                  </a:cubicBezTo>
                  <a:cubicBezTo>
                    <a:pt x="967" y="777"/>
                    <a:pt x="1" y="4642"/>
                    <a:pt x="3778" y="5403"/>
                  </a:cubicBezTo>
                  <a:cubicBezTo>
                    <a:pt x="4527" y="5553"/>
                    <a:pt x="5362" y="5609"/>
                    <a:pt x="6219" y="5609"/>
                  </a:cubicBezTo>
                  <a:cubicBezTo>
                    <a:pt x="8723" y="5609"/>
                    <a:pt x="11417" y="5130"/>
                    <a:pt x="12740" y="5130"/>
                  </a:cubicBezTo>
                  <a:cubicBezTo>
                    <a:pt x="13254" y="5130"/>
                    <a:pt x="13562" y="5203"/>
                    <a:pt x="13571" y="5403"/>
                  </a:cubicBezTo>
                  <a:cubicBezTo>
                    <a:pt x="13615" y="6296"/>
                    <a:pt x="13850" y="17071"/>
                    <a:pt x="13850" y="17071"/>
                  </a:cubicBezTo>
                  <a:lnTo>
                    <a:pt x="18256" y="17071"/>
                  </a:lnTo>
                  <a:cubicBezTo>
                    <a:pt x="18256" y="17071"/>
                    <a:pt x="18768" y="1"/>
                    <a:pt x="16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714324" y="2768663"/>
              <a:ext cx="190004" cy="207182"/>
            </a:xfrm>
            <a:custGeom>
              <a:avLst/>
              <a:gdLst/>
              <a:ahLst/>
              <a:cxnLst/>
              <a:rect l="l" t="t" r="r" b="b"/>
              <a:pathLst>
                <a:path w="3075" h="3353" extrusionOk="0">
                  <a:moveTo>
                    <a:pt x="304" y="0"/>
                  </a:moveTo>
                  <a:cubicBezTo>
                    <a:pt x="116" y="0"/>
                    <a:pt x="0" y="15"/>
                    <a:pt x="0" y="15"/>
                  </a:cubicBezTo>
                  <a:lnTo>
                    <a:pt x="600" y="3353"/>
                  </a:lnTo>
                  <a:lnTo>
                    <a:pt x="3074" y="3206"/>
                  </a:lnTo>
                  <a:lnTo>
                    <a:pt x="3060" y="2211"/>
                  </a:lnTo>
                  <a:cubicBezTo>
                    <a:pt x="2724" y="210"/>
                    <a:pt x="1010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879866" y="3147634"/>
              <a:ext cx="200879" cy="252289"/>
            </a:xfrm>
            <a:custGeom>
              <a:avLst/>
              <a:gdLst/>
              <a:ahLst/>
              <a:cxnLst/>
              <a:rect l="l" t="t" r="r" b="b"/>
              <a:pathLst>
                <a:path w="3251" h="4083" extrusionOk="0">
                  <a:moveTo>
                    <a:pt x="1209" y="0"/>
                  </a:moveTo>
                  <a:cubicBezTo>
                    <a:pt x="1040" y="0"/>
                    <a:pt x="0" y="1538"/>
                    <a:pt x="0" y="1538"/>
                  </a:cubicBezTo>
                  <a:cubicBezTo>
                    <a:pt x="0" y="1538"/>
                    <a:pt x="571" y="4082"/>
                    <a:pt x="1058" y="4082"/>
                  </a:cubicBezTo>
                  <a:cubicBezTo>
                    <a:pt x="1077" y="4082"/>
                    <a:pt x="1095" y="4078"/>
                    <a:pt x="1113" y="4071"/>
                  </a:cubicBezTo>
                  <a:cubicBezTo>
                    <a:pt x="1113" y="4071"/>
                    <a:pt x="2899" y="3002"/>
                    <a:pt x="3001" y="2783"/>
                  </a:cubicBezTo>
                  <a:cubicBezTo>
                    <a:pt x="3035" y="2710"/>
                    <a:pt x="2952" y="2685"/>
                    <a:pt x="2827" y="2685"/>
                  </a:cubicBezTo>
                  <a:cubicBezTo>
                    <a:pt x="2575" y="2685"/>
                    <a:pt x="2152" y="2783"/>
                    <a:pt x="2152" y="2783"/>
                  </a:cubicBezTo>
                  <a:cubicBezTo>
                    <a:pt x="2152" y="2783"/>
                    <a:pt x="3089" y="2461"/>
                    <a:pt x="3177" y="2241"/>
                  </a:cubicBezTo>
                  <a:cubicBezTo>
                    <a:pt x="3206" y="2168"/>
                    <a:pt x="3074" y="2144"/>
                    <a:pt x="2886" y="2144"/>
                  </a:cubicBezTo>
                  <a:cubicBezTo>
                    <a:pt x="2508" y="2144"/>
                    <a:pt x="1903" y="2241"/>
                    <a:pt x="1903" y="2241"/>
                  </a:cubicBezTo>
                  <a:cubicBezTo>
                    <a:pt x="1903" y="2241"/>
                    <a:pt x="3250" y="1948"/>
                    <a:pt x="3192" y="1656"/>
                  </a:cubicBezTo>
                  <a:cubicBezTo>
                    <a:pt x="3163" y="1543"/>
                    <a:pt x="2925" y="1508"/>
                    <a:pt x="2643" y="1508"/>
                  </a:cubicBezTo>
                  <a:cubicBezTo>
                    <a:pt x="2191" y="1508"/>
                    <a:pt x="1625" y="1597"/>
                    <a:pt x="1625" y="1597"/>
                  </a:cubicBezTo>
                  <a:cubicBezTo>
                    <a:pt x="1625" y="1597"/>
                    <a:pt x="3162" y="1231"/>
                    <a:pt x="3148" y="909"/>
                  </a:cubicBezTo>
                  <a:cubicBezTo>
                    <a:pt x="3140" y="824"/>
                    <a:pt x="3006" y="792"/>
                    <a:pt x="2809" y="792"/>
                  </a:cubicBezTo>
                  <a:cubicBezTo>
                    <a:pt x="2226" y="792"/>
                    <a:pt x="1098" y="1070"/>
                    <a:pt x="1098" y="1070"/>
                  </a:cubicBezTo>
                  <a:cubicBezTo>
                    <a:pt x="1464" y="572"/>
                    <a:pt x="1362" y="60"/>
                    <a:pt x="1215" y="1"/>
                  </a:cubicBezTo>
                  <a:cubicBezTo>
                    <a:pt x="1213" y="1"/>
                    <a:pt x="1211" y="0"/>
                    <a:pt x="1209" y="0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346103" y="3753753"/>
              <a:ext cx="597077" cy="86012"/>
            </a:xfrm>
            <a:custGeom>
              <a:avLst/>
              <a:gdLst/>
              <a:ahLst/>
              <a:cxnLst/>
              <a:rect l="l" t="t" r="r" b="b"/>
              <a:pathLst>
                <a:path w="9663" h="1392" extrusionOk="0">
                  <a:moveTo>
                    <a:pt x="9663" y="1"/>
                  </a:moveTo>
                  <a:lnTo>
                    <a:pt x="1" y="425"/>
                  </a:lnTo>
                  <a:lnTo>
                    <a:pt x="220" y="1391"/>
                  </a:lnTo>
                  <a:lnTo>
                    <a:pt x="9473" y="908"/>
                  </a:lnTo>
                  <a:lnTo>
                    <a:pt x="96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379594" y="3819809"/>
              <a:ext cx="57959" cy="705642"/>
            </a:xfrm>
            <a:custGeom>
              <a:avLst/>
              <a:gdLst/>
              <a:ahLst/>
              <a:cxnLst/>
              <a:rect l="l" t="t" r="r" b="b"/>
              <a:pathLst>
                <a:path w="938" h="11420" extrusionOk="0">
                  <a:moveTo>
                    <a:pt x="484" y="0"/>
                  </a:moveTo>
                  <a:lnTo>
                    <a:pt x="1" y="30"/>
                  </a:lnTo>
                  <a:lnTo>
                    <a:pt x="630" y="11419"/>
                  </a:lnTo>
                  <a:lnTo>
                    <a:pt x="937" y="11419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895252" y="3798985"/>
              <a:ext cx="28053" cy="706569"/>
            </a:xfrm>
            <a:custGeom>
              <a:avLst/>
              <a:gdLst/>
              <a:ahLst/>
              <a:cxnLst/>
              <a:rect l="l" t="t" r="r" b="b"/>
              <a:pathLst>
                <a:path w="454" h="11435" extrusionOk="0">
                  <a:moveTo>
                    <a:pt x="454" y="1"/>
                  </a:moveTo>
                  <a:lnTo>
                    <a:pt x="0" y="30"/>
                  </a:lnTo>
                  <a:lnTo>
                    <a:pt x="44" y="11420"/>
                  </a:lnTo>
                  <a:lnTo>
                    <a:pt x="366" y="11434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409440" y="3800777"/>
              <a:ext cx="500314" cy="450573"/>
            </a:xfrm>
            <a:custGeom>
              <a:avLst/>
              <a:gdLst/>
              <a:ahLst/>
              <a:cxnLst/>
              <a:rect l="l" t="t" r="r" b="b"/>
              <a:pathLst>
                <a:path w="8097" h="7292" extrusionOk="0">
                  <a:moveTo>
                    <a:pt x="7847" y="1"/>
                  </a:moveTo>
                  <a:lnTo>
                    <a:pt x="1" y="6808"/>
                  </a:lnTo>
                  <a:lnTo>
                    <a:pt x="1" y="7291"/>
                  </a:lnTo>
                  <a:lnTo>
                    <a:pt x="8096" y="191"/>
                  </a:lnTo>
                  <a:lnTo>
                    <a:pt x="78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402210" y="3819809"/>
              <a:ext cx="518356" cy="431541"/>
            </a:xfrm>
            <a:custGeom>
              <a:avLst/>
              <a:gdLst/>
              <a:ahLst/>
              <a:cxnLst/>
              <a:rect l="l" t="t" r="r" b="b"/>
              <a:pathLst>
                <a:path w="8389" h="6984" extrusionOk="0">
                  <a:moveTo>
                    <a:pt x="235" y="0"/>
                  </a:moveTo>
                  <a:lnTo>
                    <a:pt x="0" y="220"/>
                  </a:lnTo>
                  <a:lnTo>
                    <a:pt x="8316" y="6983"/>
                  </a:lnTo>
                  <a:lnTo>
                    <a:pt x="8389" y="6705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531542" y="2759888"/>
              <a:ext cx="182528" cy="297395"/>
            </a:xfrm>
            <a:custGeom>
              <a:avLst/>
              <a:gdLst/>
              <a:ahLst/>
              <a:cxnLst/>
              <a:rect l="l" t="t" r="r" b="b"/>
              <a:pathLst>
                <a:path w="2954" h="4813" extrusionOk="0">
                  <a:moveTo>
                    <a:pt x="1619" y="1"/>
                  </a:moveTo>
                  <a:cubicBezTo>
                    <a:pt x="1182" y="1"/>
                    <a:pt x="640" y="40"/>
                    <a:pt x="1" y="157"/>
                  </a:cubicBezTo>
                  <a:lnTo>
                    <a:pt x="2197" y="4812"/>
                  </a:lnTo>
                  <a:lnTo>
                    <a:pt x="2943" y="157"/>
                  </a:lnTo>
                  <a:cubicBezTo>
                    <a:pt x="2953" y="157"/>
                    <a:pt x="2495" y="1"/>
                    <a:pt x="1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518009" y="2433007"/>
              <a:ext cx="310309" cy="393417"/>
            </a:xfrm>
            <a:custGeom>
              <a:avLst/>
              <a:gdLst/>
              <a:ahLst/>
              <a:cxnLst/>
              <a:rect l="l" t="t" r="r" b="b"/>
              <a:pathLst>
                <a:path w="5022" h="6367" extrusionOk="0">
                  <a:moveTo>
                    <a:pt x="2647" y="1"/>
                  </a:moveTo>
                  <a:cubicBezTo>
                    <a:pt x="1375" y="1"/>
                    <a:pt x="1333" y="587"/>
                    <a:pt x="1333" y="587"/>
                  </a:cubicBezTo>
                  <a:lnTo>
                    <a:pt x="1333" y="1597"/>
                  </a:lnTo>
                  <a:cubicBezTo>
                    <a:pt x="1333" y="1597"/>
                    <a:pt x="997" y="1358"/>
                    <a:pt x="679" y="1358"/>
                  </a:cubicBezTo>
                  <a:cubicBezTo>
                    <a:pt x="445" y="1358"/>
                    <a:pt x="221" y="1487"/>
                    <a:pt x="147" y="1933"/>
                  </a:cubicBezTo>
                  <a:cubicBezTo>
                    <a:pt x="0" y="2739"/>
                    <a:pt x="776" y="2900"/>
                    <a:pt x="776" y="2900"/>
                  </a:cubicBezTo>
                  <a:lnTo>
                    <a:pt x="601" y="5257"/>
                  </a:lnTo>
                  <a:cubicBezTo>
                    <a:pt x="586" y="5564"/>
                    <a:pt x="674" y="5886"/>
                    <a:pt x="893" y="6106"/>
                  </a:cubicBezTo>
                  <a:cubicBezTo>
                    <a:pt x="1096" y="6297"/>
                    <a:pt x="1326" y="6366"/>
                    <a:pt x="1555" y="6366"/>
                  </a:cubicBezTo>
                  <a:cubicBezTo>
                    <a:pt x="1904" y="6366"/>
                    <a:pt x="2250" y="6203"/>
                    <a:pt x="2489" y="6062"/>
                  </a:cubicBezTo>
                  <a:cubicBezTo>
                    <a:pt x="2665" y="5930"/>
                    <a:pt x="2782" y="5754"/>
                    <a:pt x="2782" y="5535"/>
                  </a:cubicBezTo>
                  <a:lnTo>
                    <a:pt x="2782" y="4905"/>
                  </a:lnTo>
                  <a:lnTo>
                    <a:pt x="3631" y="4905"/>
                  </a:lnTo>
                  <a:cubicBezTo>
                    <a:pt x="5022" y="4832"/>
                    <a:pt x="4787" y="396"/>
                    <a:pt x="4787" y="396"/>
                  </a:cubicBezTo>
                  <a:cubicBezTo>
                    <a:pt x="4787" y="57"/>
                    <a:pt x="4135" y="45"/>
                    <a:pt x="4038" y="45"/>
                  </a:cubicBezTo>
                  <a:cubicBezTo>
                    <a:pt x="4030" y="45"/>
                    <a:pt x="4026" y="45"/>
                    <a:pt x="4026" y="45"/>
                  </a:cubicBezTo>
                  <a:lnTo>
                    <a:pt x="2694" y="1"/>
                  </a:lnTo>
                  <a:cubicBezTo>
                    <a:pt x="2678" y="1"/>
                    <a:pt x="2662" y="1"/>
                    <a:pt x="2647" y="1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749608" y="2562400"/>
              <a:ext cx="15386" cy="81501"/>
            </a:xfrm>
            <a:custGeom>
              <a:avLst/>
              <a:gdLst/>
              <a:ahLst/>
              <a:cxnLst/>
              <a:rect l="l" t="t" r="r" b="b"/>
              <a:pathLst>
                <a:path w="249" h="1319" extrusionOk="0">
                  <a:moveTo>
                    <a:pt x="205" y="0"/>
                  </a:moveTo>
                  <a:cubicBezTo>
                    <a:pt x="161" y="0"/>
                    <a:pt x="146" y="308"/>
                    <a:pt x="161" y="732"/>
                  </a:cubicBezTo>
                  <a:cubicBezTo>
                    <a:pt x="161" y="908"/>
                    <a:pt x="205" y="1113"/>
                    <a:pt x="146" y="1201"/>
                  </a:cubicBezTo>
                  <a:cubicBezTo>
                    <a:pt x="132" y="1245"/>
                    <a:pt x="88" y="1274"/>
                    <a:pt x="59" y="1274"/>
                  </a:cubicBezTo>
                  <a:cubicBezTo>
                    <a:pt x="15" y="1303"/>
                    <a:pt x="0" y="1303"/>
                    <a:pt x="0" y="1303"/>
                  </a:cubicBezTo>
                  <a:cubicBezTo>
                    <a:pt x="0" y="1303"/>
                    <a:pt x="15" y="1318"/>
                    <a:pt x="59" y="1318"/>
                  </a:cubicBezTo>
                  <a:cubicBezTo>
                    <a:pt x="88" y="1318"/>
                    <a:pt x="146" y="1274"/>
                    <a:pt x="205" y="1230"/>
                  </a:cubicBezTo>
                  <a:cubicBezTo>
                    <a:pt x="234" y="1172"/>
                    <a:pt x="249" y="1084"/>
                    <a:pt x="249" y="981"/>
                  </a:cubicBezTo>
                  <a:lnTo>
                    <a:pt x="249" y="718"/>
                  </a:lnTo>
                  <a:cubicBezTo>
                    <a:pt x="249" y="323"/>
                    <a:pt x="220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700730" y="2564192"/>
              <a:ext cx="5499" cy="20885"/>
            </a:xfrm>
            <a:custGeom>
              <a:avLst/>
              <a:gdLst/>
              <a:ahLst/>
              <a:cxnLst/>
              <a:rect l="l" t="t" r="r" b="b"/>
              <a:pathLst>
                <a:path w="89" h="338" extrusionOk="0">
                  <a:moveTo>
                    <a:pt x="44" y="1"/>
                  </a:moveTo>
                  <a:cubicBezTo>
                    <a:pt x="15" y="1"/>
                    <a:pt x="1" y="74"/>
                    <a:pt x="1" y="176"/>
                  </a:cubicBezTo>
                  <a:cubicBezTo>
                    <a:pt x="1" y="264"/>
                    <a:pt x="44" y="337"/>
                    <a:pt x="59" y="337"/>
                  </a:cubicBezTo>
                  <a:cubicBezTo>
                    <a:pt x="74" y="337"/>
                    <a:pt x="88" y="264"/>
                    <a:pt x="88" y="176"/>
                  </a:cubicBezTo>
                  <a:cubicBezTo>
                    <a:pt x="88" y="74"/>
                    <a:pt x="59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789402" y="2562400"/>
              <a:ext cx="5499" cy="19958"/>
            </a:xfrm>
            <a:custGeom>
              <a:avLst/>
              <a:gdLst/>
              <a:ahLst/>
              <a:cxnLst/>
              <a:rect l="l" t="t" r="r" b="b"/>
              <a:pathLst>
                <a:path w="89" h="323" extrusionOk="0">
                  <a:moveTo>
                    <a:pt x="29" y="0"/>
                  </a:moveTo>
                  <a:cubicBezTo>
                    <a:pt x="15" y="0"/>
                    <a:pt x="0" y="74"/>
                    <a:pt x="0" y="162"/>
                  </a:cubicBezTo>
                  <a:cubicBezTo>
                    <a:pt x="0" y="249"/>
                    <a:pt x="29" y="323"/>
                    <a:pt x="44" y="323"/>
                  </a:cubicBezTo>
                  <a:cubicBezTo>
                    <a:pt x="73" y="323"/>
                    <a:pt x="88" y="249"/>
                    <a:pt x="88" y="162"/>
                  </a:cubicBezTo>
                  <a:cubicBezTo>
                    <a:pt x="88" y="74"/>
                    <a:pt x="44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554158" y="2541576"/>
              <a:ext cx="40781" cy="54375"/>
            </a:xfrm>
            <a:custGeom>
              <a:avLst/>
              <a:gdLst/>
              <a:ahLst/>
              <a:cxnLst/>
              <a:rect l="l" t="t" r="r" b="b"/>
              <a:pathLst>
                <a:path w="660" h="880" extrusionOk="0">
                  <a:moveTo>
                    <a:pt x="74" y="1"/>
                  </a:moveTo>
                  <a:cubicBezTo>
                    <a:pt x="74" y="15"/>
                    <a:pt x="118" y="45"/>
                    <a:pt x="221" y="89"/>
                  </a:cubicBezTo>
                  <a:cubicBezTo>
                    <a:pt x="281" y="129"/>
                    <a:pt x="348" y="182"/>
                    <a:pt x="407" y="269"/>
                  </a:cubicBezTo>
                  <a:lnTo>
                    <a:pt x="407" y="269"/>
                  </a:lnTo>
                  <a:cubicBezTo>
                    <a:pt x="387" y="260"/>
                    <a:pt x="364" y="253"/>
                    <a:pt x="338" y="250"/>
                  </a:cubicBezTo>
                  <a:cubicBezTo>
                    <a:pt x="316" y="241"/>
                    <a:pt x="295" y="238"/>
                    <a:pt x="274" y="238"/>
                  </a:cubicBezTo>
                  <a:cubicBezTo>
                    <a:pt x="224" y="238"/>
                    <a:pt x="178" y="258"/>
                    <a:pt x="147" y="279"/>
                  </a:cubicBezTo>
                  <a:cubicBezTo>
                    <a:pt x="89" y="323"/>
                    <a:pt x="45" y="367"/>
                    <a:pt x="30" y="425"/>
                  </a:cubicBezTo>
                  <a:cubicBezTo>
                    <a:pt x="1" y="542"/>
                    <a:pt x="30" y="645"/>
                    <a:pt x="89" y="718"/>
                  </a:cubicBezTo>
                  <a:cubicBezTo>
                    <a:pt x="177" y="865"/>
                    <a:pt x="294" y="879"/>
                    <a:pt x="294" y="879"/>
                  </a:cubicBezTo>
                  <a:cubicBezTo>
                    <a:pt x="294" y="865"/>
                    <a:pt x="191" y="806"/>
                    <a:pt x="147" y="703"/>
                  </a:cubicBezTo>
                  <a:cubicBezTo>
                    <a:pt x="103" y="630"/>
                    <a:pt x="89" y="557"/>
                    <a:pt x="118" y="455"/>
                  </a:cubicBezTo>
                  <a:cubicBezTo>
                    <a:pt x="144" y="378"/>
                    <a:pt x="214" y="335"/>
                    <a:pt x="290" y="335"/>
                  </a:cubicBezTo>
                  <a:cubicBezTo>
                    <a:pt x="301" y="335"/>
                    <a:pt x="312" y="336"/>
                    <a:pt x="323" y="337"/>
                  </a:cubicBezTo>
                  <a:cubicBezTo>
                    <a:pt x="383" y="349"/>
                    <a:pt x="432" y="371"/>
                    <a:pt x="480" y="402"/>
                  </a:cubicBezTo>
                  <a:lnTo>
                    <a:pt x="480" y="402"/>
                  </a:lnTo>
                  <a:cubicBezTo>
                    <a:pt x="482" y="405"/>
                    <a:pt x="483" y="408"/>
                    <a:pt x="484" y="411"/>
                  </a:cubicBezTo>
                  <a:lnTo>
                    <a:pt x="488" y="407"/>
                  </a:lnTo>
                  <a:lnTo>
                    <a:pt x="488" y="407"/>
                  </a:lnTo>
                  <a:cubicBezTo>
                    <a:pt x="497" y="413"/>
                    <a:pt x="505" y="419"/>
                    <a:pt x="513" y="425"/>
                  </a:cubicBezTo>
                  <a:lnTo>
                    <a:pt x="660" y="513"/>
                  </a:lnTo>
                  <a:lnTo>
                    <a:pt x="587" y="367"/>
                  </a:lnTo>
                  <a:cubicBezTo>
                    <a:pt x="484" y="191"/>
                    <a:pt x="367" y="89"/>
                    <a:pt x="250" y="45"/>
                  </a:cubicBezTo>
                  <a:cubicBezTo>
                    <a:pt x="147" y="1"/>
                    <a:pt x="7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592160" y="2421699"/>
              <a:ext cx="245245" cy="111963"/>
            </a:xfrm>
            <a:custGeom>
              <a:avLst/>
              <a:gdLst/>
              <a:ahLst/>
              <a:cxnLst/>
              <a:rect l="l" t="t" r="r" b="b"/>
              <a:pathLst>
                <a:path w="3969" h="1812" extrusionOk="0">
                  <a:moveTo>
                    <a:pt x="2068" y="0"/>
                  </a:moveTo>
                  <a:cubicBezTo>
                    <a:pt x="1112" y="0"/>
                    <a:pt x="374" y="160"/>
                    <a:pt x="133" y="389"/>
                  </a:cubicBezTo>
                  <a:cubicBezTo>
                    <a:pt x="1" y="521"/>
                    <a:pt x="74" y="1794"/>
                    <a:pt x="74" y="1794"/>
                  </a:cubicBezTo>
                  <a:cubicBezTo>
                    <a:pt x="112" y="1806"/>
                    <a:pt x="159" y="1811"/>
                    <a:pt x="213" y="1811"/>
                  </a:cubicBezTo>
                  <a:cubicBezTo>
                    <a:pt x="491" y="1811"/>
                    <a:pt x="923" y="1677"/>
                    <a:pt x="923" y="1677"/>
                  </a:cubicBezTo>
                  <a:cubicBezTo>
                    <a:pt x="1187" y="1560"/>
                    <a:pt x="1392" y="1267"/>
                    <a:pt x="1377" y="975"/>
                  </a:cubicBezTo>
                  <a:lnTo>
                    <a:pt x="1377" y="975"/>
                  </a:lnTo>
                  <a:cubicBezTo>
                    <a:pt x="1405" y="1294"/>
                    <a:pt x="1696" y="1548"/>
                    <a:pt x="2001" y="1548"/>
                  </a:cubicBezTo>
                  <a:cubicBezTo>
                    <a:pt x="2017" y="1548"/>
                    <a:pt x="2034" y="1547"/>
                    <a:pt x="2050" y="1546"/>
                  </a:cubicBezTo>
                  <a:cubicBezTo>
                    <a:pt x="2387" y="1502"/>
                    <a:pt x="2651" y="1194"/>
                    <a:pt x="2621" y="872"/>
                  </a:cubicBezTo>
                  <a:lnTo>
                    <a:pt x="2621" y="872"/>
                  </a:lnTo>
                  <a:cubicBezTo>
                    <a:pt x="2709" y="1062"/>
                    <a:pt x="2826" y="1311"/>
                    <a:pt x="3046" y="1399"/>
                  </a:cubicBezTo>
                  <a:cubicBezTo>
                    <a:pt x="3093" y="1417"/>
                    <a:pt x="3143" y="1425"/>
                    <a:pt x="3193" y="1425"/>
                  </a:cubicBezTo>
                  <a:cubicBezTo>
                    <a:pt x="3391" y="1425"/>
                    <a:pt x="3599" y="1296"/>
                    <a:pt x="3705" y="1121"/>
                  </a:cubicBezTo>
                  <a:cubicBezTo>
                    <a:pt x="3822" y="916"/>
                    <a:pt x="3851" y="653"/>
                    <a:pt x="3807" y="389"/>
                  </a:cubicBezTo>
                  <a:cubicBezTo>
                    <a:pt x="3807" y="389"/>
                    <a:pt x="3968" y="111"/>
                    <a:pt x="2709" y="23"/>
                  </a:cubicBezTo>
                  <a:cubicBezTo>
                    <a:pt x="2487" y="8"/>
                    <a:pt x="2273" y="0"/>
                    <a:pt x="2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692573" y="2640938"/>
              <a:ext cx="101397" cy="27373"/>
            </a:xfrm>
            <a:custGeom>
              <a:avLst/>
              <a:gdLst/>
              <a:ahLst/>
              <a:cxnLst/>
              <a:rect l="l" t="t" r="r" b="b"/>
              <a:pathLst>
                <a:path w="1641" h="443" extrusionOk="0">
                  <a:moveTo>
                    <a:pt x="1078" y="1"/>
                  </a:moveTo>
                  <a:cubicBezTo>
                    <a:pt x="851" y="1"/>
                    <a:pt x="606" y="55"/>
                    <a:pt x="396" y="120"/>
                  </a:cubicBezTo>
                  <a:lnTo>
                    <a:pt x="479" y="116"/>
                  </a:lnTo>
                  <a:lnTo>
                    <a:pt x="479" y="116"/>
                  </a:lnTo>
                  <a:cubicBezTo>
                    <a:pt x="284" y="156"/>
                    <a:pt x="107" y="272"/>
                    <a:pt x="1" y="442"/>
                  </a:cubicBezTo>
                  <a:cubicBezTo>
                    <a:pt x="557" y="442"/>
                    <a:pt x="1084" y="413"/>
                    <a:pt x="1640" y="340"/>
                  </a:cubicBezTo>
                  <a:cubicBezTo>
                    <a:pt x="1640" y="223"/>
                    <a:pt x="1567" y="135"/>
                    <a:pt x="1465" y="76"/>
                  </a:cubicBezTo>
                  <a:cubicBezTo>
                    <a:pt x="1377" y="32"/>
                    <a:pt x="1274" y="3"/>
                    <a:pt x="1157" y="3"/>
                  </a:cubicBezTo>
                  <a:cubicBezTo>
                    <a:pt x="1131" y="2"/>
                    <a:pt x="110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713397" y="2672390"/>
              <a:ext cx="32625" cy="7786"/>
            </a:xfrm>
            <a:custGeom>
              <a:avLst/>
              <a:gdLst/>
              <a:ahLst/>
              <a:cxnLst/>
              <a:rect l="l" t="t" r="r" b="b"/>
              <a:pathLst>
                <a:path w="528" h="126" extrusionOk="0">
                  <a:moveTo>
                    <a:pt x="47" y="1"/>
                  </a:moveTo>
                  <a:cubicBezTo>
                    <a:pt x="30" y="1"/>
                    <a:pt x="19" y="3"/>
                    <a:pt x="15" y="7"/>
                  </a:cubicBezTo>
                  <a:cubicBezTo>
                    <a:pt x="0" y="36"/>
                    <a:pt x="103" y="109"/>
                    <a:pt x="279" y="124"/>
                  </a:cubicBezTo>
                  <a:cubicBezTo>
                    <a:pt x="295" y="125"/>
                    <a:pt x="310" y="126"/>
                    <a:pt x="325" y="126"/>
                  </a:cubicBezTo>
                  <a:cubicBezTo>
                    <a:pt x="446" y="126"/>
                    <a:pt x="527" y="78"/>
                    <a:pt x="527" y="65"/>
                  </a:cubicBezTo>
                  <a:cubicBezTo>
                    <a:pt x="513" y="50"/>
                    <a:pt x="396" y="50"/>
                    <a:pt x="279" y="36"/>
                  </a:cubicBezTo>
                  <a:cubicBezTo>
                    <a:pt x="182" y="14"/>
                    <a:pt x="9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669957" y="2539537"/>
              <a:ext cx="67042" cy="67660"/>
            </a:xfrm>
            <a:custGeom>
              <a:avLst/>
              <a:gdLst/>
              <a:ahLst/>
              <a:cxnLst/>
              <a:rect l="l" t="t" r="r" b="b"/>
              <a:pathLst>
                <a:path w="1085" h="1095" extrusionOk="0">
                  <a:moveTo>
                    <a:pt x="1084" y="575"/>
                  </a:moveTo>
                  <a:cubicBezTo>
                    <a:pt x="1084" y="576"/>
                    <a:pt x="1084" y="605"/>
                    <a:pt x="1069" y="693"/>
                  </a:cubicBezTo>
                  <a:cubicBezTo>
                    <a:pt x="1084" y="620"/>
                    <a:pt x="1084" y="576"/>
                    <a:pt x="1084" y="575"/>
                  </a:cubicBezTo>
                  <a:close/>
                  <a:moveTo>
                    <a:pt x="558" y="1"/>
                  </a:moveTo>
                  <a:cubicBezTo>
                    <a:pt x="497" y="1"/>
                    <a:pt x="432" y="11"/>
                    <a:pt x="367" y="34"/>
                  </a:cubicBezTo>
                  <a:cubicBezTo>
                    <a:pt x="176" y="92"/>
                    <a:pt x="1" y="312"/>
                    <a:pt x="1" y="546"/>
                  </a:cubicBezTo>
                  <a:cubicBezTo>
                    <a:pt x="1" y="795"/>
                    <a:pt x="176" y="985"/>
                    <a:pt x="367" y="1059"/>
                  </a:cubicBezTo>
                  <a:cubicBezTo>
                    <a:pt x="437" y="1084"/>
                    <a:pt x="507" y="1095"/>
                    <a:pt x="573" y="1095"/>
                  </a:cubicBezTo>
                  <a:cubicBezTo>
                    <a:pt x="700" y="1095"/>
                    <a:pt x="812" y="1053"/>
                    <a:pt x="879" y="985"/>
                  </a:cubicBezTo>
                  <a:cubicBezTo>
                    <a:pt x="996" y="898"/>
                    <a:pt x="1055" y="766"/>
                    <a:pt x="1069" y="693"/>
                  </a:cubicBezTo>
                  <a:lnTo>
                    <a:pt x="1069" y="693"/>
                  </a:lnTo>
                  <a:cubicBezTo>
                    <a:pt x="1026" y="766"/>
                    <a:pt x="982" y="883"/>
                    <a:pt x="865" y="971"/>
                  </a:cubicBezTo>
                  <a:cubicBezTo>
                    <a:pt x="774" y="1031"/>
                    <a:pt x="664" y="1077"/>
                    <a:pt x="542" y="1077"/>
                  </a:cubicBezTo>
                  <a:cubicBezTo>
                    <a:pt x="486" y="1077"/>
                    <a:pt x="427" y="1067"/>
                    <a:pt x="367" y="1044"/>
                  </a:cubicBezTo>
                  <a:cubicBezTo>
                    <a:pt x="191" y="985"/>
                    <a:pt x="45" y="780"/>
                    <a:pt x="45" y="561"/>
                  </a:cubicBezTo>
                  <a:cubicBezTo>
                    <a:pt x="30" y="356"/>
                    <a:pt x="191" y="151"/>
                    <a:pt x="367" y="92"/>
                  </a:cubicBezTo>
                  <a:cubicBezTo>
                    <a:pt x="427" y="69"/>
                    <a:pt x="489" y="59"/>
                    <a:pt x="548" y="59"/>
                  </a:cubicBezTo>
                  <a:cubicBezTo>
                    <a:pt x="677" y="59"/>
                    <a:pt x="794" y="106"/>
                    <a:pt x="865" y="166"/>
                  </a:cubicBezTo>
                  <a:cubicBezTo>
                    <a:pt x="996" y="239"/>
                    <a:pt x="1055" y="370"/>
                    <a:pt x="1069" y="444"/>
                  </a:cubicBezTo>
                  <a:cubicBezTo>
                    <a:pt x="1084" y="516"/>
                    <a:pt x="1084" y="575"/>
                    <a:pt x="1084" y="575"/>
                  </a:cubicBezTo>
                  <a:lnTo>
                    <a:pt x="1084" y="575"/>
                  </a:lnTo>
                  <a:cubicBezTo>
                    <a:pt x="1084" y="575"/>
                    <a:pt x="1084" y="516"/>
                    <a:pt x="1069" y="400"/>
                  </a:cubicBezTo>
                  <a:cubicBezTo>
                    <a:pt x="1069" y="327"/>
                    <a:pt x="1011" y="209"/>
                    <a:pt x="879" y="107"/>
                  </a:cubicBezTo>
                  <a:cubicBezTo>
                    <a:pt x="809" y="47"/>
                    <a:pt x="691" y="1"/>
                    <a:pt x="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767651" y="2537745"/>
              <a:ext cx="67042" cy="67475"/>
            </a:xfrm>
            <a:custGeom>
              <a:avLst/>
              <a:gdLst/>
              <a:ahLst/>
              <a:cxnLst/>
              <a:rect l="l" t="t" r="r" b="b"/>
              <a:pathLst>
                <a:path w="1085" h="1092" extrusionOk="0">
                  <a:moveTo>
                    <a:pt x="1072" y="480"/>
                  </a:moveTo>
                  <a:lnTo>
                    <a:pt x="1072" y="480"/>
                  </a:lnTo>
                  <a:cubicBezTo>
                    <a:pt x="1084" y="544"/>
                    <a:pt x="1084" y="561"/>
                    <a:pt x="1084" y="561"/>
                  </a:cubicBezTo>
                  <a:cubicBezTo>
                    <a:pt x="1084" y="561"/>
                    <a:pt x="1084" y="528"/>
                    <a:pt x="1072" y="480"/>
                  </a:cubicBezTo>
                  <a:close/>
                  <a:moveTo>
                    <a:pt x="555" y="0"/>
                  </a:moveTo>
                  <a:cubicBezTo>
                    <a:pt x="495" y="0"/>
                    <a:pt x="432" y="10"/>
                    <a:pt x="367" y="34"/>
                  </a:cubicBezTo>
                  <a:cubicBezTo>
                    <a:pt x="162" y="92"/>
                    <a:pt x="1" y="312"/>
                    <a:pt x="1" y="546"/>
                  </a:cubicBezTo>
                  <a:cubicBezTo>
                    <a:pt x="1" y="780"/>
                    <a:pt x="162" y="985"/>
                    <a:pt x="367" y="1058"/>
                  </a:cubicBezTo>
                  <a:cubicBezTo>
                    <a:pt x="432" y="1081"/>
                    <a:pt x="495" y="1091"/>
                    <a:pt x="555" y="1091"/>
                  </a:cubicBezTo>
                  <a:cubicBezTo>
                    <a:pt x="685" y="1091"/>
                    <a:pt x="799" y="1045"/>
                    <a:pt x="879" y="985"/>
                  </a:cubicBezTo>
                  <a:cubicBezTo>
                    <a:pt x="982" y="897"/>
                    <a:pt x="1040" y="765"/>
                    <a:pt x="1055" y="692"/>
                  </a:cubicBezTo>
                  <a:lnTo>
                    <a:pt x="1055" y="692"/>
                  </a:lnTo>
                  <a:cubicBezTo>
                    <a:pt x="1026" y="765"/>
                    <a:pt x="967" y="868"/>
                    <a:pt x="865" y="956"/>
                  </a:cubicBezTo>
                  <a:cubicBezTo>
                    <a:pt x="778" y="1023"/>
                    <a:pt x="665" y="1072"/>
                    <a:pt x="549" y="1072"/>
                  </a:cubicBezTo>
                  <a:cubicBezTo>
                    <a:pt x="488" y="1072"/>
                    <a:pt x="427" y="1059"/>
                    <a:pt x="367" y="1029"/>
                  </a:cubicBezTo>
                  <a:cubicBezTo>
                    <a:pt x="177" y="985"/>
                    <a:pt x="30" y="780"/>
                    <a:pt x="30" y="561"/>
                  </a:cubicBezTo>
                  <a:cubicBezTo>
                    <a:pt x="15" y="341"/>
                    <a:pt x="177" y="136"/>
                    <a:pt x="367" y="92"/>
                  </a:cubicBezTo>
                  <a:cubicBezTo>
                    <a:pt x="427" y="67"/>
                    <a:pt x="490" y="56"/>
                    <a:pt x="552" y="56"/>
                  </a:cubicBezTo>
                  <a:cubicBezTo>
                    <a:pt x="672" y="56"/>
                    <a:pt x="787" y="98"/>
                    <a:pt x="865" y="165"/>
                  </a:cubicBezTo>
                  <a:cubicBezTo>
                    <a:pt x="982" y="238"/>
                    <a:pt x="1040" y="356"/>
                    <a:pt x="1055" y="429"/>
                  </a:cubicBezTo>
                  <a:cubicBezTo>
                    <a:pt x="1062" y="447"/>
                    <a:pt x="1068" y="464"/>
                    <a:pt x="1072" y="480"/>
                  </a:cubicBezTo>
                  <a:lnTo>
                    <a:pt x="1072" y="480"/>
                  </a:lnTo>
                  <a:cubicBezTo>
                    <a:pt x="1068" y="459"/>
                    <a:pt x="1062" y="432"/>
                    <a:pt x="1055" y="399"/>
                  </a:cubicBezTo>
                  <a:cubicBezTo>
                    <a:pt x="1055" y="326"/>
                    <a:pt x="1011" y="195"/>
                    <a:pt x="879" y="107"/>
                  </a:cubicBezTo>
                  <a:cubicBezTo>
                    <a:pt x="799" y="47"/>
                    <a:pt x="685" y="0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736940" y="2573276"/>
              <a:ext cx="31698" cy="2781"/>
            </a:xfrm>
            <a:custGeom>
              <a:avLst/>
              <a:gdLst/>
              <a:ahLst/>
              <a:cxnLst/>
              <a:rect l="l" t="t" r="r" b="b"/>
              <a:pathLst>
                <a:path w="513" h="45" extrusionOk="0">
                  <a:moveTo>
                    <a:pt x="249" y="0"/>
                  </a:moveTo>
                  <a:cubicBezTo>
                    <a:pt x="103" y="0"/>
                    <a:pt x="0" y="0"/>
                    <a:pt x="0" y="29"/>
                  </a:cubicBezTo>
                  <a:cubicBezTo>
                    <a:pt x="0" y="44"/>
                    <a:pt x="117" y="44"/>
                    <a:pt x="249" y="44"/>
                  </a:cubicBezTo>
                  <a:cubicBezTo>
                    <a:pt x="410" y="44"/>
                    <a:pt x="512" y="44"/>
                    <a:pt x="512" y="29"/>
                  </a:cubicBezTo>
                  <a:cubicBezTo>
                    <a:pt x="512" y="0"/>
                    <a:pt x="381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596671" y="2529836"/>
              <a:ext cx="76990" cy="31698"/>
            </a:xfrm>
            <a:custGeom>
              <a:avLst/>
              <a:gdLst/>
              <a:ahLst/>
              <a:cxnLst/>
              <a:rect l="l" t="t" r="r" b="b"/>
              <a:pathLst>
                <a:path w="1246" h="513" extrusionOk="0">
                  <a:moveTo>
                    <a:pt x="1" y="0"/>
                  </a:moveTo>
                  <a:cubicBezTo>
                    <a:pt x="1" y="15"/>
                    <a:pt x="74" y="30"/>
                    <a:pt x="177" y="88"/>
                  </a:cubicBezTo>
                  <a:cubicBezTo>
                    <a:pt x="294" y="147"/>
                    <a:pt x="455" y="191"/>
                    <a:pt x="616" y="264"/>
                  </a:cubicBezTo>
                  <a:cubicBezTo>
                    <a:pt x="792" y="337"/>
                    <a:pt x="953" y="410"/>
                    <a:pt x="1055" y="454"/>
                  </a:cubicBezTo>
                  <a:cubicBezTo>
                    <a:pt x="1172" y="484"/>
                    <a:pt x="1245" y="513"/>
                    <a:pt x="1245" y="513"/>
                  </a:cubicBezTo>
                  <a:cubicBezTo>
                    <a:pt x="1245" y="513"/>
                    <a:pt x="1187" y="469"/>
                    <a:pt x="1055" y="410"/>
                  </a:cubicBezTo>
                  <a:cubicBezTo>
                    <a:pt x="953" y="366"/>
                    <a:pt x="792" y="308"/>
                    <a:pt x="616" y="235"/>
                  </a:cubicBezTo>
                  <a:cubicBezTo>
                    <a:pt x="455" y="162"/>
                    <a:pt x="294" y="88"/>
                    <a:pt x="177" y="44"/>
                  </a:cubicBezTo>
                  <a:cubicBezTo>
                    <a:pt x="74" y="1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663654" y="3056305"/>
              <a:ext cx="36209" cy="227140"/>
            </a:xfrm>
            <a:custGeom>
              <a:avLst/>
              <a:gdLst/>
              <a:ahLst/>
              <a:cxnLst/>
              <a:rect l="l" t="t" r="r" b="b"/>
              <a:pathLst>
                <a:path w="586" h="3676" extrusionOk="0">
                  <a:moveTo>
                    <a:pt x="15" y="1"/>
                  </a:moveTo>
                  <a:cubicBezTo>
                    <a:pt x="0" y="1"/>
                    <a:pt x="88" y="850"/>
                    <a:pt x="235" y="1845"/>
                  </a:cubicBezTo>
                  <a:cubicBezTo>
                    <a:pt x="381" y="2855"/>
                    <a:pt x="527" y="3675"/>
                    <a:pt x="542" y="3675"/>
                  </a:cubicBezTo>
                  <a:cubicBezTo>
                    <a:pt x="586" y="3675"/>
                    <a:pt x="469" y="2855"/>
                    <a:pt x="322" y="1831"/>
                  </a:cubicBezTo>
                  <a:cubicBezTo>
                    <a:pt x="176" y="820"/>
                    <a:pt x="30" y="1"/>
                    <a:pt x="15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697084" y="3128664"/>
              <a:ext cx="31760" cy="31513"/>
            </a:xfrm>
            <a:custGeom>
              <a:avLst/>
              <a:gdLst/>
              <a:ahLst/>
              <a:cxnLst/>
              <a:rect l="l" t="t" r="r" b="b"/>
              <a:pathLst>
                <a:path w="514" h="510" extrusionOk="0">
                  <a:moveTo>
                    <a:pt x="202" y="82"/>
                  </a:moveTo>
                  <a:cubicBezTo>
                    <a:pt x="221" y="82"/>
                    <a:pt x="242" y="84"/>
                    <a:pt x="264" y="89"/>
                  </a:cubicBezTo>
                  <a:cubicBezTo>
                    <a:pt x="308" y="118"/>
                    <a:pt x="396" y="133"/>
                    <a:pt x="411" y="206"/>
                  </a:cubicBezTo>
                  <a:cubicBezTo>
                    <a:pt x="440" y="264"/>
                    <a:pt x="426" y="352"/>
                    <a:pt x="367" y="411"/>
                  </a:cubicBezTo>
                  <a:cubicBezTo>
                    <a:pt x="338" y="425"/>
                    <a:pt x="301" y="433"/>
                    <a:pt x="264" y="433"/>
                  </a:cubicBezTo>
                  <a:cubicBezTo>
                    <a:pt x="228" y="433"/>
                    <a:pt x="191" y="425"/>
                    <a:pt x="162" y="411"/>
                  </a:cubicBezTo>
                  <a:cubicBezTo>
                    <a:pt x="89" y="367"/>
                    <a:pt x="74" y="294"/>
                    <a:pt x="89" y="235"/>
                  </a:cubicBezTo>
                  <a:cubicBezTo>
                    <a:pt x="126" y="125"/>
                    <a:pt x="183" y="96"/>
                    <a:pt x="201" y="82"/>
                  </a:cubicBezTo>
                  <a:lnTo>
                    <a:pt x="201" y="82"/>
                  </a:lnTo>
                  <a:cubicBezTo>
                    <a:pt x="201" y="82"/>
                    <a:pt x="201" y="82"/>
                    <a:pt x="202" y="82"/>
                  </a:cubicBezTo>
                  <a:close/>
                  <a:moveTo>
                    <a:pt x="264" y="1"/>
                  </a:moveTo>
                  <a:cubicBezTo>
                    <a:pt x="103" y="1"/>
                    <a:pt x="45" y="103"/>
                    <a:pt x="60" y="103"/>
                  </a:cubicBezTo>
                  <a:cubicBezTo>
                    <a:pt x="60" y="108"/>
                    <a:pt x="62" y="110"/>
                    <a:pt x="66" y="110"/>
                  </a:cubicBezTo>
                  <a:cubicBezTo>
                    <a:pt x="79" y="110"/>
                    <a:pt x="110" y="92"/>
                    <a:pt x="159" y="85"/>
                  </a:cubicBezTo>
                  <a:lnTo>
                    <a:pt x="159" y="85"/>
                  </a:lnTo>
                  <a:cubicBezTo>
                    <a:pt x="155" y="86"/>
                    <a:pt x="151" y="87"/>
                    <a:pt x="147" y="89"/>
                  </a:cubicBezTo>
                  <a:cubicBezTo>
                    <a:pt x="118" y="103"/>
                    <a:pt x="60" y="147"/>
                    <a:pt x="45" y="220"/>
                  </a:cubicBezTo>
                  <a:cubicBezTo>
                    <a:pt x="1" y="279"/>
                    <a:pt x="30" y="396"/>
                    <a:pt x="118" y="455"/>
                  </a:cubicBezTo>
                  <a:cubicBezTo>
                    <a:pt x="155" y="491"/>
                    <a:pt x="206" y="510"/>
                    <a:pt x="261" y="510"/>
                  </a:cubicBezTo>
                  <a:cubicBezTo>
                    <a:pt x="316" y="510"/>
                    <a:pt x="374" y="491"/>
                    <a:pt x="426" y="455"/>
                  </a:cubicBezTo>
                  <a:cubicBezTo>
                    <a:pt x="513" y="367"/>
                    <a:pt x="513" y="235"/>
                    <a:pt x="484" y="147"/>
                  </a:cubicBezTo>
                  <a:cubicBezTo>
                    <a:pt x="440" y="30"/>
                    <a:pt x="33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819248" y="2982154"/>
              <a:ext cx="45292" cy="258777"/>
            </a:xfrm>
            <a:custGeom>
              <a:avLst/>
              <a:gdLst/>
              <a:ahLst/>
              <a:cxnLst/>
              <a:rect l="l" t="t" r="r" b="b"/>
              <a:pathLst>
                <a:path w="733" h="4188" extrusionOk="0">
                  <a:moveTo>
                    <a:pt x="44" y="0"/>
                  </a:moveTo>
                  <a:cubicBezTo>
                    <a:pt x="0" y="0"/>
                    <a:pt x="147" y="937"/>
                    <a:pt x="337" y="2094"/>
                  </a:cubicBezTo>
                  <a:cubicBezTo>
                    <a:pt x="513" y="3250"/>
                    <a:pt x="703" y="4187"/>
                    <a:pt x="718" y="4187"/>
                  </a:cubicBezTo>
                  <a:cubicBezTo>
                    <a:pt x="732" y="4187"/>
                    <a:pt x="615" y="3236"/>
                    <a:pt x="425" y="2079"/>
                  </a:cubicBezTo>
                  <a:cubicBezTo>
                    <a:pt x="249" y="923"/>
                    <a:pt x="59" y="0"/>
                    <a:pt x="44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273756" y="3427182"/>
              <a:ext cx="1159675" cy="1054817"/>
            </a:xfrm>
            <a:custGeom>
              <a:avLst/>
              <a:gdLst/>
              <a:ahLst/>
              <a:cxnLst/>
              <a:rect l="l" t="t" r="r" b="b"/>
              <a:pathLst>
                <a:path w="18768" h="17071" extrusionOk="0">
                  <a:moveTo>
                    <a:pt x="16009" y="1"/>
                  </a:moveTo>
                  <a:cubicBezTo>
                    <a:pt x="16006" y="1"/>
                    <a:pt x="16004" y="1"/>
                    <a:pt x="16002" y="1"/>
                  </a:cubicBezTo>
                  <a:cubicBezTo>
                    <a:pt x="13850" y="59"/>
                    <a:pt x="967" y="777"/>
                    <a:pt x="967" y="777"/>
                  </a:cubicBezTo>
                  <a:cubicBezTo>
                    <a:pt x="967" y="777"/>
                    <a:pt x="1" y="4642"/>
                    <a:pt x="3778" y="5403"/>
                  </a:cubicBezTo>
                  <a:cubicBezTo>
                    <a:pt x="4527" y="5553"/>
                    <a:pt x="5362" y="5609"/>
                    <a:pt x="6219" y="5609"/>
                  </a:cubicBezTo>
                  <a:cubicBezTo>
                    <a:pt x="8723" y="5609"/>
                    <a:pt x="11417" y="5130"/>
                    <a:pt x="12740" y="5130"/>
                  </a:cubicBezTo>
                  <a:cubicBezTo>
                    <a:pt x="13254" y="5130"/>
                    <a:pt x="13562" y="5203"/>
                    <a:pt x="13571" y="5403"/>
                  </a:cubicBezTo>
                  <a:cubicBezTo>
                    <a:pt x="13615" y="6296"/>
                    <a:pt x="13850" y="17071"/>
                    <a:pt x="13850" y="17071"/>
                  </a:cubicBezTo>
                  <a:lnTo>
                    <a:pt x="18256" y="17071"/>
                  </a:lnTo>
                  <a:cubicBezTo>
                    <a:pt x="18256" y="17071"/>
                    <a:pt x="18768" y="1"/>
                    <a:pt x="16009" y="1"/>
                  </a:cubicBezTo>
                  <a:close/>
                </a:path>
              </a:pathLst>
            </a:custGeom>
            <a:solidFill>
              <a:srgbClr val="FFFFFF">
                <a:alpha val="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356978" y="3476059"/>
              <a:ext cx="810561" cy="1000504"/>
            </a:xfrm>
            <a:custGeom>
              <a:avLst/>
              <a:gdLst/>
              <a:ahLst/>
              <a:cxnLst/>
              <a:rect l="l" t="t" r="r" b="b"/>
              <a:pathLst>
                <a:path w="13118" h="16192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32" y="0"/>
                    <a:pt x="88" y="74"/>
                    <a:pt x="59" y="249"/>
                  </a:cubicBezTo>
                  <a:cubicBezTo>
                    <a:pt x="15" y="440"/>
                    <a:pt x="1" y="703"/>
                    <a:pt x="74" y="1040"/>
                  </a:cubicBezTo>
                  <a:cubicBezTo>
                    <a:pt x="147" y="1391"/>
                    <a:pt x="308" y="1772"/>
                    <a:pt x="630" y="2152"/>
                  </a:cubicBezTo>
                  <a:cubicBezTo>
                    <a:pt x="791" y="2357"/>
                    <a:pt x="967" y="2533"/>
                    <a:pt x="1186" y="2709"/>
                  </a:cubicBezTo>
                  <a:cubicBezTo>
                    <a:pt x="1435" y="2870"/>
                    <a:pt x="1684" y="3002"/>
                    <a:pt x="1962" y="3119"/>
                  </a:cubicBezTo>
                  <a:cubicBezTo>
                    <a:pt x="2533" y="3367"/>
                    <a:pt x="3192" y="3514"/>
                    <a:pt x="3895" y="3587"/>
                  </a:cubicBezTo>
                  <a:cubicBezTo>
                    <a:pt x="4612" y="3660"/>
                    <a:pt x="5388" y="3719"/>
                    <a:pt x="6193" y="3748"/>
                  </a:cubicBezTo>
                  <a:cubicBezTo>
                    <a:pt x="6823" y="3777"/>
                    <a:pt x="7480" y="3792"/>
                    <a:pt x="8156" y="3792"/>
                  </a:cubicBezTo>
                  <a:cubicBezTo>
                    <a:pt x="9210" y="3792"/>
                    <a:pt x="10311" y="3755"/>
                    <a:pt x="11434" y="3675"/>
                  </a:cubicBezTo>
                  <a:cubicBezTo>
                    <a:pt x="11493" y="3671"/>
                    <a:pt x="11550" y="3670"/>
                    <a:pt x="11606" y="3670"/>
                  </a:cubicBezTo>
                  <a:cubicBezTo>
                    <a:pt x="11786" y="3670"/>
                    <a:pt x="11954" y="3689"/>
                    <a:pt x="12122" y="3733"/>
                  </a:cubicBezTo>
                  <a:cubicBezTo>
                    <a:pt x="12312" y="3807"/>
                    <a:pt x="12503" y="3938"/>
                    <a:pt x="12590" y="4129"/>
                  </a:cubicBezTo>
                  <a:cubicBezTo>
                    <a:pt x="12678" y="4334"/>
                    <a:pt x="12708" y="4553"/>
                    <a:pt x="12722" y="4773"/>
                  </a:cubicBezTo>
                  <a:cubicBezTo>
                    <a:pt x="12722" y="4992"/>
                    <a:pt x="12737" y="5212"/>
                    <a:pt x="12737" y="5432"/>
                  </a:cubicBezTo>
                  <a:cubicBezTo>
                    <a:pt x="12752" y="6310"/>
                    <a:pt x="12795" y="7144"/>
                    <a:pt x="12810" y="7964"/>
                  </a:cubicBezTo>
                  <a:cubicBezTo>
                    <a:pt x="12869" y="9575"/>
                    <a:pt x="12927" y="11009"/>
                    <a:pt x="12956" y="12239"/>
                  </a:cubicBezTo>
                  <a:cubicBezTo>
                    <a:pt x="13015" y="13469"/>
                    <a:pt x="13044" y="14435"/>
                    <a:pt x="13074" y="15138"/>
                  </a:cubicBezTo>
                  <a:cubicBezTo>
                    <a:pt x="13044" y="14435"/>
                    <a:pt x="13030" y="13454"/>
                    <a:pt x="13000" y="12239"/>
                  </a:cubicBezTo>
                  <a:cubicBezTo>
                    <a:pt x="12956" y="11009"/>
                    <a:pt x="12927" y="9575"/>
                    <a:pt x="12869" y="7964"/>
                  </a:cubicBezTo>
                  <a:cubicBezTo>
                    <a:pt x="12854" y="7144"/>
                    <a:pt x="12810" y="6310"/>
                    <a:pt x="12795" y="5432"/>
                  </a:cubicBezTo>
                  <a:cubicBezTo>
                    <a:pt x="12795" y="5212"/>
                    <a:pt x="12781" y="4992"/>
                    <a:pt x="12781" y="4773"/>
                  </a:cubicBezTo>
                  <a:cubicBezTo>
                    <a:pt x="12781" y="4553"/>
                    <a:pt x="12752" y="4319"/>
                    <a:pt x="12649" y="4099"/>
                  </a:cubicBezTo>
                  <a:cubicBezTo>
                    <a:pt x="12561" y="3880"/>
                    <a:pt x="12356" y="3733"/>
                    <a:pt x="12122" y="3660"/>
                  </a:cubicBezTo>
                  <a:cubicBezTo>
                    <a:pt x="11954" y="3616"/>
                    <a:pt x="11769" y="3596"/>
                    <a:pt x="11587" y="3596"/>
                  </a:cubicBezTo>
                  <a:cubicBezTo>
                    <a:pt x="11531" y="3596"/>
                    <a:pt x="11475" y="3598"/>
                    <a:pt x="11419" y="3602"/>
                  </a:cubicBezTo>
                  <a:cubicBezTo>
                    <a:pt x="10296" y="3682"/>
                    <a:pt x="9200" y="3719"/>
                    <a:pt x="8151" y="3719"/>
                  </a:cubicBezTo>
                  <a:cubicBezTo>
                    <a:pt x="7477" y="3719"/>
                    <a:pt x="6823" y="3704"/>
                    <a:pt x="6193" y="3675"/>
                  </a:cubicBezTo>
                  <a:cubicBezTo>
                    <a:pt x="5388" y="3631"/>
                    <a:pt x="4612" y="3587"/>
                    <a:pt x="3895" y="3514"/>
                  </a:cubicBezTo>
                  <a:cubicBezTo>
                    <a:pt x="3192" y="3441"/>
                    <a:pt x="2548" y="3309"/>
                    <a:pt x="1977" y="3075"/>
                  </a:cubicBezTo>
                  <a:cubicBezTo>
                    <a:pt x="1699" y="2943"/>
                    <a:pt x="1450" y="2811"/>
                    <a:pt x="1230" y="2650"/>
                  </a:cubicBezTo>
                  <a:cubicBezTo>
                    <a:pt x="1011" y="2489"/>
                    <a:pt x="820" y="2299"/>
                    <a:pt x="674" y="2123"/>
                  </a:cubicBezTo>
                  <a:cubicBezTo>
                    <a:pt x="367" y="1757"/>
                    <a:pt x="191" y="1362"/>
                    <a:pt x="118" y="1040"/>
                  </a:cubicBezTo>
                  <a:cubicBezTo>
                    <a:pt x="44" y="703"/>
                    <a:pt x="44" y="454"/>
                    <a:pt x="74" y="264"/>
                  </a:cubicBezTo>
                  <a:lnTo>
                    <a:pt x="132" y="0"/>
                  </a:lnTo>
                  <a:close/>
                  <a:moveTo>
                    <a:pt x="13074" y="15138"/>
                  </a:moveTo>
                  <a:cubicBezTo>
                    <a:pt x="13074" y="15460"/>
                    <a:pt x="13088" y="15738"/>
                    <a:pt x="13088" y="15914"/>
                  </a:cubicBezTo>
                  <a:lnTo>
                    <a:pt x="13088" y="16119"/>
                  </a:lnTo>
                  <a:cubicBezTo>
                    <a:pt x="13117" y="16177"/>
                    <a:pt x="13117" y="16192"/>
                    <a:pt x="13117" y="16192"/>
                  </a:cubicBezTo>
                  <a:lnTo>
                    <a:pt x="13117" y="16119"/>
                  </a:lnTo>
                  <a:cubicBezTo>
                    <a:pt x="13117" y="16060"/>
                    <a:pt x="13117" y="16016"/>
                    <a:pt x="13103" y="15914"/>
                  </a:cubicBezTo>
                  <a:cubicBezTo>
                    <a:pt x="13103" y="15738"/>
                    <a:pt x="13088" y="15474"/>
                    <a:pt x="13074" y="15138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293641" y="2933277"/>
              <a:ext cx="655901" cy="594791"/>
            </a:xfrm>
            <a:custGeom>
              <a:avLst/>
              <a:gdLst/>
              <a:ahLst/>
              <a:cxnLst/>
              <a:rect l="l" t="t" r="r" b="b"/>
              <a:pathLst>
                <a:path w="10615" h="9626" extrusionOk="0">
                  <a:moveTo>
                    <a:pt x="3456" y="1"/>
                  </a:moveTo>
                  <a:lnTo>
                    <a:pt x="352" y="147"/>
                  </a:lnTo>
                  <a:cubicBezTo>
                    <a:pt x="352" y="147"/>
                    <a:pt x="1" y="2782"/>
                    <a:pt x="747" y="6735"/>
                  </a:cubicBezTo>
                  <a:cubicBezTo>
                    <a:pt x="1196" y="9067"/>
                    <a:pt x="2614" y="9626"/>
                    <a:pt x="3893" y="9626"/>
                  </a:cubicBezTo>
                  <a:cubicBezTo>
                    <a:pt x="4782" y="9626"/>
                    <a:pt x="5604" y="9356"/>
                    <a:pt x="5988" y="9224"/>
                  </a:cubicBezTo>
                  <a:cubicBezTo>
                    <a:pt x="6925" y="8916"/>
                    <a:pt x="10614" y="7555"/>
                    <a:pt x="10614" y="7555"/>
                  </a:cubicBezTo>
                  <a:lnTo>
                    <a:pt x="9502" y="5007"/>
                  </a:lnTo>
                  <a:cubicBezTo>
                    <a:pt x="9502" y="5007"/>
                    <a:pt x="7233" y="5813"/>
                    <a:pt x="4671" y="6369"/>
                  </a:cubicBezTo>
                  <a:cubicBezTo>
                    <a:pt x="4649" y="6373"/>
                    <a:pt x="4628" y="6376"/>
                    <a:pt x="4607" y="6376"/>
                  </a:cubicBezTo>
                  <a:cubicBezTo>
                    <a:pt x="3498" y="6376"/>
                    <a:pt x="3456" y="1"/>
                    <a:pt x="3456" y="1"/>
                  </a:cubicBezTo>
                  <a:close/>
                </a:path>
              </a:pathLst>
            </a:custGeom>
            <a:solidFill>
              <a:srgbClr val="15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351541" y="2832308"/>
              <a:ext cx="517491" cy="482765"/>
            </a:xfrm>
            <a:custGeom>
              <a:avLst/>
              <a:gdLst/>
              <a:ahLst/>
              <a:cxnLst/>
              <a:rect l="l" t="t" r="r" b="b"/>
              <a:pathLst>
                <a:path w="8375" h="7813" extrusionOk="0">
                  <a:moveTo>
                    <a:pt x="772" y="0"/>
                  </a:moveTo>
                  <a:cubicBezTo>
                    <a:pt x="647" y="0"/>
                    <a:pt x="532" y="23"/>
                    <a:pt x="440" y="54"/>
                  </a:cubicBezTo>
                  <a:cubicBezTo>
                    <a:pt x="250" y="112"/>
                    <a:pt x="132" y="229"/>
                    <a:pt x="74" y="303"/>
                  </a:cubicBezTo>
                  <a:cubicBezTo>
                    <a:pt x="15" y="361"/>
                    <a:pt x="1" y="420"/>
                    <a:pt x="1" y="420"/>
                  </a:cubicBezTo>
                  <a:cubicBezTo>
                    <a:pt x="1" y="422"/>
                    <a:pt x="1" y="422"/>
                    <a:pt x="2" y="422"/>
                  </a:cubicBezTo>
                  <a:cubicBezTo>
                    <a:pt x="5" y="422"/>
                    <a:pt x="25" y="381"/>
                    <a:pt x="89" y="317"/>
                  </a:cubicBezTo>
                  <a:cubicBezTo>
                    <a:pt x="162" y="244"/>
                    <a:pt x="279" y="156"/>
                    <a:pt x="455" y="98"/>
                  </a:cubicBezTo>
                  <a:cubicBezTo>
                    <a:pt x="550" y="68"/>
                    <a:pt x="656" y="50"/>
                    <a:pt x="767" y="50"/>
                  </a:cubicBezTo>
                  <a:cubicBezTo>
                    <a:pt x="879" y="50"/>
                    <a:pt x="996" y="68"/>
                    <a:pt x="1113" y="112"/>
                  </a:cubicBezTo>
                  <a:cubicBezTo>
                    <a:pt x="1377" y="200"/>
                    <a:pt x="1596" y="420"/>
                    <a:pt x="1757" y="712"/>
                  </a:cubicBezTo>
                  <a:cubicBezTo>
                    <a:pt x="1918" y="1005"/>
                    <a:pt x="1992" y="1371"/>
                    <a:pt x="2006" y="1766"/>
                  </a:cubicBezTo>
                  <a:cubicBezTo>
                    <a:pt x="2036" y="2147"/>
                    <a:pt x="2006" y="2586"/>
                    <a:pt x="2036" y="3025"/>
                  </a:cubicBezTo>
                  <a:cubicBezTo>
                    <a:pt x="2065" y="3918"/>
                    <a:pt x="2153" y="4885"/>
                    <a:pt x="2343" y="5909"/>
                  </a:cubicBezTo>
                  <a:cubicBezTo>
                    <a:pt x="2372" y="6173"/>
                    <a:pt x="2431" y="6422"/>
                    <a:pt x="2489" y="6671"/>
                  </a:cubicBezTo>
                  <a:cubicBezTo>
                    <a:pt x="2563" y="6920"/>
                    <a:pt x="2592" y="7154"/>
                    <a:pt x="2694" y="7403"/>
                  </a:cubicBezTo>
                  <a:cubicBezTo>
                    <a:pt x="2724" y="7520"/>
                    <a:pt x="2797" y="7637"/>
                    <a:pt x="2914" y="7710"/>
                  </a:cubicBezTo>
                  <a:cubicBezTo>
                    <a:pt x="3016" y="7798"/>
                    <a:pt x="3148" y="7813"/>
                    <a:pt x="3280" y="7813"/>
                  </a:cubicBezTo>
                  <a:cubicBezTo>
                    <a:pt x="3397" y="7813"/>
                    <a:pt x="3514" y="7783"/>
                    <a:pt x="3617" y="7769"/>
                  </a:cubicBezTo>
                  <a:cubicBezTo>
                    <a:pt x="3734" y="7739"/>
                    <a:pt x="3836" y="7710"/>
                    <a:pt x="3953" y="7681"/>
                  </a:cubicBezTo>
                  <a:cubicBezTo>
                    <a:pt x="4817" y="7476"/>
                    <a:pt x="5593" y="7286"/>
                    <a:pt x="6252" y="7125"/>
                  </a:cubicBezTo>
                  <a:cubicBezTo>
                    <a:pt x="6911" y="6949"/>
                    <a:pt x="7423" y="6832"/>
                    <a:pt x="7818" y="6744"/>
                  </a:cubicBezTo>
                  <a:cubicBezTo>
                    <a:pt x="7994" y="6700"/>
                    <a:pt x="8126" y="6671"/>
                    <a:pt x="8228" y="6627"/>
                  </a:cubicBezTo>
                  <a:cubicBezTo>
                    <a:pt x="8331" y="6612"/>
                    <a:pt x="8374" y="6597"/>
                    <a:pt x="8374" y="6597"/>
                  </a:cubicBezTo>
                  <a:cubicBezTo>
                    <a:pt x="8374" y="6589"/>
                    <a:pt x="8371" y="6585"/>
                    <a:pt x="8362" y="6585"/>
                  </a:cubicBezTo>
                  <a:cubicBezTo>
                    <a:pt x="8342" y="6585"/>
                    <a:pt x="8296" y="6606"/>
                    <a:pt x="8213" y="6627"/>
                  </a:cubicBezTo>
                  <a:cubicBezTo>
                    <a:pt x="8111" y="6641"/>
                    <a:pt x="7979" y="6685"/>
                    <a:pt x="7789" y="6715"/>
                  </a:cubicBezTo>
                  <a:cubicBezTo>
                    <a:pt x="7423" y="6817"/>
                    <a:pt x="6896" y="6934"/>
                    <a:pt x="6237" y="7081"/>
                  </a:cubicBezTo>
                  <a:cubicBezTo>
                    <a:pt x="5578" y="7256"/>
                    <a:pt x="4788" y="7432"/>
                    <a:pt x="3939" y="7637"/>
                  </a:cubicBezTo>
                  <a:cubicBezTo>
                    <a:pt x="3822" y="7652"/>
                    <a:pt x="3719" y="7695"/>
                    <a:pt x="3602" y="7710"/>
                  </a:cubicBezTo>
                  <a:cubicBezTo>
                    <a:pt x="3500" y="7725"/>
                    <a:pt x="3382" y="7769"/>
                    <a:pt x="3280" y="7769"/>
                  </a:cubicBezTo>
                  <a:cubicBezTo>
                    <a:pt x="3163" y="7769"/>
                    <a:pt x="3060" y="7739"/>
                    <a:pt x="2958" y="7666"/>
                  </a:cubicBezTo>
                  <a:cubicBezTo>
                    <a:pt x="2870" y="7593"/>
                    <a:pt x="2797" y="7505"/>
                    <a:pt x="2768" y="7403"/>
                  </a:cubicBezTo>
                  <a:cubicBezTo>
                    <a:pt x="2665" y="7183"/>
                    <a:pt x="2636" y="6920"/>
                    <a:pt x="2577" y="6685"/>
                  </a:cubicBezTo>
                  <a:cubicBezTo>
                    <a:pt x="2519" y="6422"/>
                    <a:pt x="2489" y="6188"/>
                    <a:pt x="2431" y="5939"/>
                  </a:cubicBezTo>
                  <a:cubicBezTo>
                    <a:pt x="2255" y="4899"/>
                    <a:pt x="2153" y="3933"/>
                    <a:pt x="2123" y="3040"/>
                  </a:cubicBezTo>
                  <a:cubicBezTo>
                    <a:pt x="2109" y="2601"/>
                    <a:pt x="2109" y="2176"/>
                    <a:pt x="2079" y="1781"/>
                  </a:cubicBezTo>
                  <a:cubicBezTo>
                    <a:pt x="2065" y="1371"/>
                    <a:pt x="1977" y="991"/>
                    <a:pt x="1816" y="698"/>
                  </a:cubicBezTo>
                  <a:cubicBezTo>
                    <a:pt x="1640" y="405"/>
                    <a:pt x="1391" y="171"/>
                    <a:pt x="1128" y="68"/>
                  </a:cubicBezTo>
                  <a:cubicBezTo>
                    <a:pt x="1009" y="19"/>
                    <a:pt x="887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518009" y="3314040"/>
              <a:ext cx="28980" cy="48999"/>
            </a:xfrm>
            <a:custGeom>
              <a:avLst/>
              <a:gdLst/>
              <a:ahLst/>
              <a:cxnLst/>
              <a:rect l="l" t="t" r="r" b="b"/>
              <a:pathLst>
                <a:path w="469" h="793" extrusionOk="0">
                  <a:moveTo>
                    <a:pt x="451" y="1"/>
                  </a:moveTo>
                  <a:cubicBezTo>
                    <a:pt x="426" y="1"/>
                    <a:pt x="287" y="144"/>
                    <a:pt x="161" y="353"/>
                  </a:cubicBezTo>
                  <a:cubicBezTo>
                    <a:pt x="30" y="573"/>
                    <a:pt x="0" y="792"/>
                    <a:pt x="15" y="792"/>
                  </a:cubicBezTo>
                  <a:cubicBezTo>
                    <a:pt x="44" y="792"/>
                    <a:pt x="117" y="602"/>
                    <a:pt x="235" y="412"/>
                  </a:cubicBezTo>
                  <a:cubicBezTo>
                    <a:pt x="366" y="192"/>
                    <a:pt x="469" y="17"/>
                    <a:pt x="454" y="2"/>
                  </a:cubicBezTo>
                  <a:cubicBezTo>
                    <a:pt x="453" y="1"/>
                    <a:pt x="453" y="1"/>
                    <a:pt x="451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537907" y="3321208"/>
              <a:ext cx="20885" cy="57218"/>
            </a:xfrm>
            <a:custGeom>
              <a:avLst/>
              <a:gdLst/>
              <a:ahLst/>
              <a:cxnLst/>
              <a:rect l="l" t="t" r="r" b="b"/>
              <a:pathLst>
                <a:path w="338" h="926" extrusionOk="0">
                  <a:moveTo>
                    <a:pt x="303" y="0"/>
                  </a:moveTo>
                  <a:cubicBezTo>
                    <a:pt x="274" y="0"/>
                    <a:pt x="142" y="183"/>
                    <a:pt x="74" y="442"/>
                  </a:cubicBezTo>
                  <a:cubicBezTo>
                    <a:pt x="0" y="706"/>
                    <a:pt x="59" y="925"/>
                    <a:pt x="74" y="925"/>
                  </a:cubicBezTo>
                  <a:cubicBezTo>
                    <a:pt x="118" y="925"/>
                    <a:pt x="118" y="706"/>
                    <a:pt x="161" y="457"/>
                  </a:cubicBezTo>
                  <a:cubicBezTo>
                    <a:pt x="220" y="193"/>
                    <a:pt x="337" y="18"/>
                    <a:pt x="308" y="3"/>
                  </a:cubicBezTo>
                  <a:cubicBezTo>
                    <a:pt x="307" y="1"/>
                    <a:pt x="305" y="0"/>
                    <a:pt x="303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798424" y="3258057"/>
              <a:ext cx="86012" cy="163805"/>
            </a:xfrm>
            <a:custGeom>
              <a:avLst/>
              <a:gdLst/>
              <a:ahLst/>
              <a:cxnLst/>
              <a:rect l="l" t="t" r="r" b="b"/>
              <a:pathLst>
                <a:path w="1392" h="2651" extrusionOk="0">
                  <a:moveTo>
                    <a:pt x="1" y="0"/>
                  </a:moveTo>
                  <a:cubicBezTo>
                    <a:pt x="1" y="0"/>
                    <a:pt x="45" y="147"/>
                    <a:pt x="162" y="396"/>
                  </a:cubicBezTo>
                  <a:cubicBezTo>
                    <a:pt x="264" y="630"/>
                    <a:pt x="440" y="981"/>
                    <a:pt x="615" y="1347"/>
                  </a:cubicBezTo>
                  <a:cubicBezTo>
                    <a:pt x="820" y="1713"/>
                    <a:pt x="981" y="2050"/>
                    <a:pt x="1128" y="2284"/>
                  </a:cubicBezTo>
                  <a:cubicBezTo>
                    <a:pt x="1260" y="2518"/>
                    <a:pt x="1347" y="2650"/>
                    <a:pt x="1362" y="2650"/>
                  </a:cubicBezTo>
                  <a:cubicBezTo>
                    <a:pt x="1391" y="2635"/>
                    <a:pt x="1318" y="2489"/>
                    <a:pt x="1157" y="2240"/>
                  </a:cubicBezTo>
                  <a:cubicBezTo>
                    <a:pt x="1040" y="1977"/>
                    <a:pt x="879" y="1655"/>
                    <a:pt x="689" y="1318"/>
                  </a:cubicBezTo>
                  <a:cubicBezTo>
                    <a:pt x="513" y="966"/>
                    <a:pt x="367" y="659"/>
                    <a:pt x="220" y="381"/>
                  </a:cubicBezTo>
                  <a:cubicBezTo>
                    <a:pt x="88" y="147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839145" y="3263680"/>
              <a:ext cx="25396" cy="25210"/>
            </a:xfrm>
            <a:custGeom>
              <a:avLst/>
              <a:gdLst/>
              <a:ahLst/>
              <a:cxnLst/>
              <a:rect l="l" t="t" r="r" b="b"/>
              <a:pathLst>
                <a:path w="411" h="408" extrusionOk="0">
                  <a:moveTo>
                    <a:pt x="210" y="0"/>
                  </a:moveTo>
                  <a:cubicBezTo>
                    <a:pt x="166" y="0"/>
                    <a:pt x="147" y="26"/>
                    <a:pt x="147" y="26"/>
                  </a:cubicBezTo>
                  <a:cubicBezTo>
                    <a:pt x="147" y="56"/>
                    <a:pt x="191" y="26"/>
                    <a:pt x="249" y="70"/>
                  </a:cubicBezTo>
                  <a:cubicBezTo>
                    <a:pt x="264" y="100"/>
                    <a:pt x="308" y="144"/>
                    <a:pt x="308" y="173"/>
                  </a:cubicBezTo>
                  <a:cubicBezTo>
                    <a:pt x="308" y="217"/>
                    <a:pt x="293" y="275"/>
                    <a:pt x="235" y="290"/>
                  </a:cubicBezTo>
                  <a:cubicBezTo>
                    <a:pt x="210" y="302"/>
                    <a:pt x="185" y="307"/>
                    <a:pt x="164" y="307"/>
                  </a:cubicBezTo>
                  <a:cubicBezTo>
                    <a:pt x="134" y="307"/>
                    <a:pt x="111" y="298"/>
                    <a:pt x="103" y="290"/>
                  </a:cubicBezTo>
                  <a:cubicBezTo>
                    <a:pt x="74" y="246"/>
                    <a:pt x="74" y="217"/>
                    <a:pt x="74" y="173"/>
                  </a:cubicBezTo>
                  <a:cubicBezTo>
                    <a:pt x="74" y="100"/>
                    <a:pt x="117" y="85"/>
                    <a:pt x="117" y="70"/>
                  </a:cubicBezTo>
                  <a:cubicBezTo>
                    <a:pt x="117" y="70"/>
                    <a:pt x="117" y="64"/>
                    <a:pt x="109" y="64"/>
                  </a:cubicBezTo>
                  <a:cubicBezTo>
                    <a:pt x="104" y="64"/>
                    <a:pt x="98" y="65"/>
                    <a:pt x="88" y="70"/>
                  </a:cubicBezTo>
                  <a:cubicBezTo>
                    <a:pt x="74" y="85"/>
                    <a:pt x="30" y="100"/>
                    <a:pt x="15" y="158"/>
                  </a:cubicBezTo>
                  <a:cubicBezTo>
                    <a:pt x="0" y="217"/>
                    <a:pt x="0" y="290"/>
                    <a:pt x="44" y="348"/>
                  </a:cubicBezTo>
                  <a:cubicBezTo>
                    <a:pt x="77" y="390"/>
                    <a:pt x="129" y="408"/>
                    <a:pt x="181" y="408"/>
                  </a:cubicBezTo>
                  <a:cubicBezTo>
                    <a:pt x="221" y="408"/>
                    <a:pt x="261" y="397"/>
                    <a:pt x="293" y="378"/>
                  </a:cubicBezTo>
                  <a:cubicBezTo>
                    <a:pt x="352" y="348"/>
                    <a:pt x="410" y="246"/>
                    <a:pt x="396" y="173"/>
                  </a:cubicBezTo>
                  <a:cubicBezTo>
                    <a:pt x="381" y="100"/>
                    <a:pt x="322" y="56"/>
                    <a:pt x="293" y="26"/>
                  </a:cubicBezTo>
                  <a:cubicBezTo>
                    <a:pt x="259" y="7"/>
                    <a:pt x="231" y="0"/>
                    <a:pt x="210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329851" y="3292413"/>
              <a:ext cx="614254" cy="231156"/>
            </a:xfrm>
            <a:custGeom>
              <a:avLst/>
              <a:gdLst/>
              <a:ahLst/>
              <a:cxnLst/>
              <a:rect l="l" t="t" r="r" b="b"/>
              <a:pathLst>
                <a:path w="9941" h="3741" extrusionOk="0">
                  <a:moveTo>
                    <a:pt x="0" y="1"/>
                  </a:moveTo>
                  <a:cubicBezTo>
                    <a:pt x="0" y="1"/>
                    <a:pt x="0" y="59"/>
                    <a:pt x="15" y="132"/>
                  </a:cubicBezTo>
                  <a:cubicBezTo>
                    <a:pt x="44" y="220"/>
                    <a:pt x="74" y="337"/>
                    <a:pt x="117" y="484"/>
                  </a:cubicBezTo>
                  <a:cubicBezTo>
                    <a:pt x="205" y="776"/>
                    <a:pt x="308" y="1216"/>
                    <a:pt x="527" y="1728"/>
                  </a:cubicBezTo>
                  <a:cubicBezTo>
                    <a:pt x="747" y="2240"/>
                    <a:pt x="1113" y="2841"/>
                    <a:pt x="1728" y="3280"/>
                  </a:cubicBezTo>
                  <a:cubicBezTo>
                    <a:pt x="2035" y="3499"/>
                    <a:pt x="2401" y="3660"/>
                    <a:pt x="2796" y="3719"/>
                  </a:cubicBezTo>
                  <a:cubicBezTo>
                    <a:pt x="2899" y="3734"/>
                    <a:pt x="3002" y="3740"/>
                    <a:pt x="3106" y="3740"/>
                  </a:cubicBezTo>
                  <a:cubicBezTo>
                    <a:pt x="3418" y="3740"/>
                    <a:pt x="3733" y="3682"/>
                    <a:pt x="4041" y="3617"/>
                  </a:cubicBezTo>
                  <a:cubicBezTo>
                    <a:pt x="5666" y="3148"/>
                    <a:pt x="7159" y="2709"/>
                    <a:pt x="8213" y="2401"/>
                  </a:cubicBezTo>
                  <a:cubicBezTo>
                    <a:pt x="8755" y="2240"/>
                    <a:pt x="9165" y="2109"/>
                    <a:pt x="9487" y="2021"/>
                  </a:cubicBezTo>
                  <a:cubicBezTo>
                    <a:pt x="9633" y="1962"/>
                    <a:pt x="9736" y="1933"/>
                    <a:pt x="9823" y="1904"/>
                  </a:cubicBezTo>
                  <a:cubicBezTo>
                    <a:pt x="9897" y="1889"/>
                    <a:pt x="9941" y="1874"/>
                    <a:pt x="9941" y="1874"/>
                  </a:cubicBezTo>
                  <a:lnTo>
                    <a:pt x="9941" y="1874"/>
                  </a:lnTo>
                  <a:cubicBezTo>
                    <a:pt x="9941" y="1874"/>
                    <a:pt x="9882" y="1889"/>
                    <a:pt x="9794" y="1889"/>
                  </a:cubicBezTo>
                  <a:cubicBezTo>
                    <a:pt x="9706" y="1904"/>
                    <a:pt x="9589" y="1948"/>
                    <a:pt x="9443" y="1977"/>
                  </a:cubicBezTo>
                  <a:cubicBezTo>
                    <a:pt x="9135" y="2065"/>
                    <a:pt x="8711" y="2182"/>
                    <a:pt x="8184" y="2328"/>
                  </a:cubicBezTo>
                  <a:cubicBezTo>
                    <a:pt x="7100" y="2621"/>
                    <a:pt x="5637" y="3046"/>
                    <a:pt x="4012" y="3499"/>
                  </a:cubicBezTo>
                  <a:cubicBezTo>
                    <a:pt x="3714" y="3574"/>
                    <a:pt x="3416" y="3625"/>
                    <a:pt x="3124" y="3625"/>
                  </a:cubicBezTo>
                  <a:cubicBezTo>
                    <a:pt x="3014" y="3625"/>
                    <a:pt x="2905" y="3618"/>
                    <a:pt x="2796" y="3602"/>
                  </a:cubicBezTo>
                  <a:cubicBezTo>
                    <a:pt x="2401" y="3558"/>
                    <a:pt x="2050" y="3382"/>
                    <a:pt x="1757" y="3192"/>
                  </a:cubicBezTo>
                  <a:cubicBezTo>
                    <a:pt x="1171" y="2767"/>
                    <a:pt x="806" y="2182"/>
                    <a:pt x="586" y="1684"/>
                  </a:cubicBezTo>
                  <a:cubicBezTo>
                    <a:pt x="366" y="1186"/>
                    <a:pt x="235" y="747"/>
                    <a:pt x="147" y="454"/>
                  </a:cubicBezTo>
                  <a:cubicBezTo>
                    <a:pt x="88" y="308"/>
                    <a:pt x="59" y="206"/>
                    <a:pt x="44" y="118"/>
                  </a:cubicBezTo>
                  <a:cubicBezTo>
                    <a:pt x="15" y="4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1"/>
          <p:cNvGrpSpPr/>
          <p:nvPr/>
        </p:nvGrpSpPr>
        <p:grpSpPr>
          <a:xfrm>
            <a:off x="6961893" y="-9724"/>
            <a:ext cx="817500" cy="812700"/>
            <a:chOff x="6961893" y="-9724"/>
            <a:chExt cx="817500" cy="812700"/>
          </a:xfrm>
        </p:grpSpPr>
        <p:sp>
          <p:nvSpPr>
            <p:cNvPr id="552" name="Google Shape;552;p31"/>
            <p:cNvSpPr/>
            <p:nvPr/>
          </p:nvSpPr>
          <p:spPr>
            <a:xfrm rot="2515456">
              <a:off x="7066219" y="123855"/>
              <a:ext cx="608847" cy="545541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 rot="1928159">
              <a:off x="7287991" y="249965"/>
              <a:ext cx="219096" cy="293318"/>
            </a:xfrm>
            <a:custGeom>
              <a:avLst/>
              <a:gdLst/>
              <a:ahLst/>
              <a:cxnLst/>
              <a:rect l="l" t="t" r="r" b="b"/>
              <a:pathLst>
                <a:path w="1172" h="1569" extrusionOk="0">
                  <a:moveTo>
                    <a:pt x="481" y="1"/>
                  </a:moveTo>
                  <a:cubicBezTo>
                    <a:pt x="473" y="1"/>
                    <a:pt x="469" y="2"/>
                    <a:pt x="469" y="2"/>
                  </a:cubicBezTo>
                  <a:lnTo>
                    <a:pt x="469" y="250"/>
                  </a:lnTo>
                  <a:lnTo>
                    <a:pt x="161" y="660"/>
                  </a:lnTo>
                  <a:lnTo>
                    <a:pt x="0" y="660"/>
                  </a:lnTo>
                  <a:lnTo>
                    <a:pt x="0" y="1480"/>
                  </a:lnTo>
                  <a:lnTo>
                    <a:pt x="249" y="1480"/>
                  </a:lnTo>
                  <a:cubicBezTo>
                    <a:pt x="249" y="1480"/>
                    <a:pt x="835" y="1568"/>
                    <a:pt x="937" y="1568"/>
                  </a:cubicBezTo>
                  <a:lnTo>
                    <a:pt x="996" y="1568"/>
                  </a:lnTo>
                  <a:cubicBezTo>
                    <a:pt x="1098" y="1539"/>
                    <a:pt x="1172" y="1422"/>
                    <a:pt x="1172" y="1319"/>
                  </a:cubicBezTo>
                  <a:cubicBezTo>
                    <a:pt x="1172" y="1070"/>
                    <a:pt x="1157" y="660"/>
                    <a:pt x="1142" y="616"/>
                  </a:cubicBezTo>
                  <a:cubicBezTo>
                    <a:pt x="1098" y="587"/>
                    <a:pt x="645" y="587"/>
                    <a:pt x="645" y="587"/>
                  </a:cubicBezTo>
                  <a:cubicBezTo>
                    <a:pt x="645" y="587"/>
                    <a:pt x="643" y="597"/>
                    <a:pt x="641" y="597"/>
                  </a:cubicBezTo>
                  <a:cubicBezTo>
                    <a:pt x="638" y="597"/>
                    <a:pt x="635" y="558"/>
                    <a:pt x="645" y="324"/>
                  </a:cubicBezTo>
                  <a:cubicBezTo>
                    <a:pt x="682" y="23"/>
                    <a:pt x="526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 rot="1928159">
              <a:off x="7212611" y="271762"/>
              <a:ext cx="62999" cy="167130"/>
            </a:xfrm>
            <a:custGeom>
              <a:avLst/>
              <a:gdLst/>
              <a:ahLst/>
              <a:cxnLst/>
              <a:rect l="l" t="t" r="r" b="b"/>
              <a:pathLst>
                <a:path w="337" h="894" extrusionOk="0">
                  <a:moveTo>
                    <a:pt x="0" y="0"/>
                  </a:moveTo>
                  <a:lnTo>
                    <a:pt x="88" y="893"/>
                  </a:lnTo>
                  <a:lnTo>
                    <a:pt x="337" y="893"/>
                  </a:lnTo>
                  <a:lnTo>
                    <a:pt x="33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31"/>
          <p:cNvSpPr/>
          <p:nvPr/>
        </p:nvSpPr>
        <p:spPr>
          <a:xfrm rot="-2700000">
            <a:off x="8676668" y="1153846"/>
            <a:ext cx="292318" cy="26177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1"/>
          <p:cNvSpPr/>
          <p:nvPr/>
        </p:nvSpPr>
        <p:spPr>
          <a:xfrm rot="2452909">
            <a:off x="7948028" y="4684813"/>
            <a:ext cx="292437" cy="26181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flipH="1">
            <a:off x="5061052" y="415182"/>
            <a:ext cx="3724807" cy="576000"/>
          </a:xfrm>
        </p:spPr>
        <p:txBody>
          <a:bodyPr/>
          <a:lstStyle/>
          <a:p>
            <a:r>
              <a:rPr lang="fr-FR" dirty="0" smtClean="0"/>
              <a:t>RESERVATION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flipH="1">
            <a:off x="6078970" y="2435522"/>
            <a:ext cx="1829216" cy="329053"/>
          </a:xfrm>
        </p:spPr>
        <p:txBody>
          <a:bodyPr/>
          <a:lstStyle/>
          <a:p>
            <a:r>
              <a:rPr lang="fr-FR" sz="1200" dirty="0" smtClean="0">
                <a:latin typeface="Archivo Black" panose="020B0604020202020204" charset="0"/>
              </a:rPr>
              <a:t>Filtres et « Team booking » </a:t>
            </a:r>
            <a:endParaRPr lang="fr-FR" sz="1200" dirty="0">
              <a:latin typeface="Archivo Black" panose="020B060402020202020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2" y="234950"/>
            <a:ext cx="4738070" cy="34533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714" y="3045815"/>
            <a:ext cx="4516513" cy="1925526"/>
          </a:xfrm>
          <a:prstGeom prst="rect">
            <a:avLst/>
          </a:prstGeom>
        </p:spPr>
      </p:pic>
      <p:grpSp>
        <p:nvGrpSpPr>
          <p:cNvPr id="6" name="Google Shape;2767;p65"/>
          <p:cNvGrpSpPr/>
          <p:nvPr/>
        </p:nvGrpSpPr>
        <p:grpSpPr>
          <a:xfrm rot="3118339">
            <a:off x="7370065" y="2907044"/>
            <a:ext cx="258985" cy="277541"/>
            <a:chOff x="4676550" y="2160575"/>
            <a:chExt cx="51400" cy="525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Google Shape;2768;p65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69;p65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70;p65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783;p36"/>
          <p:cNvGrpSpPr/>
          <p:nvPr/>
        </p:nvGrpSpPr>
        <p:grpSpPr>
          <a:xfrm>
            <a:off x="-172356" y="3432681"/>
            <a:ext cx="727535" cy="1710819"/>
            <a:chOff x="363750" y="3432682"/>
            <a:chExt cx="727535" cy="1710819"/>
          </a:xfrm>
        </p:grpSpPr>
        <p:sp>
          <p:nvSpPr>
            <p:cNvPr id="11" name="Google Shape;784;p36"/>
            <p:cNvSpPr/>
            <p:nvPr/>
          </p:nvSpPr>
          <p:spPr>
            <a:xfrm>
              <a:off x="525639" y="4794787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85;p36"/>
            <p:cNvSpPr/>
            <p:nvPr/>
          </p:nvSpPr>
          <p:spPr>
            <a:xfrm>
              <a:off x="363750" y="3432682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86;p36"/>
            <p:cNvSpPr/>
            <p:nvPr/>
          </p:nvSpPr>
          <p:spPr>
            <a:xfrm>
              <a:off x="525639" y="4794787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55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flipH="1">
            <a:off x="5768274" y="1409719"/>
            <a:ext cx="3591625" cy="576000"/>
          </a:xfrm>
        </p:spPr>
        <p:txBody>
          <a:bodyPr/>
          <a:lstStyle/>
          <a:p>
            <a:r>
              <a:rPr lang="fr-FR" dirty="0" smtClean="0"/>
              <a:t>PARAMETRES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1" y="336550"/>
            <a:ext cx="5538380" cy="21033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773" y="2306304"/>
            <a:ext cx="5367278" cy="252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3" name="Google Shape;1783;p56"/>
          <p:cNvGrpSpPr/>
          <p:nvPr/>
        </p:nvGrpSpPr>
        <p:grpSpPr>
          <a:xfrm>
            <a:off x="1845802" y="1105100"/>
            <a:ext cx="1562904" cy="2933292"/>
            <a:chOff x="1845802" y="1105100"/>
            <a:chExt cx="1562904" cy="2933292"/>
          </a:xfrm>
        </p:grpSpPr>
        <p:sp>
          <p:nvSpPr>
            <p:cNvPr id="1784" name="Google Shape;1784;p56"/>
            <p:cNvSpPr/>
            <p:nvPr/>
          </p:nvSpPr>
          <p:spPr>
            <a:xfrm>
              <a:off x="1845802" y="1105100"/>
              <a:ext cx="1562904" cy="2933292"/>
            </a:xfrm>
            <a:custGeom>
              <a:avLst/>
              <a:gdLst/>
              <a:ahLst/>
              <a:cxnLst/>
              <a:rect l="l" t="t" r="r" b="b"/>
              <a:pathLst>
                <a:path w="104385" h="195912" extrusionOk="0">
                  <a:moveTo>
                    <a:pt x="2095" y="1"/>
                  </a:moveTo>
                  <a:cubicBezTo>
                    <a:pt x="904" y="1"/>
                    <a:pt x="0" y="945"/>
                    <a:pt x="0" y="2096"/>
                  </a:cubicBezTo>
                  <a:lnTo>
                    <a:pt x="0" y="193776"/>
                  </a:lnTo>
                  <a:cubicBezTo>
                    <a:pt x="0" y="194967"/>
                    <a:pt x="986" y="195912"/>
                    <a:pt x="2095" y="195912"/>
                  </a:cubicBezTo>
                  <a:lnTo>
                    <a:pt x="102290" y="195912"/>
                  </a:lnTo>
                  <a:cubicBezTo>
                    <a:pt x="103399" y="195912"/>
                    <a:pt x="104344" y="194967"/>
                    <a:pt x="104385" y="193776"/>
                  </a:cubicBezTo>
                  <a:lnTo>
                    <a:pt x="104385" y="2096"/>
                  </a:lnTo>
                  <a:cubicBezTo>
                    <a:pt x="104385" y="904"/>
                    <a:pt x="103399" y="1"/>
                    <a:pt x="102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6"/>
            <p:cNvSpPr/>
            <p:nvPr/>
          </p:nvSpPr>
          <p:spPr>
            <a:xfrm>
              <a:off x="1890096" y="1156777"/>
              <a:ext cx="1473099" cy="2829967"/>
            </a:xfrm>
            <a:custGeom>
              <a:avLst/>
              <a:gdLst/>
              <a:ahLst/>
              <a:cxnLst/>
              <a:rect l="l" t="t" r="r" b="b"/>
              <a:pathLst>
                <a:path w="98387" h="189011" extrusionOk="0">
                  <a:moveTo>
                    <a:pt x="2013" y="0"/>
                  </a:moveTo>
                  <a:cubicBezTo>
                    <a:pt x="904" y="0"/>
                    <a:pt x="0" y="904"/>
                    <a:pt x="0" y="1972"/>
                  </a:cubicBezTo>
                  <a:lnTo>
                    <a:pt x="0" y="186997"/>
                  </a:lnTo>
                  <a:cubicBezTo>
                    <a:pt x="0" y="188148"/>
                    <a:pt x="945" y="189010"/>
                    <a:pt x="2013" y="189010"/>
                  </a:cubicBezTo>
                  <a:lnTo>
                    <a:pt x="96415" y="189010"/>
                  </a:lnTo>
                  <a:cubicBezTo>
                    <a:pt x="97524" y="189010"/>
                    <a:pt x="98387" y="188148"/>
                    <a:pt x="98387" y="187038"/>
                  </a:cubicBezTo>
                  <a:lnTo>
                    <a:pt x="98387" y="1972"/>
                  </a:lnTo>
                  <a:cubicBezTo>
                    <a:pt x="98387" y="863"/>
                    <a:pt x="97483" y="0"/>
                    <a:pt x="96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6"/>
            <p:cNvSpPr/>
            <p:nvPr/>
          </p:nvSpPr>
          <p:spPr>
            <a:xfrm>
              <a:off x="2433262" y="3848089"/>
              <a:ext cx="387518" cy="64591"/>
            </a:xfrm>
            <a:custGeom>
              <a:avLst/>
              <a:gdLst/>
              <a:ahLst/>
              <a:cxnLst/>
              <a:rect l="l" t="t" r="r" b="b"/>
              <a:pathLst>
                <a:path w="25882" h="4314" extrusionOk="0">
                  <a:moveTo>
                    <a:pt x="2137" y="0"/>
                  </a:moveTo>
                  <a:cubicBezTo>
                    <a:pt x="987" y="0"/>
                    <a:pt x="1" y="945"/>
                    <a:pt x="1" y="2136"/>
                  </a:cubicBezTo>
                  <a:cubicBezTo>
                    <a:pt x="1" y="3328"/>
                    <a:pt x="987" y="4313"/>
                    <a:pt x="2137" y="4313"/>
                  </a:cubicBezTo>
                  <a:lnTo>
                    <a:pt x="23704" y="4313"/>
                  </a:lnTo>
                  <a:cubicBezTo>
                    <a:pt x="24895" y="4313"/>
                    <a:pt x="25881" y="3328"/>
                    <a:pt x="25881" y="2136"/>
                  </a:cubicBezTo>
                  <a:cubicBezTo>
                    <a:pt x="25881" y="945"/>
                    <a:pt x="24895" y="0"/>
                    <a:pt x="23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7" name="Google Shape;1787;p56"/>
          <p:cNvSpPr txBox="1">
            <a:spLocks noGrp="1"/>
          </p:cNvSpPr>
          <p:nvPr>
            <p:ph type="ctrTitle"/>
          </p:nvPr>
        </p:nvSpPr>
        <p:spPr>
          <a:xfrm flipH="1">
            <a:off x="3777625" y="1538300"/>
            <a:ext cx="3092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Mobile App !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413" y="2352500"/>
            <a:ext cx="4460532" cy="2069951"/>
          </a:xfrm>
          <a:prstGeom prst="rect">
            <a:avLst/>
          </a:prstGeom>
        </p:spPr>
      </p:pic>
      <p:pic>
        <p:nvPicPr>
          <p:cNvPr id="1789" name="Google Shape;1789;p56"/>
          <p:cNvPicPr preferRelativeResize="0"/>
          <p:nvPr/>
        </p:nvPicPr>
        <p:blipFill rotWithShape="1">
          <a:blip r:embed="rId4">
            <a:alphaModFix/>
          </a:blip>
          <a:srcRect l="56545" r="14174"/>
          <a:stretch/>
        </p:blipFill>
        <p:spPr>
          <a:xfrm flipH="1">
            <a:off x="1890092" y="1156772"/>
            <a:ext cx="1473290" cy="2830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0" name="Google Shape;1790;p56"/>
          <p:cNvGrpSpPr/>
          <p:nvPr/>
        </p:nvGrpSpPr>
        <p:grpSpPr>
          <a:xfrm>
            <a:off x="2366221" y="1139556"/>
            <a:ext cx="521582" cy="52284"/>
            <a:chOff x="2366221" y="1139556"/>
            <a:chExt cx="521582" cy="52284"/>
          </a:xfrm>
        </p:grpSpPr>
        <p:sp>
          <p:nvSpPr>
            <p:cNvPr id="1791" name="Google Shape;1791;p56"/>
            <p:cNvSpPr/>
            <p:nvPr/>
          </p:nvSpPr>
          <p:spPr>
            <a:xfrm>
              <a:off x="2366221" y="1139556"/>
              <a:ext cx="521582" cy="52284"/>
            </a:xfrm>
            <a:custGeom>
              <a:avLst/>
              <a:gdLst/>
              <a:ahLst/>
              <a:cxnLst/>
              <a:rect l="l" t="t" r="r" b="b"/>
              <a:pathLst>
                <a:path w="34836" h="3492" extrusionOk="0">
                  <a:moveTo>
                    <a:pt x="0" y="0"/>
                  </a:moveTo>
                  <a:lnTo>
                    <a:pt x="0" y="2465"/>
                  </a:lnTo>
                  <a:cubicBezTo>
                    <a:pt x="0" y="3040"/>
                    <a:pt x="452" y="3492"/>
                    <a:pt x="1027" y="3492"/>
                  </a:cubicBezTo>
                  <a:lnTo>
                    <a:pt x="33809" y="3492"/>
                  </a:lnTo>
                  <a:cubicBezTo>
                    <a:pt x="34343" y="3492"/>
                    <a:pt x="34836" y="3040"/>
                    <a:pt x="34836" y="2465"/>
                  </a:cubicBezTo>
                  <a:lnTo>
                    <a:pt x="348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45846"/>
                </a:solidFill>
              </a:endParaRPr>
            </a:p>
          </p:txBody>
        </p:sp>
        <p:sp>
          <p:nvSpPr>
            <p:cNvPr id="1792" name="Google Shape;1792;p56"/>
            <p:cNvSpPr/>
            <p:nvPr/>
          </p:nvSpPr>
          <p:spPr>
            <a:xfrm>
              <a:off x="2519379" y="1156777"/>
              <a:ext cx="215290" cy="15"/>
            </a:xfrm>
            <a:custGeom>
              <a:avLst/>
              <a:gdLst/>
              <a:ahLst/>
              <a:cxnLst/>
              <a:rect l="l" t="t" r="r" b="b"/>
              <a:pathLst>
                <a:path w="14379" h="1" fill="none" extrusionOk="0">
                  <a:moveTo>
                    <a:pt x="1" y="0"/>
                  </a:moveTo>
                  <a:lnTo>
                    <a:pt x="14379" y="0"/>
                  </a:ln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56"/>
          <p:cNvGrpSpPr/>
          <p:nvPr/>
        </p:nvGrpSpPr>
        <p:grpSpPr>
          <a:xfrm>
            <a:off x="8192025" y="2797485"/>
            <a:ext cx="785377" cy="2421158"/>
            <a:chOff x="7825375" y="2447285"/>
            <a:chExt cx="785377" cy="2421158"/>
          </a:xfrm>
        </p:grpSpPr>
        <p:sp>
          <p:nvSpPr>
            <p:cNvPr id="1794" name="Google Shape;1794;p56"/>
            <p:cNvSpPr/>
            <p:nvPr/>
          </p:nvSpPr>
          <p:spPr>
            <a:xfrm>
              <a:off x="7825375" y="2447285"/>
              <a:ext cx="785377" cy="159703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6"/>
            <p:cNvSpPr/>
            <p:nvPr/>
          </p:nvSpPr>
          <p:spPr>
            <a:xfrm>
              <a:off x="8200084" y="3039275"/>
              <a:ext cx="7052" cy="1260986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6"/>
            <p:cNvSpPr/>
            <p:nvPr/>
          </p:nvSpPr>
          <p:spPr>
            <a:xfrm>
              <a:off x="8196598" y="3199337"/>
              <a:ext cx="213538" cy="270358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6"/>
            <p:cNvSpPr/>
            <p:nvPr/>
          </p:nvSpPr>
          <p:spPr>
            <a:xfrm>
              <a:off x="8042324" y="3706304"/>
              <a:ext cx="160134" cy="187951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6"/>
            <p:cNvSpPr/>
            <p:nvPr/>
          </p:nvSpPr>
          <p:spPr>
            <a:xfrm>
              <a:off x="7993008" y="4381211"/>
              <a:ext cx="464000" cy="487231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6"/>
            <p:cNvSpPr/>
            <p:nvPr/>
          </p:nvSpPr>
          <p:spPr>
            <a:xfrm>
              <a:off x="7938493" y="4310451"/>
              <a:ext cx="581189" cy="142707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6"/>
            <p:cNvSpPr/>
            <p:nvPr/>
          </p:nvSpPr>
          <p:spPr>
            <a:xfrm>
              <a:off x="7993008" y="4453080"/>
              <a:ext cx="450134" cy="72027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617;p65"/>
          <p:cNvGrpSpPr/>
          <p:nvPr/>
        </p:nvGrpSpPr>
        <p:grpSpPr>
          <a:xfrm>
            <a:off x="3777624" y="3912679"/>
            <a:ext cx="838825" cy="747971"/>
            <a:chOff x="3161917" y="2170682"/>
            <a:chExt cx="458870" cy="404737"/>
          </a:xfrm>
          <a:noFill/>
        </p:grpSpPr>
        <p:sp>
          <p:nvSpPr>
            <p:cNvPr id="24" name="Google Shape;2618;p65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19;p65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20;p65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PROTOTYPE 1</a:t>
            </a:r>
            <a:endParaRPr dirty="0"/>
          </a:p>
        </p:txBody>
      </p:sp>
      <p:graphicFrame>
        <p:nvGraphicFramePr>
          <p:cNvPr id="848" name="Google Shape;848;p39"/>
          <p:cNvGraphicFramePr/>
          <p:nvPr>
            <p:extLst>
              <p:ext uri="{D42A27DB-BD31-4B8C-83A1-F6EECF244321}">
                <p14:modId xmlns:p14="http://schemas.microsoft.com/office/powerpoint/2010/main" val="1400106389"/>
              </p:ext>
            </p:extLst>
          </p:nvPr>
        </p:nvGraphicFramePr>
        <p:xfrm>
          <a:off x="720000" y="1324690"/>
          <a:ext cx="7704000" cy="3614690"/>
        </p:xfrm>
        <a:graphic>
          <a:graphicData uri="http://schemas.openxmlformats.org/drawingml/2006/table">
            <a:tbl>
              <a:tblPr>
                <a:noFill/>
                <a:tableStyleId>{42086A42-F4C2-4BF1-947F-96D51C88B0D9}</a:tableStyleId>
              </a:tblPr>
              <a:tblGrid>
                <a:gridCol w="28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b="0" dirty="0" smtClean="0">
                          <a:latin typeface="Archivo Black" panose="020B0604020202020204" charset="0"/>
                        </a:rPr>
                        <a:t>Visualisation Claire des Réservations en Live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Archivo Black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68AC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8AC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Archivo Black" panose="020B0604020202020204" charset="0"/>
                        </a:rPr>
                        <a:t>Sous-Système  d’</a:t>
                      </a:r>
                      <a:r>
                        <a:rPr lang="fr-FR" dirty="0" err="1" smtClean="0">
                          <a:latin typeface="Archivo Black" panose="020B0604020202020204" charset="0"/>
                        </a:rPr>
                        <a:t>asssitance</a:t>
                      </a:r>
                      <a:r>
                        <a:rPr lang="fr-FR" dirty="0" smtClean="0">
                          <a:latin typeface="Archivo Black" panose="020B0604020202020204" charset="0"/>
                        </a:rPr>
                        <a:t> Multilingue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Archivo Black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68AC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chivo Black" panose="020B0604020202020204" charset="0"/>
                        </a:rPr>
                        <a:t>Plus</a:t>
                      </a:r>
                      <a:r>
                        <a:rPr lang="fr-FR" baseline="0" dirty="0" smtClean="0">
                          <a:latin typeface="Archivo Black" panose="020B0604020202020204" charset="0"/>
                        </a:rPr>
                        <a:t> de 4 langues</a:t>
                      </a:r>
                      <a:endParaRPr lang="fr-FR" dirty="0">
                        <a:latin typeface="Archivo Black" panose="020B060402020202020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8AC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 err="1" smtClean="0">
                          <a:latin typeface="Archivo Black" panose="020B0604020202020204" charset="0"/>
                        </a:rPr>
                        <a:t>Maps</a:t>
                      </a:r>
                      <a:r>
                        <a:rPr lang="fr-FR" dirty="0" smtClean="0">
                          <a:latin typeface="Archivo Black" panose="020B0604020202020204" charset="0"/>
                        </a:rPr>
                        <a:t> Interactives pour Guider vers les Bureaux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Archivo Black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68AC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Black" panose="020B0A04020102020204" pitchFamily="34" charset="0"/>
                        </a:rPr>
                        <a:t>Design</a:t>
                      </a:r>
                      <a:r>
                        <a:rPr lang="fr-FR" baseline="0" dirty="0" smtClean="0">
                          <a:latin typeface="Arial Black" panose="020B0A04020102020204" pitchFamily="34" charset="0"/>
                        </a:rPr>
                        <a:t> de l’interface</a:t>
                      </a:r>
                      <a:endParaRPr lang="fr-FR" dirty="0">
                        <a:latin typeface="Arial Black" panose="020B0A0402010202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8AC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Archivo Black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68AC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8AC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8AC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8AC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8AC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8AC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8AC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49" name="Google Shape;849;p39"/>
          <p:cNvSpPr/>
          <p:nvPr/>
        </p:nvSpPr>
        <p:spPr>
          <a:xfrm>
            <a:off x="3995502" y="2085709"/>
            <a:ext cx="305626" cy="225478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9"/>
          <p:cNvSpPr/>
          <p:nvPr/>
        </p:nvSpPr>
        <p:spPr>
          <a:xfrm>
            <a:off x="3995502" y="2959467"/>
            <a:ext cx="305626" cy="225478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9"/>
          <p:cNvSpPr/>
          <p:nvPr/>
        </p:nvSpPr>
        <p:spPr>
          <a:xfrm>
            <a:off x="3995502" y="3789294"/>
            <a:ext cx="305626" cy="225478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39"/>
          <p:cNvSpPr/>
          <p:nvPr/>
        </p:nvSpPr>
        <p:spPr>
          <a:xfrm>
            <a:off x="7921966" y="3013227"/>
            <a:ext cx="240013" cy="237616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9"/>
          <p:cNvSpPr/>
          <p:nvPr/>
        </p:nvSpPr>
        <p:spPr>
          <a:xfrm>
            <a:off x="7921967" y="2201412"/>
            <a:ext cx="240013" cy="237616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Connecteur droit 2"/>
          <p:cNvCxnSpPr/>
          <p:nvPr/>
        </p:nvCxnSpPr>
        <p:spPr>
          <a:xfrm>
            <a:off x="5391150" y="1894447"/>
            <a:ext cx="25400" cy="2493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5683911" y="2131038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Plan 3D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24" name="Google Shape;860;p39"/>
          <p:cNvSpPr/>
          <p:nvPr/>
        </p:nvSpPr>
        <p:spPr>
          <a:xfrm>
            <a:off x="7921966" y="3805635"/>
            <a:ext cx="240013" cy="237616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9"/>
          <p:cNvSpPr txBox="1">
            <a:spLocks noGrp="1"/>
          </p:cNvSpPr>
          <p:nvPr>
            <p:ph type="title"/>
          </p:nvPr>
        </p:nvSpPr>
        <p:spPr>
          <a:xfrm>
            <a:off x="1279188" y="683200"/>
            <a:ext cx="6585600" cy="12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dirty="0" smtClean="0"/>
              <a:t>CONCLUSION</a:t>
            </a:r>
            <a:endParaRPr sz="6600" dirty="0"/>
          </a:p>
        </p:txBody>
      </p:sp>
      <p:sp>
        <p:nvSpPr>
          <p:cNvPr id="1364" name="Google Shape;1364;p49"/>
          <p:cNvSpPr txBox="1">
            <a:spLocks noGrp="1"/>
          </p:cNvSpPr>
          <p:nvPr>
            <p:ph type="body" idx="1"/>
          </p:nvPr>
        </p:nvSpPr>
        <p:spPr>
          <a:xfrm>
            <a:off x="1380438" y="1901375"/>
            <a:ext cx="63831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365" name="Google Shape;1365;p49"/>
          <p:cNvSpPr/>
          <p:nvPr/>
        </p:nvSpPr>
        <p:spPr>
          <a:xfrm>
            <a:off x="5397049" y="5240237"/>
            <a:ext cx="361988" cy="3200"/>
          </a:xfrm>
          <a:custGeom>
            <a:avLst/>
            <a:gdLst/>
            <a:ahLst/>
            <a:cxnLst/>
            <a:rect l="l" t="t" r="r" b="b"/>
            <a:pathLst>
              <a:path w="4978" h="44" extrusionOk="0">
                <a:moveTo>
                  <a:pt x="2489" y="0"/>
                </a:moveTo>
                <a:cubicBezTo>
                  <a:pt x="1113" y="0"/>
                  <a:pt x="0" y="0"/>
                  <a:pt x="0" y="29"/>
                </a:cubicBezTo>
                <a:cubicBezTo>
                  <a:pt x="0" y="44"/>
                  <a:pt x="1113" y="44"/>
                  <a:pt x="2489" y="44"/>
                </a:cubicBezTo>
                <a:cubicBezTo>
                  <a:pt x="3865" y="44"/>
                  <a:pt x="4978" y="44"/>
                  <a:pt x="4978" y="29"/>
                </a:cubicBezTo>
                <a:cubicBezTo>
                  <a:pt x="4978" y="0"/>
                  <a:pt x="3865" y="0"/>
                  <a:pt x="24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49"/>
          <p:cNvSpPr/>
          <p:nvPr/>
        </p:nvSpPr>
        <p:spPr>
          <a:xfrm>
            <a:off x="5435372" y="5211077"/>
            <a:ext cx="30905" cy="12726"/>
          </a:xfrm>
          <a:custGeom>
            <a:avLst/>
            <a:gdLst/>
            <a:ahLst/>
            <a:cxnLst/>
            <a:rect l="l" t="t" r="r" b="b"/>
            <a:pathLst>
              <a:path w="425" h="175" extrusionOk="0">
                <a:moveTo>
                  <a:pt x="18" y="0"/>
                </a:moveTo>
                <a:cubicBezTo>
                  <a:pt x="7" y="0"/>
                  <a:pt x="0" y="2"/>
                  <a:pt x="0" y="6"/>
                </a:cubicBezTo>
                <a:cubicBezTo>
                  <a:pt x="0" y="20"/>
                  <a:pt x="88" y="50"/>
                  <a:pt x="205" y="94"/>
                </a:cubicBezTo>
                <a:cubicBezTo>
                  <a:pt x="312" y="129"/>
                  <a:pt x="390" y="175"/>
                  <a:pt x="416" y="175"/>
                </a:cubicBezTo>
                <a:cubicBezTo>
                  <a:pt x="422" y="175"/>
                  <a:pt x="425" y="172"/>
                  <a:pt x="425" y="167"/>
                </a:cubicBezTo>
                <a:cubicBezTo>
                  <a:pt x="425" y="152"/>
                  <a:pt x="337" y="94"/>
                  <a:pt x="220" y="64"/>
                </a:cubicBezTo>
                <a:cubicBezTo>
                  <a:pt x="141" y="20"/>
                  <a:pt x="55" y="0"/>
                  <a:pt x="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49"/>
          <p:cNvSpPr/>
          <p:nvPr/>
        </p:nvSpPr>
        <p:spPr>
          <a:xfrm>
            <a:off x="5425773" y="5219876"/>
            <a:ext cx="25597" cy="23560"/>
          </a:xfrm>
          <a:custGeom>
            <a:avLst/>
            <a:gdLst/>
            <a:ahLst/>
            <a:cxnLst/>
            <a:rect l="l" t="t" r="r" b="b"/>
            <a:pathLst>
              <a:path w="352" h="324" extrusionOk="0">
                <a:moveTo>
                  <a:pt x="38" y="0"/>
                </a:moveTo>
                <a:cubicBezTo>
                  <a:pt x="15" y="0"/>
                  <a:pt x="0" y="7"/>
                  <a:pt x="0" y="17"/>
                </a:cubicBezTo>
                <a:cubicBezTo>
                  <a:pt x="0" y="17"/>
                  <a:pt x="132" y="31"/>
                  <a:pt x="220" y="119"/>
                </a:cubicBezTo>
                <a:cubicBezTo>
                  <a:pt x="337" y="207"/>
                  <a:pt x="337" y="324"/>
                  <a:pt x="352" y="324"/>
                </a:cubicBezTo>
                <a:cubicBezTo>
                  <a:pt x="352" y="324"/>
                  <a:pt x="352" y="192"/>
                  <a:pt x="235" y="104"/>
                </a:cubicBezTo>
                <a:cubicBezTo>
                  <a:pt x="166" y="26"/>
                  <a:pt x="85" y="0"/>
                  <a:pt x="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49"/>
          <p:cNvSpPr/>
          <p:nvPr/>
        </p:nvSpPr>
        <p:spPr>
          <a:xfrm>
            <a:off x="5545033" y="5226348"/>
            <a:ext cx="71336" cy="2182"/>
          </a:xfrm>
          <a:custGeom>
            <a:avLst/>
            <a:gdLst/>
            <a:ahLst/>
            <a:cxnLst/>
            <a:rect l="l" t="t" r="r" b="b"/>
            <a:pathLst>
              <a:path w="981" h="30" extrusionOk="0">
                <a:moveTo>
                  <a:pt x="483" y="1"/>
                </a:moveTo>
                <a:cubicBezTo>
                  <a:pt x="220" y="1"/>
                  <a:pt x="0" y="1"/>
                  <a:pt x="0" y="15"/>
                </a:cubicBezTo>
                <a:cubicBezTo>
                  <a:pt x="0" y="30"/>
                  <a:pt x="220" y="30"/>
                  <a:pt x="483" y="30"/>
                </a:cubicBezTo>
                <a:cubicBezTo>
                  <a:pt x="761" y="30"/>
                  <a:pt x="981" y="30"/>
                  <a:pt x="981" y="15"/>
                </a:cubicBezTo>
                <a:cubicBezTo>
                  <a:pt x="981" y="15"/>
                  <a:pt x="761" y="1"/>
                  <a:pt x="4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49"/>
          <p:cNvSpPr/>
          <p:nvPr/>
        </p:nvSpPr>
        <p:spPr>
          <a:xfrm>
            <a:off x="5584375" y="5240237"/>
            <a:ext cx="362060" cy="3200"/>
          </a:xfrm>
          <a:custGeom>
            <a:avLst/>
            <a:gdLst/>
            <a:ahLst/>
            <a:cxnLst/>
            <a:rect l="l" t="t" r="r" b="b"/>
            <a:pathLst>
              <a:path w="4979" h="44" extrusionOk="0">
                <a:moveTo>
                  <a:pt x="2489" y="0"/>
                </a:moveTo>
                <a:cubicBezTo>
                  <a:pt x="1113" y="0"/>
                  <a:pt x="1" y="0"/>
                  <a:pt x="1" y="29"/>
                </a:cubicBezTo>
                <a:cubicBezTo>
                  <a:pt x="1" y="44"/>
                  <a:pt x="1099" y="44"/>
                  <a:pt x="2489" y="44"/>
                </a:cubicBezTo>
                <a:cubicBezTo>
                  <a:pt x="3866" y="44"/>
                  <a:pt x="4978" y="44"/>
                  <a:pt x="4978" y="29"/>
                </a:cubicBezTo>
                <a:cubicBezTo>
                  <a:pt x="4978" y="0"/>
                  <a:pt x="3866" y="0"/>
                  <a:pt x="24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49"/>
          <p:cNvSpPr/>
          <p:nvPr/>
        </p:nvSpPr>
        <p:spPr>
          <a:xfrm>
            <a:off x="5731268" y="5226348"/>
            <a:ext cx="71409" cy="2182"/>
          </a:xfrm>
          <a:custGeom>
            <a:avLst/>
            <a:gdLst/>
            <a:ahLst/>
            <a:cxnLst/>
            <a:rect l="l" t="t" r="r" b="b"/>
            <a:pathLst>
              <a:path w="982" h="30" extrusionOk="0">
                <a:moveTo>
                  <a:pt x="484" y="1"/>
                </a:moveTo>
                <a:cubicBezTo>
                  <a:pt x="221" y="1"/>
                  <a:pt x="1" y="1"/>
                  <a:pt x="1" y="15"/>
                </a:cubicBezTo>
                <a:cubicBezTo>
                  <a:pt x="1" y="30"/>
                  <a:pt x="235" y="30"/>
                  <a:pt x="484" y="30"/>
                </a:cubicBezTo>
                <a:cubicBezTo>
                  <a:pt x="762" y="30"/>
                  <a:pt x="982" y="30"/>
                  <a:pt x="982" y="15"/>
                </a:cubicBezTo>
                <a:cubicBezTo>
                  <a:pt x="982" y="15"/>
                  <a:pt x="762" y="1"/>
                  <a:pt x="4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1" name="Google Shape;1371;p49"/>
          <p:cNvGrpSpPr/>
          <p:nvPr/>
        </p:nvGrpSpPr>
        <p:grpSpPr>
          <a:xfrm>
            <a:off x="3831576" y="3206276"/>
            <a:ext cx="1490418" cy="1982886"/>
            <a:chOff x="3782089" y="3206276"/>
            <a:chExt cx="1490418" cy="1982886"/>
          </a:xfrm>
        </p:grpSpPr>
        <p:sp>
          <p:nvSpPr>
            <p:cNvPr id="1372" name="Google Shape;1372;p49"/>
            <p:cNvSpPr/>
            <p:nvPr/>
          </p:nvSpPr>
          <p:spPr>
            <a:xfrm>
              <a:off x="3782089" y="4131994"/>
              <a:ext cx="1490418" cy="67118"/>
            </a:xfrm>
            <a:custGeom>
              <a:avLst/>
              <a:gdLst/>
              <a:ahLst/>
              <a:cxnLst/>
              <a:rect l="l" t="t" r="r" b="b"/>
              <a:pathLst>
                <a:path w="20496" h="923" extrusionOk="0">
                  <a:moveTo>
                    <a:pt x="0" y="0"/>
                  </a:moveTo>
                  <a:lnTo>
                    <a:pt x="0" y="923"/>
                  </a:lnTo>
                  <a:lnTo>
                    <a:pt x="20495" y="923"/>
                  </a:lnTo>
                  <a:lnTo>
                    <a:pt x="20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3870443" y="4199041"/>
              <a:ext cx="52211" cy="990121"/>
            </a:xfrm>
            <a:custGeom>
              <a:avLst/>
              <a:gdLst/>
              <a:ahLst/>
              <a:cxnLst/>
              <a:rect l="l" t="t" r="r" b="b"/>
              <a:pathLst>
                <a:path w="718" h="13616" extrusionOk="0">
                  <a:moveTo>
                    <a:pt x="0" y="1"/>
                  </a:moveTo>
                  <a:lnTo>
                    <a:pt x="0" y="13454"/>
                  </a:lnTo>
                  <a:lnTo>
                    <a:pt x="351" y="13615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5175617" y="4199041"/>
              <a:ext cx="52211" cy="990121"/>
            </a:xfrm>
            <a:custGeom>
              <a:avLst/>
              <a:gdLst/>
              <a:ahLst/>
              <a:cxnLst/>
              <a:rect l="l" t="t" r="r" b="b"/>
              <a:pathLst>
                <a:path w="718" h="13616" extrusionOk="0">
                  <a:moveTo>
                    <a:pt x="0" y="1"/>
                  </a:moveTo>
                  <a:lnTo>
                    <a:pt x="0" y="13454"/>
                  </a:lnTo>
                  <a:lnTo>
                    <a:pt x="366" y="13615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3895968" y="4591871"/>
              <a:ext cx="1279683" cy="39486"/>
            </a:xfrm>
            <a:custGeom>
              <a:avLst/>
              <a:gdLst/>
              <a:ahLst/>
              <a:cxnLst/>
              <a:rect l="l" t="t" r="r" b="b"/>
              <a:pathLst>
                <a:path w="17598" h="543" extrusionOk="0">
                  <a:moveTo>
                    <a:pt x="0" y="1"/>
                  </a:moveTo>
                  <a:lnTo>
                    <a:pt x="0" y="264"/>
                  </a:lnTo>
                  <a:lnTo>
                    <a:pt x="17597" y="542"/>
                  </a:lnTo>
                  <a:lnTo>
                    <a:pt x="175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3895968" y="3887148"/>
              <a:ext cx="259529" cy="247021"/>
            </a:xfrm>
            <a:custGeom>
              <a:avLst/>
              <a:gdLst/>
              <a:ahLst/>
              <a:cxnLst/>
              <a:rect l="l" t="t" r="r" b="b"/>
              <a:pathLst>
                <a:path w="3569" h="3397" extrusionOk="0">
                  <a:moveTo>
                    <a:pt x="3058" y="1369"/>
                  </a:moveTo>
                  <a:cubicBezTo>
                    <a:pt x="3208" y="1369"/>
                    <a:pt x="3351" y="1459"/>
                    <a:pt x="3382" y="1728"/>
                  </a:cubicBezTo>
                  <a:cubicBezTo>
                    <a:pt x="3441" y="2196"/>
                    <a:pt x="2723" y="2328"/>
                    <a:pt x="2723" y="2328"/>
                  </a:cubicBezTo>
                  <a:lnTo>
                    <a:pt x="2723" y="1508"/>
                  </a:lnTo>
                  <a:cubicBezTo>
                    <a:pt x="2797" y="1434"/>
                    <a:pt x="2930" y="1369"/>
                    <a:pt x="3058" y="1369"/>
                  </a:cubicBezTo>
                  <a:close/>
                  <a:moveTo>
                    <a:pt x="0" y="0"/>
                  </a:moveTo>
                  <a:lnTo>
                    <a:pt x="162" y="3397"/>
                  </a:lnTo>
                  <a:lnTo>
                    <a:pt x="2738" y="3353"/>
                  </a:lnTo>
                  <a:lnTo>
                    <a:pt x="2723" y="2547"/>
                  </a:lnTo>
                  <a:lnTo>
                    <a:pt x="2723" y="2547"/>
                  </a:lnTo>
                  <a:cubicBezTo>
                    <a:pt x="2723" y="2547"/>
                    <a:pt x="2730" y="2548"/>
                    <a:pt x="2743" y="2548"/>
                  </a:cubicBezTo>
                  <a:cubicBezTo>
                    <a:pt x="2870" y="2548"/>
                    <a:pt x="3569" y="2512"/>
                    <a:pt x="3529" y="1713"/>
                  </a:cubicBezTo>
                  <a:cubicBezTo>
                    <a:pt x="3493" y="1186"/>
                    <a:pt x="3205" y="1081"/>
                    <a:pt x="2980" y="1081"/>
                  </a:cubicBezTo>
                  <a:cubicBezTo>
                    <a:pt x="2831" y="1081"/>
                    <a:pt x="2709" y="1127"/>
                    <a:pt x="2709" y="1127"/>
                  </a:cubicBezTo>
                  <a:lnTo>
                    <a:pt x="27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3892768" y="3206276"/>
              <a:ext cx="211899" cy="656784"/>
            </a:xfrm>
            <a:custGeom>
              <a:avLst/>
              <a:gdLst/>
              <a:ahLst/>
              <a:cxnLst/>
              <a:rect l="l" t="t" r="r" b="b"/>
              <a:pathLst>
                <a:path w="2914" h="9032" extrusionOk="0">
                  <a:moveTo>
                    <a:pt x="1346" y="1"/>
                  </a:moveTo>
                  <a:cubicBezTo>
                    <a:pt x="1176" y="1"/>
                    <a:pt x="1084" y="56"/>
                    <a:pt x="1084" y="96"/>
                  </a:cubicBezTo>
                  <a:cubicBezTo>
                    <a:pt x="1084" y="170"/>
                    <a:pt x="1245" y="213"/>
                    <a:pt x="1421" y="360"/>
                  </a:cubicBezTo>
                  <a:cubicBezTo>
                    <a:pt x="1611" y="536"/>
                    <a:pt x="1860" y="828"/>
                    <a:pt x="1831" y="1224"/>
                  </a:cubicBezTo>
                  <a:cubicBezTo>
                    <a:pt x="1816" y="1429"/>
                    <a:pt x="1743" y="1634"/>
                    <a:pt x="1596" y="1795"/>
                  </a:cubicBezTo>
                  <a:cubicBezTo>
                    <a:pt x="1450" y="1970"/>
                    <a:pt x="1201" y="2146"/>
                    <a:pt x="879" y="2366"/>
                  </a:cubicBezTo>
                  <a:cubicBezTo>
                    <a:pt x="733" y="2468"/>
                    <a:pt x="557" y="2614"/>
                    <a:pt x="410" y="2805"/>
                  </a:cubicBezTo>
                  <a:cubicBezTo>
                    <a:pt x="264" y="2995"/>
                    <a:pt x="118" y="3215"/>
                    <a:pt x="59" y="3537"/>
                  </a:cubicBezTo>
                  <a:cubicBezTo>
                    <a:pt x="1" y="3844"/>
                    <a:pt x="74" y="4195"/>
                    <a:pt x="249" y="4444"/>
                  </a:cubicBezTo>
                  <a:cubicBezTo>
                    <a:pt x="410" y="4708"/>
                    <a:pt x="630" y="4883"/>
                    <a:pt x="806" y="5015"/>
                  </a:cubicBezTo>
                  <a:cubicBezTo>
                    <a:pt x="1201" y="5264"/>
                    <a:pt x="1538" y="5454"/>
                    <a:pt x="1743" y="5630"/>
                  </a:cubicBezTo>
                  <a:cubicBezTo>
                    <a:pt x="1860" y="5733"/>
                    <a:pt x="1889" y="5806"/>
                    <a:pt x="1904" y="5879"/>
                  </a:cubicBezTo>
                  <a:cubicBezTo>
                    <a:pt x="1948" y="5952"/>
                    <a:pt x="1933" y="6025"/>
                    <a:pt x="1889" y="6113"/>
                  </a:cubicBezTo>
                  <a:cubicBezTo>
                    <a:pt x="1860" y="6201"/>
                    <a:pt x="1787" y="6318"/>
                    <a:pt x="1684" y="6406"/>
                  </a:cubicBezTo>
                  <a:cubicBezTo>
                    <a:pt x="1596" y="6508"/>
                    <a:pt x="1508" y="6582"/>
                    <a:pt x="1377" y="6684"/>
                  </a:cubicBezTo>
                  <a:cubicBezTo>
                    <a:pt x="1128" y="6860"/>
                    <a:pt x="850" y="7021"/>
                    <a:pt x="630" y="7270"/>
                  </a:cubicBezTo>
                  <a:cubicBezTo>
                    <a:pt x="513" y="7372"/>
                    <a:pt x="410" y="7504"/>
                    <a:pt x="337" y="7636"/>
                  </a:cubicBezTo>
                  <a:cubicBezTo>
                    <a:pt x="249" y="7782"/>
                    <a:pt x="206" y="7943"/>
                    <a:pt x="191" y="8075"/>
                  </a:cubicBezTo>
                  <a:cubicBezTo>
                    <a:pt x="176" y="8338"/>
                    <a:pt x="220" y="8587"/>
                    <a:pt x="337" y="8748"/>
                  </a:cubicBezTo>
                  <a:cubicBezTo>
                    <a:pt x="440" y="8909"/>
                    <a:pt x="586" y="8997"/>
                    <a:pt x="689" y="9026"/>
                  </a:cubicBezTo>
                  <a:cubicBezTo>
                    <a:pt x="714" y="9030"/>
                    <a:pt x="737" y="9032"/>
                    <a:pt x="757" y="9032"/>
                  </a:cubicBezTo>
                  <a:cubicBezTo>
                    <a:pt x="817" y="9032"/>
                    <a:pt x="850" y="9016"/>
                    <a:pt x="850" y="8983"/>
                  </a:cubicBezTo>
                  <a:cubicBezTo>
                    <a:pt x="864" y="8909"/>
                    <a:pt x="718" y="8822"/>
                    <a:pt x="689" y="8602"/>
                  </a:cubicBezTo>
                  <a:cubicBezTo>
                    <a:pt x="659" y="8485"/>
                    <a:pt x="689" y="8338"/>
                    <a:pt x="733" y="8192"/>
                  </a:cubicBezTo>
                  <a:cubicBezTo>
                    <a:pt x="776" y="8119"/>
                    <a:pt x="806" y="8046"/>
                    <a:pt x="864" y="8002"/>
                  </a:cubicBezTo>
                  <a:cubicBezTo>
                    <a:pt x="923" y="7929"/>
                    <a:pt x="996" y="7870"/>
                    <a:pt x="1084" y="7797"/>
                  </a:cubicBezTo>
                  <a:cubicBezTo>
                    <a:pt x="1274" y="7665"/>
                    <a:pt x="1523" y="7533"/>
                    <a:pt x="1816" y="7372"/>
                  </a:cubicBezTo>
                  <a:cubicBezTo>
                    <a:pt x="1962" y="7299"/>
                    <a:pt x="2153" y="7167"/>
                    <a:pt x="2299" y="7050"/>
                  </a:cubicBezTo>
                  <a:cubicBezTo>
                    <a:pt x="2445" y="6918"/>
                    <a:pt x="2606" y="6728"/>
                    <a:pt x="2709" y="6508"/>
                  </a:cubicBezTo>
                  <a:cubicBezTo>
                    <a:pt x="2826" y="6289"/>
                    <a:pt x="2914" y="5981"/>
                    <a:pt x="2841" y="5689"/>
                  </a:cubicBezTo>
                  <a:cubicBezTo>
                    <a:pt x="2826" y="5542"/>
                    <a:pt x="2767" y="5396"/>
                    <a:pt x="2694" y="5264"/>
                  </a:cubicBezTo>
                  <a:cubicBezTo>
                    <a:pt x="2636" y="5191"/>
                    <a:pt x="2606" y="5147"/>
                    <a:pt x="2562" y="5088"/>
                  </a:cubicBezTo>
                  <a:cubicBezTo>
                    <a:pt x="2533" y="5030"/>
                    <a:pt x="2475" y="5001"/>
                    <a:pt x="2445" y="4942"/>
                  </a:cubicBezTo>
                  <a:cubicBezTo>
                    <a:pt x="2079" y="4576"/>
                    <a:pt x="1684" y="4386"/>
                    <a:pt x="1391" y="4195"/>
                  </a:cubicBezTo>
                  <a:cubicBezTo>
                    <a:pt x="1245" y="4093"/>
                    <a:pt x="1142" y="3990"/>
                    <a:pt x="1084" y="3917"/>
                  </a:cubicBezTo>
                  <a:cubicBezTo>
                    <a:pt x="1055" y="3873"/>
                    <a:pt x="1025" y="3844"/>
                    <a:pt x="1025" y="3800"/>
                  </a:cubicBezTo>
                  <a:cubicBezTo>
                    <a:pt x="1011" y="3771"/>
                    <a:pt x="1011" y="3727"/>
                    <a:pt x="1011" y="3698"/>
                  </a:cubicBezTo>
                  <a:cubicBezTo>
                    <a:pt x="1025" y="3595"/>
                    <a:pt x="1084" y="3493"/>
                    <a:pt x="1157" y="3376"/>
                  </a:cubicBezTo>
                  <a:cubicBezTo>
                    <a:pt x="1245" y="3273"/>
                    <a:pt x="1347" y="3185"/>
                    <a:pt x="1465" y="3068"/>
                  </a:cubicBezTo>
                  <a:cubicBezTo>
                    <a:pt x="1728" y="2878"/>
                    <a:pt x="2035" y="2629"/>
                    <a:pt x="2270" y="2307"/>
                  </a:cubicBezTo>
                  <a:cubicBezTo>
                    <a:pt x="2401" y="2146"/>
                    <a:pt x="2489" y="1941"/>
                    <a:pt x="2533" y="1751"/>
                  </a:cubicBezTo>
                  <a:cubicBezTo>
                    <a:pt x="2592" y="1575"/>
                    <a:pt x="2592" y="1370"/>
                    <a:pt x="2562" y="1209"/>
                  </a:cubicBezTo>
                  <a:cubicBezTo>
                    <a:pt x="2533" y="858"/>
                    <a:pt x="2372" y="565"/>
                    <a:pt x="2182" y="389"/>
                  </a:cubicBezTo>
                  <a:cubicBezTo>
                    <a:pt x="1977" y="184"/>
                    <a:pt x="1772" y="96"/>
                    <a:pt x="1611" y="38"/>
                  </a:cubicBezTo>
                  <a:cubicBezTo>
                    <a:pt x="1509" y="11"/>
                    <a:pt x="1420" y="1"/>
                    <a:pt x="1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4899137" y="3887148"/>
              <a:ext cx="259456" cy="247021"/>
            </a:xfrm>
            <a:custGeom>
              <a:avLst/>
              <a:gdLst/>
              <a:ahLst/>
              <a:cxnLst/>
              <a:rect l="l" t="t" r="r" b="b"/>
              <a:pathLst>
                <a:path w="3568" h="3397" extrusionOk="0">
                  <a:moveTo>
                    <a:pt x="487" y="1366"/>
                  </a:moveTo>
                  <a:cubicBezTo>
                    <a:pt x="614" y="1366"/>
                    <a:pt x="750" y="1426"/>
                    <a:pt x="830" y="1493"/>
                  </a:cubicBezTo>
                  <a:lnTo>
                    <a:pt x="830" y="2313"/>
                  </a:lnTo>
                  <a:cubicBezTo>
                    <a:pt x="830" y="2314"/>
                    <a:pt x="829" y="2314"/>
                    <a:pt x="825" y="2314"/>
                  </a:cubicBezTo>
                  <a:cubicBezTo>
                    <a:pt x="763" y="2314"/>
                    <a:pt x="116" y="2173"/>
                    <a:pt x="172" y="1713"/>
                  </a:cubicBezTo>
                  <a:cubicBezTo>
                    <a:pt x="195" y="1451"/>
                    <a:pt x="335" y="1366"/>
                    <a:pt x="487" y="1366"/>
                  </a:cubicBezTo>
                  <a:close/>
                  <a:moveTo>
                    <a:pt x="860" y="0"/>
                  </a:moveTo>
                  <a:lnTo>
                    <a:pt x="860" y="1127"/>
                  </a:lnTo>
                  <a:cubicBezTo>
                    <a:pt x="854" y="1127"/>
                    <a:pt x="726" y="1081"/>
                    <a:pt x="573" y="1081"/>
                  </a:cubicBezTo>
                  <a:cubicBezTo>
                    <a:pt x="344" y="1081"/>
                    <a:pt x="57" y="1186"/>
                    <a:pt x="40" y="1713"/>
                  </a:cubicBezTo>
                  <a:cubicBezTo>
                    <a:pt x="1" y="2502"/>
                    <a:pt x="660" y="2548"/>
                    <a:pt x="813" y="2548"/>
                  </a:cubicBezTo>
                  <a:cubicBezTo>
                    <a:pt x="834" y="2548"/>
                    <a:pt x="845" y="2547"/>
                    <a:pt x="845" y="2547"/>
                  </a:cubicBezTo>
                  <a:lnTo>
                    <a:pt x="845" y="2547"/>
                  </a:lnTo>
                  <a:lnTo>
                    <a:pt x="816" y="3353"/>
                  </a:lnTo>
                  <a:lnTo>
                    <a:pt x="3407" y="3397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4946695" y="3206349"/>
              <a:ext cx="210881" cy="657803"/>
            </a:xfrm>
            <a:custGeom>
              <a:avLst/>
              <a:gdLst/>
              <a:ahLst/>
              <a:cxnLst/>
              <a:rect l="l" t="t" r="r" b="b"/>
              <a:pathLst>
                <a:path w="2900" h="9046" extrusionOk="0">
                  <a:moveTo>
                    <a:pt x="1622" y="1"/>
                  </a:moveTo>
                  <a:cubicBezTo>
                    <a:pt x="1535" y="1"/>
                    <a:pt x="1424" y="15"/>
                    <a:pt x="1289" y="51"/>
                  </a:cubicBezTo>
                  <a:cubicBezTo>
                    <a:pt x="1099" y="110"/>
                    <a:pt x="908" y="212"/>
                    <a:pt x="718" y="403"/>
                  </a:cubicBezTo>
                  <a:cubicBezTo>
                    <a:pt x="542" y="578"/>
                    <a:pt x="367" y="871"/>
                    <a:pt x="337" y="1223"/>
                  </a:cubicBezTo>
                  <a:cubicBezTo>
                    <a:pt x="323" y="1384"/>
                    <a:pt x="337" y="1589"/>
                    <a:pt x="367" y="1764"/>
                  </a:cubicBezTo>
                  <a:cubicBezTo>
                    <a:pt x="425" y="1955"/>
                    <a:pt x="513" y="2160"/>
                    <a:pt x="630" y="2321"/>
                  </a:cubicBezTo>
                  <a:cubicBezTo>
                    <a:pt x="864" y="2643"/>
                    <a:pt x="1172" y="2862"/>
                    <a:pt x="1435" y="3082"/>
                  </a:cubicBezTo>
                  <a:cubicBezTo>
                    <a:pt x="1567" y="3184"/>
                    <a:pt x="1670" y="3287"/>
                    <a:pt x="1743" y="3404"/>
                  </a:cubicBezTo>
                  <a:cubicBezTo>
                    <a:pt x="1831" y="3506"/>
                    <a:pt x="1875" y="3638"/>
                    <a:pt x="1889" y="3711"/>
                  </a:cubicBezTo>
                  <a:cubicBezTo>
                    <a:pt x="1889" y="3741"/>
                    <a:pt x="1889" y="3785"/>
                    <a:pt x="1875" y="3814"/>
                  </a:cubicBezTo>
                  <a:lnTo>
                    <a:pt x="1816" y="3931"/>
                  </a:lnTo>
                  <a:cubicBezTo>
                    <a:pt x="1757" y="4004"/>
                    <a:pt x="1655" y="4092"/>
                    <a:pt x="1509" y="4209"/>
                  </a:cubicBezTo>
                  <a:cubicBezTo>
                    <a:pt x="1216" y="4429"/>
                    <a:pt x="835" y="4590"/>
                    <a:pt x="469" y="4956"/>
                  </a:cubicBezTo>
                  <a:cubicBezTo>
                    <a:pt x="425" y="5014"/>
                    <a:pt x="367" y="5044"/>
                    <a:pt x="337" y="5102"/>
                  </a:cubicBezTo>
                  <a:cubicBezTo>
                    <a:pt x="279" y="5175"/>
                    <a:pt x="250" y="5234"/>
                    <a:pt x="206" y="5292"/>
                  </a:cubicBezTo>
                  <a:cubicBezTo>
                    <a:pt x="132" y="5410"/>
                    <a:pt x="74" y="5556"/>
                    <a:pt x="59" y="5702"/>
                  </a:cubicBezTo>
                  <a:cubicBezTo>
                    <a:pt x="1" y="5995"/>
                    <a:pt x="74" y="6317"/>
                    <a:pt x="191" y="6537"/>
                  </a:cubicBezTo>
                  <a:cubicBezTo>
                    <a:pt x="293" y="6756"/>
                    <a:pt x="469" y="6917"/>
                    <a:pt x="616" y="7064"/>
                  </a:cubicBezTo>
                  <a:cubicBezTo>
                    <a:pt x="777" y="7196"/>
                    <a:pt x="938" y="7313"/>
                    <a:pt x="1084" y="7386"/>
                  </a:cubicBezTo>
                  <a:cubicBezTo>
                    <a:pt x="1391" y="7562"/>
                    <a:pt x="1640" y="7679"/>
                    <a:pt x="1816" y="7810"/>
                  </a:cubicBezTo>
                  <a:cubicBezTo>
                    <a:pt x="1889" y="7884"/>
                    <a:pt x="1977" y="7942"/>
                    <a:pt x="2036" y="8015"/>
                  </a:cubicBezTo>
                  <a:cubicBezTo>
                    <a:pt x="2094" y="8074"/>
                    <a:pt x="2123" y="8147"/>
                    <a:pt x="2167" y="8220"/>
                  </a:cubicBezTo>
                  <a:cubicBezTo>
                    <a:pt x="2226" y="8367"/>
                    <a:pt x="2240" y="8513"/>
                    <a:pt x="2226" y="8616"/>
                  </a:cubicBezTo>
                  <a:cubicBezTo>
                    <a:pt x="2182" y="8835"/>
                    <a:pt x="2036" y="8923"/>
                    <a:pt x="2050" y="8996"/>
                  </a:cubicBezTo>
                  <a:cubicBezTo>
                    <a:pt x="2072" y="9029"/>
                    <a:pt x="2102" y="9046"/>
                    <a:pt x="2159" y="9046"/>
                  </a:cubicBezTo>
                  <a:cubicBezTo>
                    <a:pt x="2178" y="9046"/>
                    <a:pt x="2200" y="9044"/>
                    <a:pt x="2226" y="9040"/>
                  </a:cubicBezTo>
                  <a:cubicBezTo>
                    <a:pt x="2314" y="9025"/>
                    <a:pt x="2460" y="8923"/>
                    <a:pt x="2563" y="8762"/>
                  </a:cubicBezTo>
                  <a:cubicBezTo>
                    <a:pt x="2680" y="8601"/>
                    <a:pt x="2753" y="8367"/>
                    <a:pt x="2709" y="8089"/>
                  </a:cubicBezTo>
                  <a:cubicBezTo>
                    <a:pt x="2694" y="7942"/>
                    <a:pt x="2665" y="7796"/>
                    <a:pt x="2563" y="7649"/>
                  </a:cubicBezTo>
                  <a:cubicBezTo>
                    <a:pt x="2489" y="7518"/>
                    <a:pt x="2387" y="7386"/>
                    <a:pt x="2270" y="7283"/>
                  </a:cubicBezTo>
                  <a:cubicBezTo>
                    <a:pt x="2036" y="7049"/>
                    <a:pt x="1757" y="6873"/>
                    <a:pt x="1523" y="6698"/>
                  </a:cubicBezTo>
                  <a:cubicBezTo>
                    <a:pt x="1391" y="6610"/>
                    <a:pt x="1304" y="6507"/>
                    <a:pt x="1216" y="6420"/>
                  </a:cubicBezTo>
                  <a:cubicBezTo>
                    <a:pt x="1128" y="6332"/>
                    <a:pt x="1055" y="6215"/>
                    <a:pt x="1011" y="6127"/>
                  </a:cubicBezTo>
                  <a:cubicBezTo>
                    <a:pt x="967" y="6039"/>
                    <a:pt x="967" y="5966"/>
                    <a:pt x="996" y="5893"/>
                  </a:cubicBezTo>
                  <a:cubicBezTo>
                    <a:pt x="1011" y="5819"/>
                    <a:pt x="1040" y="5746"/>
                    <a:pt x="1157" y="5658"/>
                  </a:cubicBezTo>
                  <a:cubicBezTo>
                    <a:pt x="1333" y="5468"/>
                    <a:pt x="1699" y="5307"/>
                    <a:pt x="2094" y="5029"/>
                  </a:cubicBezTo>
                  <a:cubicBezTo>
                    <a:pt x="2270" y="4897"/>
                    <a:pt x="2489" y="4736"/>
                    <a:pt x="2650" y="4458"/>
                  </a:cubicBezTo>
                  <a:cubicBezTo>
                    <a:pt x="2826" y="4194"/>
                    <a:pt x="2899" y="3858"/>
                    <a:pt x="2841" y="3550"/>
                  </a:cubicBezTo>
                  <a:cubicBezTo>
                    <a:pt x="2782" y="3243"/>
                    <a:pt x="2636" y="2994"/>
                    <a:pt x="2489" y="2818"/>
                  </a:cubicBezTo>
                  <a:cubicBezTo>
                    <a:pt x="2343" y="2628"/>
                    <a:pt x="2182" y="2482"/>
                    <a:pt x="2021" y="2379"/>
                  </a:cubicBezTo>
                  <a:cubicBezTo>
                    <a:pt x="1713" y="2145"/>
                    <a:pt x="1450" y="1999"/>
                    <a:pt x="1304" y="1808"/>
                  </a:cubicBezTo>
                  <a:cubicBezTo>
                    <a:pt x="1143" y="1647"/>
                    <a:pt x="1084" y="1442"/>
                    <a:pt x="1069" y="1237"/>
                  </a:cubicBezTo>
                  <a:cubicBezTo>
                    <a:pt x="1055" y="842"/>
                    <a:pt x="1289" y="549"/>
                    <a:pt x="1494" y="388"/>
                  </a:cubicBezTo>
                  <a:cubicBezTo>
                    <a:pt x="1684" y="212"/>
                    <a:pt x="1860" y="169"/>
                    <a:pt x="1860" y="95"/>
                  </a:cubicBezTo>
                  <a:cubicBezTo>
                    <a:pt x="1860" y="48"/>
                    <a:pt x="1781" y="1"/>
                    <a:pt x="1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" name="Google Shape;1380;p49"/>
          <p:cNvGrpSpPr/>
          <p:nvPr/>
        </p:nvGrpSpPr>
        <p:grpSpPr>
          <a:xfrm>
            <a:off x="5392726" y="2553325"/>
            <a:ext cx="2074889" cy="2705448"/>
            <a:chOff x="5355526" y="2548675"/>
            <a:chExt cx="2074889" cy="2705448"/>
          </a:xfrm>
        </p:grpSpPr>
        <p:sp>
          <p:nvSpPr>
            <p:cNvPr id="1381" name="Google Shape;1381;p49"/>
            <p:cNvSpPr/>
            <p:nvPr/>
          </p:nvSpPr>
          <p:spPr>
            <a:xfrm>
              <a:off x="5397703" y="3115304"/>
              <a:ext cx="220843" cy="269346"/>
            </a:xfrm>
            <a:custGeom>
              <a:avLst/>
              <a:gdLst/>
              <a:ahLst/>
              <a:cxnLst/>
              <a:rect l="l" t="t" r="r" b="b"/>
              <a:pathLst>
                <a:path w="3037" h="3704" extrusionOk="0">
                  <a:moveTo>
                    <a:pt x="2377" y="1"/>
                  </a:moveTo>
                  <a:cubicBezTo>
                    <a:pt x="2246" y="1"/>
                    <a:pt x="1997" y="440"/>
                    <a:pt x="2202" y="996"/>
                  </a:cubicBezTo>
                  <a:cubicBezTo>
                    <a:pt x="2202" y="996"/>
                    <a:pt x="913" y="211"/>
                    <a:pt x="522" y="211"/>
                  </a:cubicBezTo>
                  <a:cubicBezTo>
                    <a:pt x="466" y="211"/>
                    <a:pt x="429" y="227"/>
                    <a:pt x="416" y="264"/>
                  </a:cubicBezTo>
                  <a:cubicBezTo>
                    <a:pt x="299" y="557"/>
                    <a:pt x="1572" y="1303"/>
                    <a:pt x="1572" y="1303"/>
                  </a:cubicBezTo>
                  <a:cubicBezTo>
                    <a:pt x="1572" y="1303"/>
                    <a:pt x="694" y="860"/>
                    <a:pt x="313" y="860"/>
                  </a:cubicBezTo>
                  <a:cubicBezTo>
                    <a:pt x="234" y="860"/>
                    <a:pt x="177" y="878"/>
                    <a:pt x="152" y="923"/>
                  </a:cubicBezTo>
                  <a:cubicBezTo>
                    <a:pt x="6" y="1157"/>
                    <a:pt x="1148" y="1816"/>
                    <a:pt x="1148" y="1816"/>
                  </a:cubicBezTo>
                  <a:cubicBezTo>
                    <a:pt x="1148" y="1816"/>
                    <a:pt x="317" y="1401"/>
                    <a:pt x="72" y="1401"/>
                  </a:cubicBezTo>
                  <a:cubicBezTo>
                    <a:pt x="26" y="1401"/>
                    <a:pt x="1" y="1415"/>
                    <a:pt x="6" y="1450"/>
                  </a:cubicBezTo>
                  <a:cubicBezTo>
                    <a:pt x="20" y="1669"/>
                    <a:pt x="752" y="2240"/>
                    <a:pt x="752" y="2240"/>
                  </a:cubicBezTo>
                  <a:cubicBezTo>
                    <a:pt x="752" y="2240"/>
                    <a:pt x="243" y="1933"/>
                    <a:pt x="65" y="1933"/>
                  </a:cubicBezTo>
                  <a:cubicBezTo>
                    <a:pt x="24" y="1933"/>
                    <a:pt x="0" y="1950"/>
                    <a:pt x="6" y="1992"/>
                  </a:cubicBezTo>
                  <a:cubicBezTo>
                    <a:pt x="20" y="2211"/>
                    <a:pt x="1338" y="3675"/>
                    <a:pt x="1338" y="3675"/>
                  </a:cubicBezTo>
                  <a:cubicBezTo>
                    <a:pt x="1361" y="3695"/>
                    <a:pt x="1389" y="3704"/>
                    <a:pt x="1419" y="3704"/>
                  </a:cubicBezTo>
                  <a:cubicBezTo>
                    <a:pt x="1869" y="3704"/>
                    <a:pt x="3036" y="1728"/>
                    <a:pt x="3036" y="1728"/>
                  </a:cubicBezTo>
                  <a:cubicBezTo>
                    <a:pt x="3036" y="1728"/>
                    <a:pt x="2538" y="1"/>
                    <a:pt x="2377" y="1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5355526" y="5126286"/>
              <a:ext cx="409909" cy="127837"/>
            </a:xfrm>
            <a:custGeom>
              <a:avLst/>
              <a:gdLst/>
              <a:ahLst/>
              <a:cxnLst/>
              <a:rect l="l" t="t" r="r" b="b"/>
              <a:pathLst>
                <a:path w="5637" h="1758" extrusionOk="0">
                  <a:moveTo>
                    <a:pt x="1084" y="1"/>
                  </a:moveTo>
                  <a:lnTo>
                    <a:pt x="1318" y="1084"/>
                  </a:lnTo>
                  <a:cubicBezTo>
                    <a:pt x="1318" y="1084"/>
                    <a:pt x="0" y="1743"/>
                    <a:pt x="732" y="1743"/>
                  </a:cubicBezTo>
                  <a:cubicBezTo>
                    <a:pt x="1450" y="1757"/>
                    <a:pt x="5636" y="1757"/>
                    <a:pt x="5636" y="1757"/>
                  </a:cubicBezTo>
                  <a:lnTo>
                    <a:pt x="5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5447080" y="5205768"/>
              <a:ext cx="30905" cy="11271"/>
            </a:xfrm>
            <a:custGeom>
              <a:avLst/>
              <a:gdLst/>
              <a:ahLst/>
              <a:cxnLst/>
              <a:rect l="l" t="t" r="r" b="b"/>
              <a:pathLst>
                <a:path w="425" h="155" extrusionOk="0">
                  <a:moveTo>
                    <a:pt x="20" y="0"/>
                  </a:moveTo>
                  <a:cubicBezTo>
                    <a:pt x="8" y="0"/>
                    <a:pt x="0" y="2"/>
                    <a:pt x="0" y="6"/>
                  </a:cubicBezTo>
                  <a:cubicBezTo>
                    <a:pt x="0" y="20"/>
                    <a:pt x="117" y="35"/>
                    <a:pt x="205" y="79"/>
                  </a:cubicBezTo>
                  <a:cubicBezTo>
                    <a:pt x="319" y="117"/>
                    <a:pt x="400" y="155"/>
                    <a:pt x="420" y="155"/>
                  </a:cubicBezTo>
                  <a:cubicBezTo>
                    <a:pt x="423" y="155"/>
                    <a:pt x="425" y="154"/>
                    <a:pt x="425" y="152"/>
                  </a:cubicBezTo>
                  <a:cubicBezTo>
                    <a:pt x="425" y="137"/>
                    <a:pt x="352" y="79"/>
                    <a:pt x="220" y="49"/>
                  </a:cubicBezTo>
                  <a:cubicBezTo>
                    <a:pt x="143" y="17"/>
                    <a:pt x="58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5654622" y="5201769"/>
              <a:ext cx="104422" cy="39558"/>
            </a:xfrm>
            <a:custGeom>
              <a:avLst/>
              <a:gdLst/>
              <a:ahLst/>
              <a:cxnLst/>
              <a:rect l="l" t="t" r="r" b="b"/>
              <a:pathLst>
                <a:path w="1436" h="544" extrusionOk="0">
                  <a:moveTo>
                    <a:pt x="1033" y="0"/>
                  </a:moveTo>
                  <a:cubicBezTo>
                    <a:pt x="909" y="0"/>
                    <a:pt x="762" y="7"/>
                    <a:pt x="616" y="46"/>
                  </a:cubicBezTo>
                  <a:cubicBezTo>
                    <a:pt x="396" y="104"/>
                    <a:pt x="206" y="222"/>
                    <a:pt x="118" y="339"/>
                  </a:cubicBezTo>
                  <a:cubicBezTo>
                    <a:pt x="59" y="397"/>
                    <a:pt x="45" y="441"/>
                    <a:pt x="30" y="485"/>
                  </a:cubicBezTo>
                  <a:cubicBezTo>
                    <a:pt x="1" y="514"/>
                    <a:pt x="1" y="544"/>
                    <a:pt x="1" y="544"/>
                  </a:cubicBezTo>
                  <a:cubicBezTo>
                    <a:pt x="30" y="544"/>
                    <a:pt x="45" y="441"/>
                    <a:pt x="147" y="353"/>
                  </a:cubicBezTo>
                  <a:cubicBezTo>
                    <a:pt x="250" y="251"/>
                    <a:pt x="411" y="134"/>
                    <a:pt x="630" y="75"/>
                  </a:cubicBezTo>
                  <a:cubicBezTo>
                    <a:pt x="762" y="49"/>
                    <a:pt x="889" y="44"/>
                    <a:pt x="1000" y="44"/>
                  </a:cubicBezTo>
                  <a:cubicBezTo>
                    <a:pt x="1075" y="44"/>
                    <a:pt x="1143" y="46"/>
                    <a:pt x="1201" y="46"/>
                  </a:cubicBezTo>
                  <a:lnTo>
                    <a:pt x="1436" y="46"/>
                  </a:lnTo>
                  <a:cubicBezTo>
                    <a:pt x="1436" y="31"/>
                    <a:pt x="1348" y="31"/>
                    <a:pt x="1201" y="2"/>
                  </a:cubicBezTo>
                  <a:cubicBezTo>
                    <a:pt x="1153" y="2"/>
                    <a:pt x="1096" y="0"/>
                    <a:pt x="1033" y="0"/>
                  </a:cubicBezTo>
                  <a:close/>
                </a:path>
              </a:pathLst>
            </a:custGeom>
            <a:solidFill>
              <a:srgbClr val="4155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5541834" y="5126286"/>
              <a:ext cx="409909" cy="127837"/>
            </a:xfrm>
            <a:custGeom>
              <a:avLst/>
              <a:gdLst/>
              <a:ahLst/>
              <a:cxnLst/>
              <a:rect l="l" t="t" r="r" b="b"/>
              <a:pathLst>
                <a:path w="5637" h="1758" extrusionOk="0">
                  <a:moveTo>
                    <a:pt x="1083" y="1"/>
                  </a:moveTo>
                  <a:lnTo>
                    <a:pt x="1318" y="1084"/>
                  </a:lnTo>
                  <a:cubicBezTo>
                    <a:pt x="1318" y="1084"/>
                    <a:pt x="0" y="1743"/>
                    <a:pt x="732" y="1743"/>
                  </a:cubicBezTo>
                  <a:cubicBezTo>
                    <a:pt x="1464" y="1743"/>
                    <a:pt x="5636" y="1757"/>
                    <a:pt x="5636" y="1757"/>
                  </a:cubicBezTo>
                  <a:lnTo>
                    <a:pt x="5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5621680" y="5211077"/>
              <a:ext cx="31996" cy="12726"/>
            </a:xfrm>
            <a:custGeom>
              <a:avLst/>
              <a:gdLst/>
              <a:ahLst/>
              <a:cxnLst/>
              <a:rect l="l" t="t" r="r" b="b"/>
              <a:pathLst>
                <a:path w="440" h="175" extrusionOk="0">
                  <a:moveTo>
                    <a:pt x="33" y="0"/>
                  </a:moveTo>
                  <a:cubicBezTo>
                    <a:pt x="21" y="0"/>
                    <a:pt x="15" y="2"/>
                    <a:pt x="15" y="6"/>
                  </a:cubicBezTo>
                  <a:cubicBezTo>
                    <a:pt x="0" y="20"/>
                    <a:pt x="117" y="50"/>
                    <a:pt x="220" y="94"/>
                  </a:cubicBezTo>
                  <a:cubicBezTo>
                    <a:pt x="327" y="129"/>
                    <a:pt x="405" y="175"/>
                    <a:pt x="430" y="175"/>
                  </a:cubicBezTo>
                  <a:cubicBezTo>
                    <a:pt x="436" y="175"/>
                    <a:pt x="439" y="172"/>
                    <a:pt x="439" y="167"/>
                  </a:cubicBezTo>
                  <a:cubicBezTo>
                    <a:pt x="439" y="152"/>
                    <a:pt x="351" y="94"/>
                    <a:pt x="234" y="64"/>
                  </a:cubicBezTo>
                  <a:cubicBezTo>
                    <a:pt x="156" y="20"/>
                    <a:pt x="69" y="0"/>
                    <a:pt x="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5635497" y="5205768"/>
              <a:ext cx="29887" cy="11271"/>
            </a:xfrm>
            <a:custGeom>
              <a:avLst/>
              <a:gdLst/>
              <a:ahLst/>
              <a:cxnLst/>
              <a:rect l="l" t="t" r="r" b="b"/>
              <a:pathLst>
                <a:path w="411" h="155" extrusionOk="0">
                  <a:moveTo>
                    <a:pt x="18" y="0"/>
                  </a:moveTo>
                  <a:cubicBezTo>
                    <a:pt x="7" y="0"/>
                    <a:pt x="0" y="2"/>
                    <a:pt x="0" y="6"/>
                  </a:cubicBezTo>
                  <a:cubicBezTo>
                    <a:pt x="0" y="20"/>
                    <a:pt x="88" y="35"/>
                    <a:pt x="191" y="79"/>
                  </a:cubicBezTo>
                  <a:cubicBezTo>
                    <a:pt x="305" y="117"/>
                    <a:pt x="386" y="155"/>
                    <a:pt x="406" y="155"/>
                  </a:cubicBezTo>
                  <a:cubicBezTo>
                    <a:pt x="409" y="155"/>
                    <a:pt x="410" y="154"/>
                    <a:pt x="410" y="152"/>
                  </a:cubicBezTo>
                  <a:cubicBezTo>
                    <a:pt x="410" y="137"/>
                    <a:pt x="337" y="79"/>
                    <a:pt x="220" y="49"/>
                  </a:cubicBezTo>
                  <a:cubicBezTo>
                    <a:pt x="132" y="17"/>
                    <a:pt x="53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5843111" y="5201769"/>
              <a:ext cx="103332" cy="39558"/>
            </a:xfrm>
            <a:custGeom>
              <a:avLst/>
              <a:gdLst/>
              <a:ahLst/>
              <a:cxnLst/>
              <a:rect l="l" t="t" r="r" b="b"/>
              <a:pathLst>
                <a:path w="1421" h="544" extrusionOk="0">
                  <a:moveTo>
                    <a:pt x="1018" y="0"/>
                  </a:moveTo>
                  <a:cubicBezTo>
                    <a:pt x="893" y="0"/>
                    <a:pt x="747" y="7"/>
                    <a:pt x="600" y="46"/>
                  </a:cubicBezTo>
                  <a:cubicBezTo>
                    <a:pt x="381" y="104"/>
                    <a:pt x="190" y="222"/>
                    <a:pt x="103" y="339"/>
                  </a:cubicBezTo>
                  <a:cubicBezTo>
                    <a:pt x="44" y="397"/>
                    <a:pt x="29" y="441"/>
                    <a:pt x="15" y="485"/>
                  </a:cubicBezTo>
                  <a:cubicBezTo>
                    <a:pt x="0" y="514"/>
                    <a:pt x="0" y="544"/>
                    <a:pt x="0" y="544"/>
                  </a:cubicBezTo>
                  <a:cubicBezTo>
                    <a:pt x="0" y="544"/>
                    <a:pt x="29" y="441"/>
                    <a:pt x="146" y="353"/>
                  </a:cubicBezTo>
                  <a:cubicBezTo>
                    <a:pt x="234" y="251"/>
                    <a:pt x="395" y="134"/>
                    <a:pt x="615" y="75"/>
                  </a:cubicBezTo>
                  <a:cubicBezTo>
                    <a:pt x="747" y="49"/>
                    <a:pt x="873" y="44"/>
                    <a:pt x="985" y="44"/>
                  </a:cubicBezTo>
                  <a:cubicBezTo>
                    <a:pt x="1059" y="44"/>
                    <a:pt x="1127" y="46"/>
                    <a:pt x="1186" y="46"/>
                  </a:cubicBezTo>
                  <a:lnTo>
                    <a:pt x="1420" y="46"/>
                  </a:lnTo>
                  <a:cubicBezTo>
                    <a:pt x="1420" y="31"/>
                    <a:pt x="1332" y="31"/>
                    <a:pt x="1186" y="2"/>
                  </a:cubicBezTo>
                  <a:cubicBezTo>
                    <a:pt x="1137" y="2"/>
                    <a:pt x="1080" y="0"/>
                    <a:pt x="10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5612081" y="5219876"/>
              <a:ext cx="26687" cy="23560"/>
            </a:xfrm>
            <a:custGeom>
              <a:avLst/>
              <a:gdLst/>
              <a:ahLst/>
              <a:cxnLst/>
              <a:rect l="l" t="t" r="r" b="b"/>
              <a:pathLst>
                <a:path w="367" h="324" extrusionOk="0">
                  <a:moveTo>
                    <a:pt x="38" y="0"/>
                  </a:moveTo>
                  <a:cubicBezTo>
                    <a:pt x="15" y="0"/>
                    <a:pt x="0" y="7"/>
                    <a:pt x="0" y="17"/>
                  </a:cubicBezTo>
                  <a:cubicBezTo>
                    <a:pt x="0" y="17"/>
                    <a:pt x="132" y="31"/>
                    <a:pt x="220" y="119"/>
                  </a:cubicBezTo>
                  <a:cubicBezTo>
                    <a:pt x="337" y="207"/>
                    <a:pt x="337" y="324"/>
                    <a:pt x="352" y="324"/>
                  </a:cubicBezTo>
                  <a:cubicBezTo>
                    <a:pt x="366" y="324"/>
                    <a:pt x="366" y="192"/>
                    <a:pt x="235" y="104"/>
                  </a:cubicBezTo>
                  <a:cubicBezTo>
                    <a:pt x="166" y="26"/>
                    <a:pt x="85" y="0"/>
                    <a:pt x="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6197620" y="4291686"/>
              <a:ext cx="744191" cy="108640"/>
            </a:xfrm>
            <a:custGeom>
              <a:avLst/>
              <a:gdLst/>
              <a:ahLst/>
              <a:cxnLst/>
              <a:rect l="l" t="t" r="r" b="b"/>
              <a:pathLst>
                <a:path w="10234" h="1494" extrusionOk="0">
                  <a:moveTo>
                    <a:pt x="0" y="0"/>
                  </a:moveTo>
                  <a:lnTo>
                    <a:pt x="205" y="981"/>
                  </a:lnTo>
                  <a:lnTo>
                    <a:pt x="9999" y="1493"/>
                  </a:lnTo>
                  <a:lnTo>
                    <a:pt x="10233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6825700" y="4374731"/>
              <a:ext cx="73517" cy="878282"/>
            </a:xfrm>
            <a:custGeom>
              <a:avLst/>
              <a:gdLst/>
              <a:ahLst/>
              <a:cxnLst/>
              <a:rect l="l" t="t" r="r" b="b"/>
              <a:pathLst>
                <a:path w="1011" h="12078" extrusionOk="0">
                  <a:moveTo>
                    <a:pt x="513" y="0"/>
                  </a:moveTo>
                  <a:lnTo>
                    <a:pt x="0" y="12078"/>
                  </a:lnTo>
                  <a:lnTo>
                    <a:pt x="352" y="12078"/>
                  </a:lnTo>
                  <a:lnTo>
                    <a:pt x="1010" y="29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6221036" y="4349134"/>
              <a:ext cx="36213" cy="879373"/>
            </a:xfrm>
            <a:custGeom>
              <a:avLst/>
              <a:gdLst/>
              <a:ahLst/>
              <a:cxnLst/>
              <a:rect l="l" t="t" r="r" b="b"/>
              <a:pathLst>
                <a:path w="498" h="12093" extrusionOk="0">
                  <a:moveTo>
                    <a:pt x="0" y="1"/>
                  </a:moveTo>
                  <a:lnTo>
                    <a:pt x="103" y="12093"/>
                  </a:lnTo>
                  <a:lnTo>
                    <a:pt x="454" y="12078"/>
                  </a:lnTo>
                  <a:lnTo>
                    <a:pt x="498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6239070" y="4350225"/>
              <a:ext cx="623916" cy="563197"/>
            </a:xfrm>
            <a:custGeom>
              <a:avLst/>
              <a:gdLst/>
              <a:ahLst/>
              <a:cxnLst/>
              <a:rect l="l" t="t" r="r" b="b"/>
              <a:pathLst>
                <a:path w="8580" h="7745" extrusionOk="0">
                  <a:moveTo>
                    <a:pt x="279" y="0"/>
                  </a:moveTo>
                  <a:lnTo>
                    <a:pt x="1" y="205"/>
                  </a:lnTo>
                  <a:lnTo>
                    <a:pt x="8580" y="7745"/>
                  </a:lnTo>
                  <a:lnTo>
                    <a:pt x="8580" y="721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6226344" y="4374731"/>
              <a:ext cx="645150" cy="538691"/>
            </a:xfrm>
            <a:custGeom>
              <a:avLst/>
              <a:gdLst/>
              <a:ahLst/>
              <a:cxnLst/>
              <a:rect l="l" t="t" r="r" b="b"/>
              <a:pathLst>
                <a:path w="8872" h="7408" extrusionOk="0">
                  <a:moveTo>
                    <a:pt x="8608" y="0"/>
                  </a:moveTo>
                  <a:lnTo>
                    <a:pt x="0" y="7100"/>
                  </a:lnTo>
                  <a:lnTo>
                    <a:pt x="59" y="7408"/>
                  </a:lnTo>
                  <a:lnTo>
                    <a:pt x="8872" y="220"/>
                  </a:lnTo>
                  <a:lnTo>
                    <a:pt x="86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5858019" y="3029059"/>
              <a:ext cx="1541466" cy="1438788"/>
            </a:xfrm>
            <a:custGeom>
              <a:avLst/>
              <a:gdLst/>
              <a:ahLst/>
              <a:cxnLst/>
              <a:rect l="l" t="t" r="r" b="b"/>
              <a:pathLst>
                <a:path w="21198" h="19786" extrusionOk="0">
                  <a:moveTo>
                    <a:pt x="12941" y="1"/>
                  </a:moveTo>
                  <a:cubicBezTo>
                    <a:pt x="11360" y="1"/>
                    <a:pt x="9765" y="308"/>
                    <a:pt x="8564" y="1362"/>
                  </a:cubicBezTo>
                  <a:cubicBezTo>
                    <a:pt x="5226" y="4334"/>
                    <a:pt x="2459" y="7950"/>
                    <a:pt x="469" y="11947"/>
                  </a:cubicBezTo>
                  <a:cubicBezTo>
                    <a:pt x="249" y="12415"/>
                    <a:pt x="0" y="12898"/>
                    <a:pt x="59" y="13411"/>
                  </a:cubicBezTo>
                  <a:cubicBezTo>
                    <a:pt x="103" y="13820"/>
                    <a:pt x="293" y="14186"/>
                    <a:pt x="512" y="14509"/>
                  </a:cubicBezTo>
                  <a:cubicBezTo>
                    <a:pt x="2372" y="17392"/>
                    <a:pt x="5534" y="19383"/>
                    <a:pt x="8930" y="19735"/>
                  </a:cubicBezTo>
                  <a:cubicBezTo>
                    <a:pt x="9276" y="19769"/>
                    <a:pt x="9623" y="19786"/>
                    <a:pt x="9970" y="19786"/>
                  </a:cubicBezTo>
                  <a:cubicBezTo>
                    <a:pt x="13046" y="19786"/>
                    <a:pt x="16111" y="18463"/>
                    <a:pt x="18124" y="16148"/>
                  </a:cubicBezTo>
                  <a:cubicBezTo>
                    <a:pt x="20364" y="13557"/>
                    <a:pt x="21198" y="9809"/>
                    <a:pt x="20173" y="6559"/>
                  </a:cubicBezTo>
                  <a:cubicBezTo>
                    <a:pt x="19163" y="3295"/>
                    <a:pt x="16294" y="660"/>
                    <a:pt x="12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6472282" y="3059165"/>
              <a:ext cx="767606" cy="830143"/>
            </a:xfrm>
            <a:custGeom>
              <a:avLst/>
              <a:gdLst/>
              <a:ahLst/>
              <a:cxnLst/>
              <a:rect l="l" t="t" r="r" b="b"/>
              <a:pathLst>
                <a:path w="10556" h="11416" extrusionOk="0">
                  <a:moveTo>
                    <a:pt x="5119" y="1"/>
                  </a:moveTo>
                  <a:cubicBezTo>
                    <a:pt x="4652" y="1"/>
                    <a:pt x="4190" y="88"/>
                    <a:pt x="3762" y="289"/>
                  </a:cubicBezTo>
                  <a:cubicBezTo>
                    <a:pt x="3030" y="612"/>
                    <a:pt x="2489" y="1256"/>
                    <a:pt x="2006" y="1900"/>
                  </a:cubicBezTo>
                  <a:cubicBezTo>
                    <a:pt x="878" y="3408"/>
                    <a:pt x="0" y="5384"/>
                    <a:pt x="600" y="7185"/>
                  </a:cubicBezTo>
                  <a:cubicBezTo>
                    <a:pt x="1039" y="8488"/>
                    <a:pt x="1859" y="9732"/>
                    <a:pt x="3118" y="10244"/>
                  </a:cubicBezTo>
                  <a:cubicBezTo>
                    <a:pt x="4335" y="10734"/>
                    <a:pt x="5458" y="11223"/>
                    <a:pt x="6731" y="11394"/>
                  </a:cubicBezTo>
                  <a:lnTo>
                    <a:pt x="6731" y="11394"/>
                  </a:lnTo>
                  <a:cubicBezTo>
                    <a:pt x="8898" y="10529"/>
                    <a:pt x="10453" y="8321"/>
                    <a:pt x="10497" y="5999"/>
                  </a:cubicBezTo>
                  <a:cubicBezTo>
                    <a:pt x="10555" y="3657"/>
                    <a:pt x="9077" y="1343"/>
                    <a:pt x="6939" y="407"/>
                  </a:cubicBezTo>
                  <a:cubicBezTo>
                    <a:pt x="6371" y="156"/>
                    <a:pt x="5741" y="1"/>
                    <a:pt x="5119" y="1"/>
                  </a:cubicBezTo>
                  <a:close/>
                  <a:moveTo>
                    <a:pt x="6731" y="11394"/>
                  </a:moveTo>
                  <a:cubicBezTo>
                    <a:pt x="6713" y="11401"/>
                    <a:pt x="6694" y="11408"/>
                    <a:pt x="6676" y="11415"/>
                  </a:cubicBezTo>
                  <a:lnTo>
                    <a:pt x="6910" y="11415"/>
                  </a:lnTo>
                  <a:cubicBezTo>
                    <a:pt x="6850" y="11409"/>
                    <a:pt x="6790" y="11402"/>
                    <a:pt x="6731" y="113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5414065" y="3865841"/>
              <a:ext cx="1410574" cy="1314805"/>
            </a:xfrm>
            <a:custGeom>
              <a:avLst/>
              <a:gdLst/>
              <a:ahLst/>
              <a:cxnLst/>
              <a:rect l="l" t="t" r="r" b="b"/>
              <a:pathLst>
                <a:path w="19398" h="18081" extrusionOk="0">
                  <a:moveTo>
                    <a:pt x="2451" y="0"/>
                  </a:moveTo>
                  <a:cubicBezTo>
                    <a:pt x="205" y="0"/>
                    <a:pt x="0" y="10738"/>
                    <a:pt x="44" y="15650"/>
                  </a:cubicBezTo>
                  <a:cubicBezTo>
                    <a:pt x="44" y="17114"/>
                    <a:pt x="74" y="18051"/>
                    <a:pt x="74" y="18080"/>
                  </a:cubicBezTo>
                  <a:lnTo>
                    <a:pt x="4744" y="18080"/>
                  </a:lnTo>
                  <a:cubicBezTo>
                    <a:pt x="4744" y="18080"/>
                    <a:pt x="4992" y="6661"/>
                    <a:pt x="5036" y="5710"/>
                  </a:cubicBezTo>
                  <a:cubicBezTo>
                    <a:pt x="5040" y="5496"/>
                    <a:pt x="5363" y="5419"/>
                    <a:pt x="5907" y="5419"/>
                  </a:cubicBezTo>
                  <a:cubicBezTo>
                    <a:pt x="7306" y="5419"/>
                    <a:pt x="10167" y="5928"/>
                    <a:pt x="12817" y="5928"/>
                  </a:cubicBezTo>
                  <a:cubicBezTo>
                    <a:pt x="13720" y="5928"/>
                    <a:pt x="14599" y="5869"/>
                    <a:pt x="15386" y="5710"/>
                  </a:cubicBezTo>
                  <a:cubicBezTo>
                    <a:pt x="19398" y="4905"/>
                    <a:pt x="18373" y="806"/>
                    <a:pt x="18373" y="806"/>
                  </a:cubicBezTo>
                  <a:cubicBezTo>
                    <a:pt x="18373" y="806"/>
                    <a:pt x="4744" y="44"/>
                    <a:pt x="2460" y="0"/>
                  </a:cubicBezTo>
                  <a:cubicBezTo>
                    <a:pt x="2457" y="0"/>
                    <a:pt x="2454" y="0"/>
                    <a:pt x="2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6267867" y="3036404"/>
              <a:ext cx="714377" cy="966561"/>
            </a:xfrm>
            <a:custGeom>
              <a:avLst/>
              <a:gdLst/>
              <a:ahLst/>
              <a:cxnLst/>
              <a:rect l="l" t="t" r="r" b="b"/>
              <a:pathLst>
                <a:path w="9824" h="13292" extrusionOk="0">
                  <a:moveTo>
                    <a:pt x="4454" y="0"/>
                  </a:moveTo>
                  <a:cubicBezTo>
                    <a:pt x="3916" y="0"/>
                    <a:pt x="3493" y="18"/>
                    <a:pt x="3323" y="31"/>
                  </a:cubicBezTo>
                  <a:cubicBezTo>
                    <a:pt x="1698" y="119"/>
                    <a:pt x="1464" y="1949"/>
                    <a:pt x="1464" y="1949"/>
                  </a:cubicBezTo>
                  <a:lnTo>
                    <a:pt x="1215" y="7337"/>
                  </a:lnTo>
                  <a:lnTo>
                    <a:pt x="0" y="11948"/>
                  </a:lnTo>
                  <a:cubicBezTo>
                    <a:pt x="2025" y="12963"/>
                    <a:pt x="3788" y="13291"/>
                    <a:pt x="5221" y="13291"/>
                  </a:cubicBezTo>
                  <a:cubicBezTo>
                    <a:pt x="7839" y="13291"/>
                    <a:pt x="9355" y="12197"/>
                    <a:pt x="9355" y="12197"/>
                  </a:cubicBezTo>
                  <a:lnTo>
                    <a:pt x="9472" y="7424"/>
                  </a:lnTo>
                  <a:cubicBezTo>
                    <a:pt x="9472" y="7424"/>
                    <a:pt x="9823" y="5536"/>
                    <a:pt x="9721" y="3281"/>
                  </a:cubicBezTo>
                  <a:cubicBezTo>
                    <a:pt x="9648" y="1056"/>
                    <a:pt x="8330" y="617"/>
                    <a:pt x="8330" y="617"/>
                  </a:cubicBezTo>
                  <a:cubicBezTo>
                    <a:pt x="7640" y="102"/>
                    <a:pt x="5727" y="0"/>
                    <a:pt x="4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5579139" y="3865841"/>
              <a:ext cx="1443515" cy="1313714"/>
            </a:xfrm>
            <a:custGeom>
              <a:avLst/>
              <a:gdLst/>
              <a:ahLst/>
              <a:cxnLst/>
              <a:rect l="l" t="t" r="r" b="b"/>
              <a:pathLst>
                <a:path w="19851" h="18066" extrusionOk="0">
                  <a:moveTo>
                    <a:pt x="2902" y="0"/>
                  </a:moveTo>
                  <a:cubicBezTo>
                    <a:pt x="1" y="0"/>
                    <a:pt x="527" y="18066"/>
                    <a:pt x="527" y="18066"/>
                  </a:cubicBezTo>
                  <a:lnTo>
                    <a:pt x="5197" y="18066"/>
                  </a:lnTo>
                  <a:cubicBezTo>
                    <a:pt x="5197" y="18066"/>
                    <a:pt x="5460" y="6647"/>
                    <a:pt x="5489" y="5695"/>
                  </a:cubicBezTo>
                  <a:cubicBezTo>
                    <a:pt x="5493" y="5481"/>
                    <a:pt x="5816" y="5404"/>
                    <a:pt x="6360" y="5404"/>
                  </a:cubicBezTo>
                  <a:cubicBezTo>
                    <a:pt x="7760" y="5404"/>
                    <a:pt x="10623" y="5913"/>
                    <a:pt x="13277" y="5913"/>
                  </a:cubicBezTo>
                  <a:cubicBezTo>
                    <a:pt x="14182" y="5913"/>
                    <a:pt x="15063" y="5854"/>
                    <a:pt x="15854" y="5695"/>
                  </a:cubicBezTo>
                  <a:cubicBezTo>
                    <a:pt x="19851" y="4890"/>
                    <a:pt x="18826" y="791"/>
                    <a:pt x="18826" y="791"/>
                  </a:cubicBezTo>
                  <a:cubicBezTo>
                    <a:pt x="18826" y="791"/>
                    <a:pt x="5197" y="30"/>
                    <a:pt x="2913" y="0"/>
                  </a:cubicBezTo>
                  <a:cubicBezTo>
                    <a:pt x="2909" y="0"/>
                    <a:pt x="2906" y="0"/>
                    <a:pt x="2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6330624" y="2624521"/>
              <a:ext cx="387584" cy="491498"/>
            </a:xfrm>
            <a:custGeom>
              <a:avLst/>
              <a:gdLst/>
              <a:ahLst/>
              <a:cxnLst/>
              <a:rect l="l" t="t" r="r" b="b"/>
              <a:pathLst>
                <a:path w="5330" h="6759" extrusionOk="0">
                  <a:moveTo>
                    <a:pt x="2506" y="0"/>
                  </a:moveTo>
                  <a:cubicBezTo>
                    <a:pt x="2491" y="0"/>
                    <a:pt x="2476" y="1"/>
                    <a:pt x="2460" y="1"/>
                  </a:cubicBezTo>
                  <a:lnTo>
                    <a:pt x="1070" y="45"/>
                  </a:lnTo>
                  <a:cubicBezTo>
                    <a:pt x="1070" y="45"/>
                    <a:pt x="264" y="45"/>
                    <a:pt x="264" y="440"/>
                  </a:cubicBezTo>
                  <a:cubicBezTo>
                    <a:pt x="264" y="440"/>
                    <a:pt x="1" y="5139"/>
                    <a:pt x="1494" y="5212"/>
                  </a:cubicBezTo>
                  <a:lnTo>
                    <a:pt x="2387" y="5212"/>
                  </a:lnTo>
                  <a:lnTo>
                    <a:pt x="2387" y="5871"/>
                  </a:lnTo>
                  <a:cubicBezTo>
                    <a:pt x="2387" y="6091"/>
                    <a:pt x="2490" y="6310"/>
                    <a:pt x="2695" y="6427"/>
                  </a:cubicBezTo>
                  <a:cubicBezTo>
                    <a:pt x="2945" y="6579"/>
                    <a:pt x="3315" y="6759"/>
                    <a:pt x="3689" y="6759"/>
                  </a:cubicBezTo>
                  <a:cubicBezTo>
                    <a:pt x="3927" y="6759"/>
                    <a:pt x="4167" y="6686"/>
                    <a:pt x="4378" y="6486"/>
                  </a:cubicBezTo>
                  <a:cubicBezTo>
                    <a:pt x="4612" y="6237"/>
                    <a:pt x="4730" y="5915"/>
                    <a:pt x="4686" y="5578"/>
                  </a:cubicBezTo>
                  <a:lnTo>
                    <a:pt x="4495" y="3075"/>
                  </a:lnTo>
                  <a:cubicBezTo>
                    <a:pt x="4495" y="3075"/>
                    <a:pt x="5330" y="2914"/>
                    <a:pt x="5169" y="2036"/>
                  </a:cubicBezTo>
                  <a:cubicBezTo>
                    <a:pt x="5082" y="1570"/>
                    <a:pt x="4843" y="1436"/>
                    <a:pt x="4596" y="1436"/>
                  </a:cubicBezTo>
                  <a:cubicBezTo>
                    <a:pt x="4260" y="1436"/>
                    <a:pt x="3910" y="1684"/>
                    <a:pt x="3910" y="1684"/>
                  </a:cubicBezTo>
                  <a:lnTo>
                    <a:pt x="3910" y="630"/>
                  </a:lnTo>
                  <a:cubicBezTo>
                    <a:pt x="3910" y="630"/>
                    <a:pt x="3838" y="0"/>
                    <a:pt x="2506" y="0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6410471" y="2785304"/>
              <a:ext cx="20361" cy="103332"/>
            </a:xfrm>
            <a:custGeom>
              <a:avLst/>
              <a:gdLst/>
              <a:ahLst/>
              <a:cxnLst/>
              <a:rect l="l" t="t" r="r" b="b"/>
              <a:pathLst>
                <a:path w="280" h="1421" extrusionOk="0">
                  <a:moveTo>
                    <a:pt x="59" y="0"/>
                  </a:moveTo>
                  <a:cubicBezTo>
                    <a:pt x="45" y="0"/>
                    <a:pt x="1" y="352"/>
                    <a:pt x="1" y="776"/>
                  </a:cubicBezTo>
                  <a:lnTo>
                    <a:pt x="1" y="1069"/>
                  </a:lnTo>
                  <a:cubicBezTo>
                    <a:pt x="1" y="1157"/>
                    <a:pt x="1" y="1245"/>
                    <a:pt x="59" y="1318"/>
                  </a:cubicBezTo>
                  <a:cubicBezTo>
                    <a:pt x="118" y="1391"/>
                    <a:pt x="191" y="1420"/>
                    <a:pt x="221" y="1420"/>
                  </a:cubicBezTo>
                  <a:cubicBezTo>
                    <a:pt x="264" y="1420"/>
                    <a:pt x="279" y="1391"/>
                    <a:pt x="279" y="1391"/>
                  </a:cubicBezTo>
                  <a:cubicBezTo>
                    <a:pt x="279" y="1376"/>
                    <a:pt x="264" y="1376"/>
                    <a:pt x="221" y="1376"/>
                  </a:cubicBezTo>
                  <a:cubicBezTo>
                    <a:pt x="191" y="1362"/>
                    <a:pt x="147" y="1347"/>
                    <a:pt x="118" y="1289"/>
                  </a:cubicBezTo>
                  <a:cubicBezTo>
                    <a:pt x="59" y="1171"/>
                    <a:pt x="103" y="981"/>
                    <a:pt x="103" y="776"/>
                  </a:cubicBezTo>
                  <a:cubicBezTo>
                    <a:pt x="103" y="352"/>
                    <a:pt x="74" y="0"/>
                    <a:pt x="59" y="0"/>
                  </a:cubicBezTo>
                  <a:close/>
                </a:path>
              </a:pathLst>
            </a:custGeom>
            <a:solidFill>
              <a:srgbClr val="4A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6483990" y="2788503"/>
              <a:ext cx="6399" cy="24506"/>
            </a:xfrm>
            <a:custGeom>
              <a:avLst/>
              <a:gdLst/>
              <a:ahLst/>
              <a:cxnLst/>
              <a:rect l="l" t="t" r="r" b="b"/>
              <a:pathLst>
                <a:path w="88" h="337" extrusionOk="0">
                  <a:moveTo>
                    <a:pt x="59" y="0"/>
                  </a:moveTo>
                  <a:cubicBezTo>
                    <a:pt x="15" y="0"/>
                    <a:pt x="0" y="88"/>
                    <a:pt x="0" y="176"/>
                  </a:cubicBezTo>
                  <a:cubicBezTo>
                    <a:pt x="0" y="278"/>
                    <a:pt x="15" y="337"/>
                    <a:pt x="44" y="337"/>
                  </a:cubicBezTo>
                  <a:cubicBezTo>
                    <a:pt x="59" y="337"/>
                    <a:pt x="88" y="278"/>
                    <a:pt x="88" y="176"/>
                  </a:cubicBezTo>
                  <a:cubicBezTo>
                    <a:pt x="88" y="73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4A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6373238" y="2787413"/>
              <a:ext cx="7563" cy="24579"/>
            </a:xfrm>
            <a:custGeom>
              <a:avLst/>
              <a:gdLst/>
              <a:ahLst/>
              <a:cxnLst/>
              <a:rect l="l" t="t" r="r" b="b"/>
              <a:pathLst>
                <a:path w="104" h="338" extrusionOk="0">
                  <a:moveTo>
                    <a:pt x="59" y="1"/>
                  </a:moveTo>
                  <a:cubicBezTo>
                    <a:pt x="30" y="1"/>
                    <a:pt x="1" y="74"/>
                    <a:pt x="1" y="176"/>
                  </a:cubicBezTo>
                  <a:cubicBezTo>
                    <a:pt x="1" y="264"/>
                    <a:pt x="30" y="337"/>
                    <a:pt x="44" y="337"/>
                  </a:cubicBezTo>
                  <a:cubicBezTo>
                    <a:pt x="59" y="337"/>
                    <a:pt x="103" y="264"/>
                    <a:pt x="103" y="176"/>
                  </a:cubicBezTo>
                  <a:cubicBezTo>
                    <a:pt x="103" y="74"/>
                    <a:pt x="74" y="1"/>
                    <a:pt x="59" y="1"/>
                  </a:cubicBezTo>
                  <a:close/>
                </a:path>
              </a:pathLst>
            </a:custGeom>
            <a:solidFill>
              <a:srgbClr val="4A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6623394" y="2762324"/>
              <a:ext cx="47994" cy="66246"/>
            </a:xfrm>
            <a:custGeom>
              <a:avLst/>
              <a:gdLst/>
              <a:ahLst/>
              <a:cxnLst/>
              <a:rect l="l" t="t" r="r" b="b"/>
              <a:pathLst>
                <a:path w="660" h="911" extrusionOk="0">
                  <a:moveTo>
                    <a:pt x="582" y="1"/>
                  </a:moveTo>
                  <a:cubicBezTo>
                    <a:pt x="556" y="1"/>
                    <a:pt x="503" y="14"/>
                    <a:pt x="425" y="53"/>
                  </a:cubicBezTo>
                  <a:cubicBezTo>
                    <a:pt x="313" y="95"/>
                    <a:pt x="187" y="204"/>
                    <a:pt x="87" y="368"/>
                  </a:cubicBezTo>
                  <a:lnTo>
                    <a:pt x="87" y="368"/>
                  </a:lnTo>
                  <a:cubicBezTo>
                    <a:pt x="82" y="371"/>
                    <a:pt x="78" y="373"/>
                    <a:pt x="74" y="375"/>
                  </a:cubicBezTo>
                  <a:lnTo>
                    <a:pt x="80" y="380"/>
                  </a:lnTo>
                  <a:lnTo>
                    <a:pt x="80" y="380"/>
                  </a:lnTo>
                  <a:cubicBezTo>
                    <a:pt x="78" y="383"/>
                    <a:pt x="76" y="386"/>
                    <a:pt x="74" y="389"/>
                  </a:cubicBezTo>
                  <a:lnTo>
                    <a:pt x="1" y="565"/>
                  </a:lnTo>
                  <a:lnTo>
                    <a:pt x="147" y="448"/>
                  </a:lnTo>
                  <a:cubicBezTo>
                    <a:pt x="206" y="389"/>
                    <a:pt x="264" y="360"/>
                    <a:pt x="338" y="331"/>
                  </a:cubicBezTo>
                  <a:cubicBezTo>
                    <a:pt x="353" y="326"/>
                    <a:pt x="368" y="324"/>
                    <a:pt x="382" y="324"/>
                  </a:cubicBezTo>
                  <a:cubicBezTo>
                    <a:pt x="462" y="324"/>
                    <a:pt x="520" y="388"/>
                    <a:pt x="557" y="463"/>
                  </a:cubicBezTo>
                  <a:cubicBezTo>
                    <a:pt x="586" y="536"/>
                    <a:pt x="572" y="638"/>
                    <a:pt x="542" y="697"/>
                  </a:cubicBezTo>
                  <a:cubicBezTo>
                    <a:pt x="469" y="829"/>
                    <a:pt x="367" y="887"/>
                    <a:pt x="396" y="902"/>
                  </a:cubicBezTo>
                  <a:cubicBezTo>
                    <a:pt x="396" y="908"/>
                    <a:pt x="400" y="911"/>
                    <a:pt x="407" y="911"/>
                  </a:cubicBezTo>
                  <a:cubicBezTo>
                    <a:pt x="435" y="911"/>
                    <a:pt x="513" y="861"/>
                    <a:pt x="572" y="755"/>
                  </a:cubicBezTo>
                  <a:cubicBezTo>
                    <a:pt x="630" y="682"/>
                    <a:pt x="660" y="580"/>
                    <a:pt x="630" y="448"/>
                  </a:cubicBezTo>
                  <a:cubicBezTo>
                    <a:pt x="616" y="389"/>
                    <a:pt x="572" y="316"/>
                    <a:pt x="513" y="287"/>
                  </a:cubicBezTo>
                  <a:cubicBezTo>
                    <a:pt x="458" y="254"/>
                    <a:pt x="403" y="238"/>
                    <a:pt x="349" y="238"/>
                  </a:cubicBezTo>
                  <a:cubicBezTo>
                    <a:pt x="330" y="238"/>
                    <a:pt x="312" y="239"/>
                    <a:pt x="294" y="243"/>
                  </a:cubicBezTo>
                  <a:cubicBezTo>
                    <a:pt x="281" y="250"/>
                    <a:pt x="268" y="256"/>
                    <a:pt x="256" y="263"/>
                  </a:cubicBezTo>
                  <a:lnTo>
                    <a:pt x="256" y="263"/>
                  </a:lnTo>
                  <a:cubicBezTo>
                    <a:pt x="318" y="189"/>
                    <a:pt x="387" y="132"/>
                    <a:pt x="440" y="97"/>
                  </a:cubicBezTo>
                  <a:cubicBezTo>
                    <a:pt x="542" y="53"/>
                    <a:pt x="601" y="24"/>
                    <a:pt x="601" y="9"/>
                  </a:cubicBezTo>
                  <a:cubicBezTo>
                    <a:pt x="601" y="4"/>
                    <a:pt x="595" y="1"/>
                    <a:pt x="582" y="1"/>
                  </a:cubicBezTo>
                  <a:close/>
                </a:path>
              </a:pathLst>
            </a:custGeom>
            <a:solidFill>
              <a:srgbClr val="4A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6434977" y="2924416"/>
              <a:ext cx="39486" cy="10689"/>
            </a:xfrm>
            <a:custGeom>
              <a:avLst/>
              <a:gdLst/>
              <a:ahLst/>
              <a:cxnLst/>
              <a:rect l="l" t="t" r="r" b="b"/>
              <a:pathLst>
                <a:path w="543" h="147" extrusionOk="0">
                  <a:moveTo>
                    <a:pt x="498" y="1"/>
                  </a:moveTo>
                  <a:cubicBezTo>
                    <a:pt x="455" y="1"/>
                    <a:pt x="370" y="24"/>
                    <a:pt x="250" y="34"/>
                  </a:cubicBezTo>
                  <a:cubicBezTo>
                    <a:pt x="132" y="64"/>
                    <a:pt x="1" y="49"/>
                    <a:pt x="1" y="93"/>
                  </a:cubicBezTo>
                  <a:cubicBezTo>
                    <a:pt x="1" y="115"/>
                    <a:pt x="61" y="146"/>
                    <a:pt x="169" y="146"/>
                  </a:cubicBezTo>
                  <a:cubicBezTo>
                    <a:pt x="201" y="146"/>
                    <a:pt x="238" y="144"/>
                    <a:pt x="279" y="137"/>
                  </a:cubicBezTo>
                  <a:cubicBezTo>
                    <a:pt x="440" y="122"/>
                    <a:pt x="542" y="34"/>
                    <a:pt x="528" y="20"/>
                  </a:cubicBezTo>
                  <a:cubicBezTo>
                    <a:pt x="528" y="6"/>
                    <a:pt x="517" y="1"/>
                    <a:pt x="498" y="1"/>
                  </a:cubicBezTo>
                  <a:close/>
                </a:path>
              </a:pathLst>
            </a:custGeom>
            <a:solidFill>
              <a:srgbClr val="4A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6323207" y="3875295"/>
              <a:ext cx="920894" cy="522112"/>
            </a:xfrm>
            <a:custGeom>
              <a:avLst/>
              <a:gdLst/>
              <a:ahLst/>
              <a:cxnLst/>
              <a:rect l="l" t="t" r="r" b="b"/>
              <a:pathLst>
                <a:path w="12664" h="7180" extrusionOk="0">
                  <a:moveTo>
                    <a:pt x="12664" y="368"/>
                  </a:moveTo>
                  <a:lnTo>
                    <a:pt x="12659" y="419"/>
                  </a:lnTo>
                  <a:lnTo>
                    <a:pt x="12659" y="419"/>
                  </a:lnTo>
                  <a:cubicBezTo>
                    <a:pt x="12661" y="402"/>
                    <a:pt x="12662" y="385"/>
                    <a:pt x="12664" y="368"/>
                  </a:cubicBezTo>
                  <a:close/>
                  <a:moveTo>
                    <a:pt x="12659" y="419"/>
                  </a:moveTo>
                  <a:lnTo>
                    <a:pt x="12659" y="419"/>
                  </a:lnTo>
                  <a:cubicBezTo>
                    <a:pt x="12656" y="455"/>
                    <a:pt x="12652" y="492"/>
                    <a:pt x="12648" y="529"/>
                  </a:cubicBezTo>
                  <a:lnTo>
                    <a:pt x="12648" y="529"/>
                  </a:lnTo>
                  <a:cubicBezTo>
                    <a:pt x="12648" y="529"/>
                    <a:pt x="12649" y="529"/>
                    <a:pt x="12649" y="529"/>
                  </a:cubicBezTo>
                  <a:lnTo>
                    <a:pt x="12659" y="419"/>
                  </a:lnTo>
                  <a:close/>
                  <a:moveTo>
                    <a:pt x="9043" y="1"/>
                  </a:moveTo>
                  <a:cubicBezTo>
                    <a:pt x="6685" y="1"/>
                    <a:pt x="4325" y="651"/>
                    <a:pt x="2328" y="1905"/>
                  </a:cubicBezTo>
                  <a:cubicBezTo>
                    <a:pt x="1596" y="2359"/>
                    <a:pt x="894" y="2915"/>
                    <a:pt x="469" y="3677"/>
                  </a:cubicBezTo>
                  <a:cubicBezTo>
                    <a:pt x="74" y="4438"/>
                    <a:pt x="0" y="5433"/>
                    <a:pt x="513" y="6136"/>
                  </a:cubicBezTo>
                  <a:cubicBezTo>
                    <a:pt x="1040" y="6839"/>
                    <a:pt x="2035" y="7073"/>
                    <a:pt x="2928" y="7146"/>
                  </a:cubicBezTo>
                  <a:cubicBezTo>
                    <a:pt x="3231" y="7168"/>
                    <a:pt x="3535" y="7180"/>
                    <a:pt x="3839" y="7180"/>
                  </a:cubicBezTo>
                  <a:cubicBezTo>
                    <a:pt x="5742" y="7180"/>
                    <a:pt x="7648" y="6736"/>
                    <a:pt x="9238" y="5726"/>
                  </a:cubicBezTo>
                  <a:cubicBezTo>
                    <a:pt x="11038" y="4584"/>
                    <a:pt x="12405" y="2661"/>
                    <a:pt x="12648" y="529"/>
                  </a:cubicBezTo>
                  <a:lnTo>
                    <a:pt x="12648" y="529"/>
                  </a:lnTo>
                  <a:cubicBezTo>
                    <a:pt x="11480" y="175"/>
                    <a:pt x="10262" y="1"/>
                    <a:pt x="9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6467992" y="3851443"/>
              <a:ext cx="339663" cy="249276"/>
            </a:xfrm>
            <a:custGeom>
              <a:avLst/>
              <a:gdLst/>
              <a:ahLst/>
              <a:cxnLst/>
              <a:rect l="l" t="t" r="r" b="b"/>
              <a:pathLst>
                <a:path w="4671" h="3428" extrusionOk="0">
                  <a:moveTo>
                    <a:pt x="1160" y="0"/>
                  </a:moveTo>
                  <a:cubicBezTo>
                    <a:pt x="1045" y="0"/>
                    <a:pt x="968" y="11"/>
                    <a:pt x="952" y="37"/>
                  </a:cubicBezTo>
                  <a:cubicBezTo>
                    <a:pt x="879" y="184"/>
                    <a:pt x="1216" y="638"/>
                    <a:pt x="1874" y="711"/>
                  </a:cubicBezTo>
                  <a:cubicBezTo>
                    <a:pt x="1874" y="711"/>
                    <a:pt x="0" y="1926"/>
                    <a:pt x="235" y="2160"/>
                  </a:cubicBezTo>
                  <a:cubicBezTo>
                    <a:pt x="265" y="2190"/>
                    <a:pt x="312" y="2203"/>
                    <a:pt x="371" y="2203"/>
                  </a:cubicBezTo>
                  <a:cubicBezTo>
                    <a:pt x="802" y="2203"/>
                    <a:pt x="1889" y="1502"/>
                    <a:pt x="1889" y="1501"/>
                  </a:cubicBezTo>
                  <a:lnTo>
                    <a:pt x="1889" y="1501"/>
                  </a:lnTo>
                  <a:cubicBezTo>
                    <a:pt x="1889" y="1502"/>
                    <a:pt x="601" y="2482"/>
                    <a:pt x="791" y="2746"/>
                  </a:cubicBezTo>
                  <a:cubicBezTo>
                    <a:pt x="814" y="2778"/>
                    <a:pt x="855" y="2793"/>
                    <a:pt x="909" y="2793"/>
                  </a:cubicBezTo>
                  <a:cubicBezTo>
                    <a:pt x="1266" y="2793"/>
                    <a:pt x="2181" y="2175"/>
                    <a:pt x="2182" y="2175"/>
                  </a:cubicBezTo>
                  <a:lnTo>
                    <a:pt x="2182" y="2175"/>
                  </a:lnTo>
                  <a:cubicBezTo>
                    <a:pt x="2181" y="2175"/>
                    <a:pt x="1011" y="3068"/>
                    <a:pt x="1245" y="3141"/>
                  </a:cubicBezTo>
                  <a:cubicBezTo>
                    <a:pt x="1268" y="3151"/>
                    <a:pt x="1298" y="3156"/>
                    <a:pt x="1333" y="3156"/>
                  </a:cubicBezTo>
                  <a:cubicBezTo>
                    <a:pt x="1655" y="3156"/>
                    <a:pt x="2416" y="2775"/>
                    <a:pt x="2416" y="2775"/>
                  </a:cubicBezTo>
                  <a:lnTo>
                    <a:pt x="2416" y="2775"/>
                  </a:lnTo>
                  <a:cubicBezTo>
                    <a:pt x="2416" y="2775"/>
                    <a:pt x="1552" y="3346"/>
                    <a:pt x="1801" y="3419"/>
                  </a:cubicBezTo>
                  <a:cubicBezTo>
                    <a:pt x="1817" y="3425"/>
                    <a:pt x="1842" y="3428"/>
                    <a:pt x="1874" y="3428"/>
                  </a:cubicBezTo>
                  <a:cubicBezTo>
                    <a:pt x="2315" y="3428"/>
                    <a:pt x="4158" y="2907"/>
                    <a:pt x="4158" y="2907"/>
                  </a:cubicBezTo>
                  <a:cubicBezTo>
                    <a:pt x="4670" y="2687"/>
                    <a:pt x="3045" y="228"/>
                    <a:pt x="3045" y="228"/>
                  </a:cubicBezTo>
                  <a:cubicBezTo>
                    <a:pt x="3045" y="228"/>
                    <a:pt x="1692" y="0"/>
                    <a:pt x="1160" y="0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6687315" y="3098288"/>
              <a:ext cx="743100" cy="966634"/>
            </a:xfrm>
            <a:custGeom>
              <a:avLst/>
              <a:gdLst/>
              <a:ahLst/>
              <a:cxnLst/>
              <a:rect l="l" t="t" r="r" b="b"/>
              <a:pathLst>
                <a:path w="10219" h="13293" extrusionOk="0">
                  <a:moveTo>
                    <a:pt x="2987" y="0"/>
                  </a:moveTo>
                  <a:lnTo>
                    <a:pt x="571" y="2284"/>
                  </a:lnTo>
                  <a:cubicBezTo>
                    <a:pt x="571" y="2284"/>
                    <a:pt x="5622" y="7144"/>
                    <a:pt x="4582" y="7876"/>
                  </a:cubicBezTo>
                  <a:cubicBezTo>
                    <a:pt x="2299" y="9443"/>
                    <a:pt x="0" y="10585"/>
                    <a:pt x="0" y="10585"/>
                  </a:cubicBezTo>
                  <a:lnTo>
                    <a:pt x="1157" y="13293"/>
                  </a:lnTo>
                  <a:cubicBezTo>
                    <a:pt x="1157" y="13293"/>
                    <a:pt x="4890" y="11434"/>
                    <a:pt x="5827" y="10965"/>
                  </a:cubicBezTo>
                  <a:cubicBezTo>
                    <a:pt x="6764" y="10482"/>
                    <a:pt x="10219" y="8579"/>
                    <a:pt x="7744" y="5124"/>
                  </a:cubicBezTo>
                  <a:cubicBezTo>
                    <a:pt x="5270" y="1655"/>
                    <a:pt x="2987" y="0"/>
                    <a:pt x="2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5487512" y="3058874"/>
              <a:ext cx="984813" cy="649804"/>
            </a:xfrm>
            <a:custGeom>
              <a:avLst/>
              <a:gdLst/>
              <a:ahLst/>
              <a:cxnLst/>
              <a:rect l="l" t="t" r="r" b="b"/>
              <a:pathLst>
                <a:path w="13543" h="8936" extrusionOk="0">
                  <a:moveTo>
                    <a:pt x="13117" y="1"/>
                  </a:moveTo>
                  <a:cubicBezTo>
                    <a:pt x="13117" y="1"/>
                    <a:pt x="8237" y="5326"/>
                    <a:pt x="6986" y="5326"/>
                  </a:cubicBezTo>
                  <a:cubicBezTo>
                    <a:pt x="6953" y="5326"/>
                    <a:pt x="6923" y="5322"/>
                    <a:pt x="6896" y="5315"/>
                  </a:cubicBezTo>
                  <a:cubicBezTo>
                    <a:pt x="5148" y="4849"/>
                    <a:pt x="1732" y="1904"/>
                    <a:pt x="1713" y="1904"/>
                  </a:cubicBezTo>
                  <a:cubicBezTo>
                    <a:pt x="1713" y="1904"/>
                    <a:pt x="1713" y="1904"/>
                    <a:pt x="1713" y="1904"/>
                  </a:cubicBezTo>
                  <a:lnTo>
                    <a:pt x="1" y="4627"/>
                  </a:lnTo>
                  <a:cubicBezTo>
                    <a:pt x="1" y="4627"/>
                    <a:pt x="4705" y="8935"/>
                    <a:pt x="7116" y="8935"/>
                  </a:cubicBezTo>
                  <a:cubicBezTo>
                    <a:pt x="7368" y="8935"/>
                    <a:pt x="7595" y="8888"/>
                    <a:pt x="7789" y="8784"/>
                  </a:cubicBezTo>
                  <a:cubicBezTo>
                    <a:pt x="9838" y="7701"/>
                    <a:pt x="13542" y="4114"/>
                    <a:pt x="13542" y="4114"/>
                  </a:cubicBezTo>
                  <a:lnTo>
                    <a:pt x="131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6282775" y="2592816"/>
              <a:ext cx="344972" cy="159906"/>
            </a:xfrm>
            <a:custGeom>
              <a:avLst/>
              <a:gdLst/>
              <a:ahLst/>
              <a:cxnLst/>
              <a:rect l="l" t="t" r="r" b="b"/>
              <a:pathLst>
                <a:path w="4744" h="2199" extrusionOk="0">
                  <a:moveTo>
                    <a:pt x="2095" y="0"/>
                  </a:moveTo>
                  <a:cubicBezTo>
                    <a:pt x="1526" y="0"/>
                    <a:pt x="966" y="57"/>
                    <a:pt x="425" y="232"/>
                  </a:cubicBezTo>
                  <a:cubicBezTo>
                    <a:pt x="234" y="305"/>
                    <a:pt x="0" y="437"/>
                    <a:pt x="0" y="642"/>
                  </a:cubicBezTo>
                  <a:cubicBezTo>
                    <a:pt x="0" y="803"/>
                    <a:pt x="147" y="949"/>
                    <a:pt x="322" y="993"/>
                  </a:cubicBezTo>
                  <a:cubicBezTo>
                    <a:pt x="367" y="1001"/>
                    <a:pt x="412" y="1005"/>
                    <a:pt x="457" y="1005"/>
                  </a:cubicBezTo>
                  <a:cubicBezTo>
                    <a:pt x="573" y="1005"/>
                    <a:pt x="689" y="981"/>
                    <a:pt x="805" y="949"/>
                  </a:cubicBezTo>
                  <a:lnTo>
                    <a:pt x="805" y="949"/>
                  </a:lnTo>
                  <a:cubicBezTo>
                    <a:pt x="630" y="1008"/>
                    <a:pt x="410" y="1081"/>
                    <a:pt x="278" y="1242"/>
                  </a:cubicBezTo>
                  <a:cubicBezTo>
                    <a:pt x="147" y="1388"/>
                    <a:pt x="147" y="1681"/>
                    <a:pt x="337" y="1769"/>
                  </a:cubicBezTo>
                  <a:cubicBezTo>
                    <a:pt x="374" y="1790"/>
                    <a:pt x="414" y="1798"/>
                    <a:pt x="457" y="1798"/>
                  </a:cubicBezTo>
                  <a:cubicBezTo>
                    <a:pt x="534" y="1798"/>
                    <a:pt x="619" y="1773"/>
                    <a:pt x="703" y="1754"/>
                  </a:cubicBezTo>
                  <a:cubicBezTo>
                    <a:pt x="1013" y="1667"/>
                    <a:pt x="1324" y="1580"/>
                    <a:pt x="1635" y="1493"/>
                  </a:cubicBezTo>
                  <a:lnTo>
                    <a:pt x="1635" y="1493"/>
                  </a:lnTo>
                  <a:cubicBezTo>
                    <a:pt x="1597" y="1539"/>
                    <a:pt x="1574" y="1604"/>
                    <a:pt x="1581" y="1666"/>
                  </a:cubicBezTo>
                  <a:cubicBezTo>
                    <a:pt x="1596" y="1784"/>
                    <a:pt x="1728" y="1886"/>
                    <a:pt x="1859" y="1901"/>
                  </a:cubicBezTo>
                  <a:cubicBezTo>
                    <a:pt x="1894" y="1909"/>
                    <a:pt x="1929" y="1913"/>
                    <a:pt x="1966" y="1913"/>
                  </a:cubicBezTo>
                  <a:cubicBezTo>
                    <a:pt x="2054" y="1913"/>
                    <a:pt x="2147" y="1892"/>
                    <a:pt x="2240" y="1871"/>
                  </a:cubicBezTo>
                  <a:cubicBezTo>
                    <a:pt x="2913" y="1681"/>
                    <a:pt x="3587" y="1520"/>
                    <a:pt x="4275" y="1330"/>
                  </a:cubicBezTo>
                  <a:lnTo>
                    <a:pt x="4275" y="1330"/>
                  </a:lnTo>
                  <a:cubicBezTo>
                    <a:pt x="4216" y="1505"/>
                    <a:pt x="4246" y="1725"/>
                    <a:pt x="4275" y="1901"/>
                  </a:cubicBezTo>
                  <a:cubicBezTo>
                    <a:pt x="4285" y="2057"/>
                    <a:pt x="4333" y="2198"/>
                    <a:pt x="4433" y="2198"/>
                  </a:cubicBezTo>
                  <a:cubicBezTo>
                    <a:pt x="4474" y="2198"/>
                    <a:pt x="4523" y="2175"/>
                    <a:pt x="4582" y="2120"/>
                  </a:cubicBezTo>
                  <a:lnTo>
                    <a:pt x="4685" y="1213"/>
                  </a:lnTo>
                  <a:cubicBezTo>
                    <a:pt x="4743" y="700"/>
                    <a:pt x="4407" y="407"/>
                    <a:pt x="4172" y="261"/>
                  </a:cubicBezTo>
                  <a:cubicBezTo>
                    <a:pt x="3938" y="129"/>
                    <a:pt x="3660" y="85"/>
                    <a:pt x="3397" y="71"/>
                  </a:cubicBezTo>
                  <a:cubicBezTo>
                    <a:pt x="2961" y="33"/>
                    <a:pt x="2526" y="0"/>
                    <a:pt x="20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6350913" y="3306920"/>
              <a:ext cx="25597" cy="274727"/>
            </a:xfrm>
            <a:custGeom>
              <a:avLst/>
              <a:gdLst/>
              <a:ahLst/>
              <a:cxnLst/>
              <a:rect l="l" t="t" r="r" b="b"/>
              <a:pathLst>
                <a:path w="352" h="3778" extrusionOk="0">
                  <a:moveTo>
                    <a:pt x="337" y="1"/>
                  </a:moveTo>
                  <a:cubicBezTo>
                    <a:pt x="308" y="1"/>
                    <a:pt x="220" y="850"/>
                    <a:pt x="132" y="1889"/>
                  </a:cubicBezTo>
                  <a:cubicBezTo>
                    <a:pt x="44" y="2929"/>
                    <a:pt x="0" y="3778"/>
                    <a:pt x="15" y="3778"/>
                  </a:cubicBezTo>
                  <a:cubicBezTo>
                    <a:pt x="59" y="3778"/>
                    <a:pt x="147" y="2929"/>
                    <a:pt x="220" y="1889"/>
                  </a:cubicBezTo>
                  <a:cubicBezTo>
                    <a:pt x="308" y="850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6756471" y="3067237"/>
              <a:ext cx="209790" cy="445249"/>
            </a:xfrm>
            <a:custGeom>
              <a:avLst/>
              <a:gdLst/>
              <a:ahLst/>
              <a:cxnLst/>
              <a:rect l="l" t="t" r="r" b="b"/>
              <a:pathLst>
                <a:path w="2885" h="6123" extrusionOk="0">
                  <a:moveTo>
                    <a:pt x="1375" y="1"/>
                  </a:moveTo>
                  <a:cubicBezTo>
                    <a:pt x="1362" y="1"/>
                    <a:pt x="1281" y="69"/>
                    <a:pt x="1201" y="149"/>
                  </a:cubicBezTo>
                  <a:cubicBezTo>
                    <a:pt x="1040" y="266"/>
                    <a:pt x="835" y="442"/>
                    <a:pt x="601" y="720"/>
                  </a:cubicBezTo>
                  <a:cubicBezTo>
                    <a:pt x="367" y="998"/>
                    <a:pt x="147" y="1364"/>
                    <a:pt x="59" y="1818"/>
                  </a:cubicBezTo>
                  <a:cubicBezTo>
                    <a:pt x="1" y="2052"/>
                    <a:pt x="1" y="2301"/>
                    <a:pt x="59" y="2550"/>
                  </a:cubicBezTo>
                  <a:cubicBezTo>
                    <a:pt x="118" y="2814"/>
                    <a:pt x="220" y="3048"/>
                    <a:pt x="367" y="3267"/>
                  </a:cubicBezTo>
                  <a:cubicBezTo>
                    <a:pt x="513" y="3487"/>
                    <a:pt x="660" y="3692"/>
                    <a:pt x="835" y="3882"/>
                  </a:cubicBezTo>
                  <a:cubicBezTo>
                    <a:pt x="996" y="4073"/>
                    <a:pt x="1143" y="4278"/>
                    <a:pt x="1289" y="4439"/>
                  </a:cubicBezTo>
                  <a:cubicBezTo>
                    <a:pt x="1582" y="4790"/>
                    <a:pt x="1860" y="5083"/>
                    <a:pt x="2094" y="5332"/>
                  </a:cubicBezTo>
                  <a:cubicBezTo>
                    <a:pt x="2328" y="5595"/>
                    <a:pt x="2519" y="5785"/>
                    <a:pt x="2665" y="5917"/>
                  </a:cubicBezTo>
                  <a:cubicBezTo>
                    <a:pt x="2782" y="6049"/>
                    <a:pt x="2885" y="6122"/>
                    <a:pt x="2885" y="6122"/>
                  </a:cubicBezTo>
                  <a:cubicBezTo>
                    <a:pt x="2885" y="6122"/>
                    <a:pt x="2812" y="6049"/>
                    <a:pt x="2680" y="5902"/>
                  </a:cubicBezTo>
                  <a:cubicBezTo>
                    <a:pt x="2533" y="5756"/>
                    <a:pt x="2343" y="5537"/>
                    <a:pt x="2123" y="5302"/>
                  </a:cubicBezTo>
                  <a:cubicBezTo>
                    <a:pt x="1904" y="5039"/>
                    <a:pt x="1640" y="4731"/>
                    <a:pt x="1348" y="4380"/>
                  </a:cubicBezTo>
                  <a:cubicBezTo>
                    <a:pt x="1201" y="4204"/>
                    <a:pt x="1055" y="4014"/>
                    <a:pt x="879" y="3838"/>
                  </a:cubicBezTo>
                  <a:cubicBezTo>
                    <a:pt x="718" y="3648"/>
                    <a:pt x="572" y="3443"/>
                    <a:pt x="425" y="3223"/>
                  </a:cubicBezTo>
                  <a:cubicBezTo>
                    <a:pt x="279" y="3004"/>
                    <a:pt x="176" y="2784"/>
                    <a:pt x="118" y="2550"/>
                  </a:cubicBezTo>
                  <a:cubicBezTo>
                    <a:pt x="59" y="2316"/>
                    <a:pt x="59" y="2082"/>
                    <a:pt x="103" y="1862"/>
                  </a:cubicBezTo>
                  <a:cubicBezTo>
                    <a:pt x="191" y="1423"/>
                    <a:pt x="411" y="1071"/>
                    <a:pt x="601" y="793"/>
                  </a:cubicBezTo>
                  <a:cubicBezTo>
                    <a:pt x="806" y="515"/>
                    <a:pt x="1011" y="339"/>
                    <a:pt x="1157" y="208"/>
                  </a:cubicBezTo>
                  <a:cubicBezTo>
                    <a:pt x="1304" y="76"/>
                    <a:pt x="1377" y="3"/>
                    <a:pt x="1377" y="3"/>
                  </a:cubicBezTo>
                  <a:cubicBezTo>
                    <a:pt x="1377" y="1"/>
                    <a:pt x="1376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5976188" y="3452650"/>
              <a:ext cx="26687" cy="106677"/>
            </a:xfrm>
            <a:custGeom>
              <a:avLst/>
              <a:gdLst/>
              <a:ahLst/>
              <a:cxnLst/>
              <a:rect l="l" t="t" r="r" b="b"/>
              <a:pathLst>
                <a:path w="367" h="1467" extrusionOk="0">
                  <a:moveTo>
                    <a:pt x="333" y="0"/>
                  </a:moveTo>
                  <a:cubicBezTo>
                    <a:pt x="300" y="0"/>
                    <a:pt x="215" y="326"/>
                    <a:pt x="117" y="705"/>
                  </a:cubicBezTo>
                  <a:cubicBezTo>
                    <a:pt x="29" y="1130"/>
                    <a:pt x="0" y="1466"/>
                    <a:pt x="15" y="1466"/>
                  </a:cubicBezTo>
                  <a:cubicBezTo>
                    <a:pt x="44" y="1466"/>
                    <a:pt x="146" y="1130"/>
                    <a:pt x="234" y="749"/>
                  </a:cubicBezTo>
                  <a:cubicBezTo>
                    <a:pt x="322" y="324"/>
                    <a:pt x="366" y="2"/>
                    <a:pt x="337" y="2"/>
                  </a:cubicBezTo>
                  <a:cubicBezTo>
                    <a:pt x="336" y="1"/>
                    <a:pt x="334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5998513" y="3447486"/>
              <a:ext cx="6472" cy="111840"/>
            </a:xfrm>
            <a:custGeom>
              <a:avLst/>
              <a:gdLst/>
              <a:ahLst/>
              <a:cxnLst/>
              <a:rect l="l" t="t" r="r" b="b"/>
              <a:pathLst>
                <a:path w="89" h="1538" extrusionOk="0">
                  <a:moveTo>
                    <a:pt x="30" y="0"/>
                  </a:moveTo>
                  <a:cubicBezTo>
                    <a:pt x="0" y="0"/>
                    <a:pt x="0" y="337"/>
                    <a:pt x="0" y="761"/>
                  </a:cubicBezTo>
                  <a:cubicBezTo>
                    <a:pt x="0" y="1186"/>
                    <a:pt x="30" y="1537"/>
                    <a:pt x="59" y="1537"/>
                  </a:cubicBezTo>
                  <a:cubicBezTo>
                    <a:pt x="74" y="1537"/>
                    <a:pt x="88" y="1186"/>
                    <a:pt x="88" y="761"/>
                  </a:cubicBezTo>
                  <a:cubicBezTo>
                    <a:pt x="88" y="337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6466901" y="3122794"/>
              <a:ext cx="116130" cy="772914"/>
            </a:xfrm>
            <a:custGeom>
              <a:avLst/>
              <a:gdLst/>
              <a:ahLst/>
              <a:cxnLst/>
              <a:rect l="l" t="t" r="r" b="b"/>
              <a:pathLst>
                <a:path w="1597" h="10629" extrusionOk="0">
                  <a:moveTo>
                    <a:pt x="1597" y="0"/>
                  </a:moveTo>
                  <a:cubicBezTo>
                    <a:pt x="1567" y="0"/>
                    <a:pt x="1567" y="29"/>
                    <a:pt x="1567" y="102"/>
                  </a:cubicBezTo>
                  <a:cubicBezTo>
                    <a:pt x="1567" y="176"/>
                    <a:pt x="1553" y="293"/>
                    <a:pt x="1553" y="410"/>
                  </a:cubicBezTo>
                  <a:cubicBezTo>
                    <a:pt x="1538" y="688"/>
                    <a:pt x="1523" y="1069"/>
                    <a:pt x="1494" y="1566"/>
                  </a:cubicBezTo>
                  <a:cubicBezTo>
                    <a:pt x="1450" y="2533"/>
                    <a:pt x="1333" y="3879"/>
                    <a:pt x="1113" y="5358"/>
                  </a:cubicBezTo>
                  <a:cubicBezTo>
                    <a:pt x="894" y="6822"/>
                    <a:pt x="616" y="8140"/>
                    <a:pt x="381" y="9091"/>
                  </a:cubicBezTo>
                  <a:cubicBezTo>
                    <a:pt x="250" y="9560"/>
                    <a:pt x="162" y="9955"/>
                    <a:pt x="89" y="10204"/>
                  </a:cubicBezTo>
                  <a:cubicBezTo>
                    <a:pt x="74" y="10336"/>
                    <a:pt x="30" y="10438"/>
                    <a:pt x="15" y="10511"/>
                  </a:cubicBezTo>
                  <a:cubicBezTo>
                    <a:pt x="1" y="10584"/>
                    <a:pt x="1" y="10628"/>
                    <a:pt x="1" y="10628"/>
                  </a:cubicBezTo>
                  <a:cubicBezTo>
                    <a:pt x="15" y="10628"/>
                    <a:pt x="15" y="10584"/>
                    <a:pt x="59" y="10540"/>
                  </a:cubicBezTo>
                  <a:cubicBezTo>
                    <a:pt x="74" y="10467"/>
                    <a:pt x="103" y="10365"/>
                    <a:pt x="147" y="10248"/>
                  </a:cubicBezTo>
                  <a:cubicBezTo>
                    <a:pt x="220" y="9984"/>
                    <a:pt x="323" y="9604"/>
                    <a:pt x="455" y="9120"/>
                  </a:cubicBezTo>
                  <a:cubicBezTo>
                    <a:pt x="718" y="8169"/>
                    <a:pt x="1011" y="6851"/>
                    <a:pt x="1231" y="5373"/>
                  </a:cubicBezTo>
                  <a:cubicBezTo>
                    <a:pt x="1450" y="3894"/>
                    <a:pt x="1538" y="2533"/>
                    <a:pt x="1567" y="1566"/>
                  </a:cubicBezTo>
                  <a:cubicBezTo>
                    <a:pt x="1597" y="1098"/>
                    <a:pt x="1597" y="688"/>
                    <a:pt x="1597" y="410"/>
                  </a:cubicBezTo>
                  <a:lnTo>
                    <a:pt x="1597" y="102"/>
                  </a:lnTo>
                  <a:lnTo>
                    <a:pt x="15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6" name="Google Shape;1416;p49"/>
            <p:cNvGrpSpPr/>
            <p:nvPr/>
          </p:nvGrpSpPr>
          <p:grpSpPr>
            <a:xfrm>
              <a:off x="5668511" y="2548675"/>
              <a:ext cx="482274" cy="403509"/>
              <a:chOff x="5668511" y="2548675"/>
              <a:chExt cx="482274" cy="403509"/>
            </a:xfrm>
          </p:grpSpPr>
          <p:sp>
            <p:nvSpPr>
              <p:cNvPr id="1417" name="Google Shape;1417;p49"/>
              <p:cNvSpPr/>
              <p:nvPr/>
            </p:nvSpPr>
            <p:spPr>
              <a:xfrm>
                <a:off x="5668511" y="2548675"/>
                <a:ext cx="458847" cy="403509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5549" extrusionOk="0">
                    <a:moveTo>
                      <a:pt x="3146" y="0"/>
                    </a:moveTo>
                    <a:cubicBezTo>
                      <a:pt x="2766" y="0"/>
                      <a:pt x="2379" y="77"/>
                      <a:pt x="2006" y="239"/>
                    </a:cubicBezTo>
                    <a:cubicBezTo>
                      <a:pt x="615" y="868"/>
                      <a:pt x="0" y="2508"/>
                      <a:pt x="615" y="3913"/>
                    </a:cubicBezTo>
                    <a:cubicBezTo>
                      <a:pt x="1089" y="4937"/>
                      <a:pt x="2095" y="5548"/>
                      <a:pt x="3160" y="5548"/>
                    </a:cubicBezTo>
                    <a:cubicBezTo>
                      <a:pt x="3541" y="5548"/>
                      <a:pt x="3930" y="5470"/>
                      <a:pt x="4304" y="5304"/>
                    </a:cubicBezTo>
                    <a:cubicBezTo>
                      <a:pt x="5695" y="4674"/>
                      <a:pt x="6310" y="3035"/>
                      <a:pt x="5695" y="1629"/>
                    </a:cubicBezTo>
                    <a:cubicBezTo>
                      <a:pt x="5220" y="604"/>
                      <a:pt x="4212" y="0"/>
                      <a:pt x="3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9"/>
              <p:cNvSpPr/>
              <p:nvPr/>
            </p:nvSpPr>
            <p:spPr>
              <a:xfrm>
                <a:off x="6034728" y="2825736"/>
                <a:ext cx="116057" cy="70318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967" extrusionOk="0">
                    <a:moveTo>
                      <a:pt x="688" y="1"/>
                    </a:moveTo>
                    <a:lnTo>
                      <a:pt x="0" y="938"/>
                    </a:lnTo>
                    <a:lnTo>
                      <a:pt x="1596" y="967"/>
                    </a:lnTo>
                    <a:lnTo>
                      <a:pt x="6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9"/>
              <p:cNvSpPr/>
              <p:nvPr/>
            </p:nvSpPr>
            <p:spPr>
              <a:xfrm>
                <a:off x="5795189" y="2737382"/>
                <a:ext cx="39413" cy="99041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62" extrusionOk="0">
                    <a:moveTo>
                      <a:pt x="0" y="1"/>
                    </a:moveTo>
                    <a:cubicBezTo>
                      <a:pt x="15" y="469"/>
                      <a:pt x="30" y="923"/>
                      <a:pt x="44" y="1362"/>
                    </a:cubicBezTo>
                    <a:cubicBezTo>
                      <a:pt x="205" y="1318"/>
                      <a:pt x="381" y="1289"/>
                      <a:pt x="542" y="1289"/>
                    </a:cubicBezTo>
                    <a:cubicBezTo>
                      <a:pt x="527" y="835"/>
                      <a:pt x="498" y="484"/>
                      <a:pt x="469" y="30"/>
                    </a:cubicBezTo>
                    <a:cubicBezTo>
                      <a:pt x="322" y="1"/>
                      <a:pt x="132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9"/>
              <p:cNvSpPr/>
              <p:nvPr/>
            </p:nvSpPr>
            <p:spPr>
              <a:xfrm>
                <a:off x="5848420" y="2708658"/>
                <a:ext cx="50102" cy="12143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670" extrusionOk="0">
                    <a:moveTo>
                      <a:pt x="0" y="0"/>
                    </a:moveTo>
                    <a:lnTo>
                      <a:pt x="0" y="1611"/>
                    </a:lnTo>
                    <a:lnTo>
                      <a:pt x="688" y="166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9"/>
              <p:cNvSpPr/>
              <p:nvPr/>
            </p:nvSpPr>
            <p:spPr>
              <a:xfrm>
                <a:off x="5910159" y="2666044"/>
                <a:ext cx="66100" cy="15976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97" extrusionOk="0">
                    <a:moveTo>
                      <a:pt x="703" y="1"/>
                    </a:moveTo>
                    <a:lnTo>
                      <a:pt x="0" y="103"/>
                    </a:lnTo>
                    <a:lnTo>
                      <a:pt x="117" y="2197"/>
                    </a:lnTo>
                    <a:lnTo>
                      <a:pt x="908" y="2197"/>
                    </a:lnTo>
                    <a:lnTo>
                      <a:pt x="7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2" name="Google Shape;1422;p49"/>
          <p:cNvGrpSpPr/>
          <p:nvPr/>
        </p:nvGrpSpPr>
        <p:grpSpPr>
          <a:xfrm>
            <a:off x="1713576" y="2557983"/>
            <a:ext cx="2047266" cy="2696140"/>
            <a:chOff x="1713576" y="2557983"/>
            <a:chExt cx="2047266" cy="2696140"/>
          </a:xfrm>
        </p:grpSpPr>
        <p:sp>
          <p:nvSpPr>
            <p:cNvPr id="1423" name="Google Shape;1423;p49"/>
            <p:cNvSpPr/>
            <p:nvPr/>
          </p:nvSpPr>
          <p:spPr>
            <a:xfrm>
              <a:off x="3351952" y="5113487"/>
              <a:ext cx="408891" cy="127837"/>
            </a:xfrm>
            <a:custGeom>
              <a:avLst/>
              <a:gdLst/>
              <a:ahLst/>
              <a:cxnLst/>
              <a:rect l="l" t="t" r="r" b="b"/>
              <a:pathLst>
                <a:path w="5623" h="1758" extrusionOk="0">
                  <a:moveTo>
                    <a:pt x="308" y="1"/>
                  </a:moveTo>
                  <a:lnTo>
                    <a:pt x="1" y="1758"/>
                  </a:lnTo>
                  <a:cubicBezTo>
                    <a:pt x="1" y="1758"/>
                    <a:pt x="4188" y="1758"/>
                    <a:pt x="4890" y="1728"/>
                  </a:cubicBezTo>
                  <a:cubicBezTo>
                    <a:pt x="5622" y="1728"/>
                    <a:pt x="4305" y="1070"/>
                    <a:pt x="4305" y="1070"/>
                  </a:cubicBezTo>
                  <a:lnTo>
                    <a:pt x="45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3163535" y="5126286"/>
              <a:ext cx="409909" cy="127837"/>
            </a:xfrm>
            <a:custGeom>
              <a:avLst/>
              <a:gdLst/>
              <a:ahLst/>
              <a:cxnLst/>
              <a:rect l="l" t="t" r="r" b="b"/>
              <a:pathLst>
                <a:path w="5637" h="1758" extrusionOk="0">
                  <a:moveTo>
                    <a:pt x="323" y="1"/>
                  </a:moveTo>
                  <a:lnTo>
                    <a:pt x="1" y="1757"/>
                  </a:lnTo>
                  <a:cubicBezTo>
                    <a:pt x="1" y="1757"/>
                    <a:pt x="4173" y="1743"/>
                    <a:pt x="4905" y="1743"/>
                  </a:cubicBezTo>
                  <a:cubicBezTo>
                    <a:pt x="5637" y="1743"/>
                    <a:pt x="4319" y="1084"/>
                    <a:pt x="4319" y="1084"/>
                  </a:cubicBezTo>
                  <a:lnTo>
                    <a:pt x="45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2213961" y="4374731"/>
              <a:ext cx="71336" cy="878282"/>
            </a:xfrm>
            <a:custGeom>
              <a:avLst/>
              <a:gdLst/>
              <a:ahLst/>
              <a:cxnLst/>
              <a:rect l="l" t="t" r="r" b="b"/>
              <a:pathLst>
                <a:path w="981" h="12078" extrusionOk="0">
                  <a:moveTo>
                    <a:pt x="498" y="0"/>
                  </a:moveTo>
                  <a:lnTo>
                    <a:pt x="0" y="29"/>
                  </a:lnTo>
                  <a:lnTo>
                    <a:pt x="644" y="12078"/>
                  </a:lnTo>
                  <a:lnTo>
                    <a:pt x="981" y="12078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2854840" y="4349134"/>
              <a:ext cx="36213" cy="879373"/>
            </a:xfrm>
            <a:custGeom>
              <a:avLst/>
              <a:gdLst/>
              <a:ahLst/>
              <a:cxnLst/>
              <a:rect l="l" t="t" r="r" b="b"/>
              <a:pathLst>
                <a:path w="498" h="12093" extrusionOk="0">
                  <a:moveTo>
                    <a:pt x="498" y="1"/>
                  </a:moveTo>
                  <a:lnTo>
                    <a:pt x="0" y="15"/>
                  </a:lnTo>
                  <a:lnTo>
                    <a:pt x="44" y="12078"/>
                  </a:lnTo>
                  <a:lnTo>
                    <a:pt x="395" y="12093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2250103" y="4350225"/>
              <a:ext cx="622825" cy="563197"/>
            </a:xfrm>
            <a:custGeom>
              <a:avLst/>
              <a:gdLst/>
              <a:ahLst/>
              <a:cxnLst/>
              <a:rect l="l" t="t" r="r" b="b"/>
              <a:pathLst>
                <a:path w="8565" h="7745" extrusionOk="0">
                  <a:moveTo>
                    <a:pt x="8301" y="0"/>
                  </a:moveTo>
                  <a:lnTo>
                    <a:pt x="1" y="7218"/>
                  </a:lnTo>
                  <a:lnTo>
                    <a:pt x="1" y="7745"/>
                  </a:lnTo>
                  <a:lnTo>
                    <a:pt x="8565" y="205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2241594" y="4374731"/>
              <a:ext cx="644132" cy="538691"/>
            </a:xfrm>
            <a:custGeom>
              <a:avLst/>
              <a:gdLst/>
              <a:ahLst/>
              <a:cxnLst/>
              <a:rect l="l" t="t" r="r" b="b"/>
              <a:pathLst>
                <a:path w="8858" h="7408" extrusionOk="0">
                  <a:moveTo>
                    <a:pt x="235" y="0"/>
                  </a:moveTo>
                  <a:lnTo>
                    <a:pt x="1" y="220"/>
                  </a:lnTo>
                  <a:lnTo>
                    <a:pt x="8784" y="7408"/>
                  </a:lnTo>
                  <a:lnTo>
                    <a:pt x="8858" y="710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1713576" y="3029059"/>
              <a:ext cx="1540448" cy="1438788"/>
            </a:xfrm>
            <a:custGeom>
              <a:avLst/>
              <a:gdLst/>
              <a:ahLst/>
              <a:cxnLst/>
              <a:rect l="l" t="t" r="r" b="b"/>
              <a:pathLst>
                <a:path w="21184" h="19786" extrusionOk="0">
                  <a:moveTo>
                    <a:pt x="8257" y="1"/>
                  </a:moveTo>
                  <a:cubicBezTo>
                    <a:pt x="4905" y="660"/>
                    <a:pt x="2021" y="3295"/>
                    <a:pt x="1025" y="6559"/>
                  </a:cubicBezTo>
                  <a:cubicBezTo>
                    <a:pt x="1" y="9809"/>
                    <a:pt x="835" y="13557"/>
                    <a:pt x="3075" y="16148"/>
                  </a:cubicBezTo>
                  <a:cubicBezTo>
                    <a:pt x="5074" y="18463"/>
                    <a:pt x="8150" y="19786"/>
                    <a:pt x="11217" y="19786"/>
                  </a:cubicBezTo>
                  <a:cubicBezTo>
                    <a:pt x="11563" y="19786"/>
                    <a:pt x="11909" y="19769"/>
                    <a:pt x="12254" y="19735"/>
                  </a:cubicBezTo>
                  <a:cubicBezTo>
                    <a:pt x="15665" y="19383"/>
                    <a:pt x="18827" y="17392"/>
                    <a:pt x="20671" y="14509"/>
                  </a:cubicBezTo>
                  <a:cubicBezTo>
                    <a:pt x="20891" y="14186"/>
                    <a:pt x="21096" y="13820"/>
                    <a:pt x="21125" y="13411"/>
                  </a:cubicBezTo>
                  <a:cubicBezTo>
                    <a:pt x="21184" y="12898"/>
                    <a:pt x="20950" y="12415"/>
                    <a:pt x="20730" y="11947"/>
                  </a:cubicBezTo>
                  <a:cubicBezTo>
                    <a:pt x="18739" y="7950"/>
                    <a:pt x="15972" y="4334"/>
                    <a:pt x="12620" y="1362"/>
                  </a:cubicBezTo>
                  <a:cubicBezTo>
                    <a:pt x="11434" y="308"/>
                    <a:pt x="9824" y="1"/>
                    <a:pt x="82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2308651" y="3838135"/>
              <a:ext cx="1410647" cy="1314805"/>
            </a:xfrm>
            <a:custGeom>
              <a:avLst/>
              <a:gdLst/>
              <a:ahLst/>
              <a:cxnLst/>
              <a:rect l="l" t="t" r="r" b="b"/>
              <a:pathLst>
                <a:path w="19399" h="18081" extrusionOk="0">
                  <a:moveTo>
                    <a:pt x="16948" y="1"/>
                  </a:moveTo>
                  <a:cubicBezTo>
                    <a:pt x="16945" y="1"/>
                    <a:pt x="16942" y="1"/>
                    <a:pt x="16939" y="1"/>
                  </a:cubicBezTo>
                  <a:cubicBezTo>
                    <a:pt x="14655" y="30"/>
                    <a:pt x="1026" y="806"/>
                    <a:pt x="1026" y="806"/>
                  </a:cubicBezTo>
                  <a:cubicBezTo>
                    <a:pt x="1026" y="806"/>
                    <a:pt x="1" y="4905"/>
                    <a:pt x="4012" y="5710"/>
                  </a:cubicBezTo>
                  <a:cubicBezTo>
                    <a:pt x="4800" y="5869"/>
                    <a:pt x="5679" y="5928"/>
                    <a:pt x="6582" y="5928"/>
                  </a:cubicBezTo>
                  <a:cubicBezTo>
                    <a:pt x="9231" y="5928"/>
                    <a:pt x="12092" y="5419"/>
                    <a:pt x="13491" y="5419"/>
                  </a:cubicBezTo>
                  <a:cubicBezTo>
                    <a:pt x="14036" y="5419"/>
                    <a:pt x="14359" y="5496"/>
                    <a:pt x="14362" y="5710"/>
                  </a:cubicBezTo>
                  <a:cubicBezTo>
                    <a:pt x="14406" y="6662"/>
                    <a:pt x="14655" y="18081"/>
                    <a:pt x="14655" y="18081"/>
                  </a:cubicBezTo>
                  <a:lnTo>
                    <a:pt x="19325" y="18081"/>
                  </a:lnTo>
                  <a:cubicBezTo>
                    <a:pt x="19325" y="18066"/>
                    <a:pt x="19340" y="17114"/>
                    <a:pt x="19354" y="15650"/>
                  </a:cubicBezTo>
                  <a:cubicBezTo>
                    <a:pt x="19398" y="10738"/>
                    <a:pt x="19194" y="1"/>
                    <a:pt x="16948" y="1"/>
                  </a:cubicBezTo>
                  <a:close/>
                </a:path>
              </a:pathLst>
            </a:custGeom>
            <a:solidFill>
              <a:srgbClr val="15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2308651" y="3837860"/>
              <a:ext cx="1410647" cy="1314805"/>
            </a:xfrm>
            <a:custGeom>
              <a:avLst/>
              <a:gdLst/>
              <a:ahLst/>
              <a:cxnLst/>
              <a:rect l="l" t="t" r="r" b="b"/>
              <a:pathLst>
                <a:path w="19399" h="18081" extrusionOk="0">
                  <a:moveTo>
                    <a:pt x="16948" y="1"/>
                  </a:moveTo>
                  <a:cubicBezTo>
                    <a:pt x="16945" y="1"/>
                    <a:pt x="16942" y="1"/>
                    <a:pt x="16939" y="1"/>
                  </a:cubicBezTo>
                  <a:cubicBezTo>
                    <a:pt x="14655" y="30"/>
                    <a:pt x="1026" y="806"/>
                    <a:pt x="1026" y="806"/>
                  </a:cubicBezTo>
                  <a:cubicBezTo>
                    <a:pt x="1026" y="806"/>
                    <a:pt x="1" y="4905"/>
                    <a:pt x="4012" y="5710"/>
                  </a:cubicBezTo>
                  <a:cubicBezTo>
                    <a:pt x="4800" y="5869"/>
                    <a:pt x="5679" y="5928"/>
                    <a:pt x="6582" y="5928"/>
                  </a:cubicBezTo>
                  <a:cubicBezTo>
                    <a:pt x="9231" y="5928"/>
                    <a:pt x="12092" y="5419"/>
                    <a:pt x="13491" y="5419"/>
                  </a:cubicBezTo>
                  <a:cubicBezTo>
                    <a:pt x="14036" y="5419"/>
                    <a:pt x="14359" y="5496"/>
                    <a:pt x="14362" y="5710"/>
                  </a:cubicBezTo>
                  <a:cubicBezTo>
                    <a:pt x="14406" y="6662"/>
                    <a:pt x="14655" y="18081"/>
                    <a:pt x="14655" y="18081"/>
                  </a:cubicBezTo>
                  <a:lnTo>
                    <a:pt x="19325" y="18081"/>
                  </a:lnTo>
                  <a:cubicBezTo>
                    <a:pt x="19325" y="18066"/>
                    <a:pt x="19340" y="17114"/>
                    <a:pt x="19354" y="15650"/>
                  </a:cubicBezTo>
                  <a:cubicBezTo>
                    <a:pt x="19398" y="10738"/>
                    <a:pt x="19194" y="1"/>
                    <a:pt x="16948" y="1"/>
                  </a:cubicBez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2170256" y="4291686"/>
              <a:ext cx="743173" cy="108640"/>
            </a:xfrm>
            <a:custGeom>
              <a:avLst/>
              <a:gdLst/>
              <a:ahLst/>
              <a:cxnLst/>
              <a:rect l="l" t="t" r="r" b="b"/>
              <a:pathLst>
                <a:path w="10220" h="1494" extrusionOk="0">
                  <a:moveTo>
                    <a:pt x="10219" y="0"/>
                  </a:moveTo>
                  <a:lnTo>
                    <a:pt x="1" y="469"/>
                  </a:lnTo>
                  <a:lnTo>
                    <a:pt x="250" y="1493"/>
                  </a:lnTo>
                  <a:lnTo>
                    <a:pt x="10044" y="981"/>
                  </a:lnTo>
                  <a:lnTo>
                    <a:pt x="10219" y="0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1872178" y="3059165"/>
              <a:ext cx="767606" cy="830143"/>
            </a:xfrm>
            <a:custGeom>
              <a:avLst/>
              <a:gdLst/>
              <a:ahLst/>
              <a:cxnLst/>
              <a:rect l="l" t="t" r="r" b="b"/>
              <a:pathLst>
                <a:path w="10556" h="11416" extrusionOk="0">
                  <a:moveTo>
                    <a:pt x="5434" y="1"/>
                  </a:moveTo>
                  <a:cubicBezTo>
                    <a:pt x="4815" y="1"/>
                    <a:pt x="4185" y="156"/>
                    <a:pt x="3617" y="407"/>
                  </a:cubicBezTo>
                  <a:cubicBezTo>
                    <a:pt x="1479" y="1343"/>
                    <a:pt x="1" y="3657"/>
                    <a:pt x="45" y="5999"/>
                  </a:cubicBezTo>
                  <a:cubicBezTo>
                    <a:pt x="103" y="8319"/>
                    <a:pt x="1655" y="10525"/>
                    <a:pt x="3819" y="11391"/>
                  </a:cubicBezTo>
                  <a:lnTo>
                    <a:pt x="3819" y="11391"/>
                  </a:lnTo>
                  <a:cubicBezTo>
                    <a:pt x="5108" y="11219"/>
                    <a:pt x="6226" y="10731"/>
                    <a:pt x="7423" y="10244"/>
                  </a:cubicBezTo>
                  <a:cubicBezTo>
                    <a:pt x="8682" y="9732"/>
                    <a:pt x="9516" y="8488"/>
                    <a:pt x="9956" y="7185"/>
                  </a:cubicBezTo>
                  <a:cubicBezTo>
                    <a:pt x="10556" y="5384"/>
                    <a:pt x="9678" y="3408"/>
                    <a:pt x="8536" y="1900"/>
                  </a:cubicBezTo>
                  <a:cubicBezTo>
                    <a:pt x="8067" y="1256"/>
                    <a:pt x="7511" y="612"/>
                    <a:pt x="6779" y="289"/>
                  </a:cubicBezTo>
                  <a:cubicBezTo>
                    <a:pt x="6358" y="88"/>
                    <a:pt x="5899" y="1"/>
                    <a:pt x="5434" y="1"/>
                  </a:cubicBezTo>
                  <a:close/>
                  <a:moveTo>
                    <a:pt x="3819" y="11391"/>
                  </a:moveTo>
                  <a:cubicBezTo>
                    <a:pt x="3752" y="11400"/>
                    <a:pt x="3685" y="11408"/>
                    <a:pt x="3617" y="11415"/>
                  </a:cubicBezTo>
                  <a:lnTo>
                    <a:pt x="3880" y="11415"/>
                  </a:lnTo>
                  <a:cubicBezTo>
                    <a:pt x="3860" y="11408"/>
                    <a:pt x="3839" y="11399"/>
                    <a:pt x="3819" y="11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3651121" y="5198714"/>
              <a:ext cx="30905" cy="11926"/>
            </a:xfrm>
            <a:custGeom>
              <a:avLst/>
              <a:gdLst/>
              <a:ahLst/>
              <a:cxnLst/>
              <a:rect l="l" t="t" r="r" b="b"/>
              <a:pathLst>
                <a:path w="425" h="164" extrusionOk="0">
                  <a:moveTo>
                    <a:pt x="425" y="0"/>
                  </a:moveTo>
                  <a:cubicBezTo>
                    <a:pt x="396" y="0"/>
                    <a:pt x="308" y="15"/>
                    <a:pt x="205" y="44"/>
                  </a:cubicBezTo>
                  <a:cubicBezTo>
                    <a:pt x="74" y="88"/>
                    <a:pt x="0" y="132"/>
                    <a:pt x="0" y="161"/>
                  </a:cubicBezTo>
                  <a:cubicBezTo>
                    <a:pt x="2" y="163"/>
                    <a:pt x="4" y="163"/>
                    <a:pt x="8" y="163"/>
                  </a:cubicBezTo>
                  <a:cubicBezTo>
                    <a:pt x="34" y="163"/>
                    <a:pt x="116" y="114"/>
                    <a:pt x="220" y="88"/>
                  </a:cubicBezTo>
                  <a:cubicBezTo>
                    <a:pt x="322" y="29"/>
                    <a:pt x="425" y="15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3636213" y="5193333"/>
              <a:ext cx="31996" cy="10762"/>
            </a:xfrm>
            <a:custGeom>
              <a:avLst/>
              <a:gdLst/>
              <a:ahLst/>
              <a:cxnLst/>
              <a:rect l="l" t="t" r="r" b="b"/>
              <a:pathLst>
                <a:path w="440" h="148" extrusionOk="0">
                  <a:moveTo>
                    <a:pt x="440" y="1"/>
                  </a:moveTo>
                  <a:cubicBezTo>
                    <a:pt x="440" y="1"/>
                    <a:pt x="337" y="1"/>
                    <a:pt x="205" y="30"/>
                  </a:cubicBezTo>
                  <a:cubicBezTo>
                    <a:pt x="88" y="74"/>
                    <a:pt x="0" y="118"/>
                    <a:pt x="0" y="147"/>
                  </a:cubicBezTo>
                  <a:lnTo>
                    <a:pt x="220" y="74"/>
                  </a:lnTo>
                  <a:cubicBezTo>
                    <a:pt x="352" y="30"/>
                    <a:pt x="440" y="16"/>
                    <a:pt x="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3663919" y="5206059"/>
              <a:ext cx="25597" cy="24651"/>
            </a:xfrm>
            <a:custGeom>
              <a:avLst/>
              <a:gdLst/>
              <a:ahLst/>
              <a:cxnLst/>
              <a:rect l="l" t="t" r="r" b="b"/>
              <a:pathLst>
                <a:path w="352" h="339" extrusionOk="0">
                  <a:moveTo>
                    <a:pt x="334" y="1"/>
                  </a:moveTo>
                  <a:cubicBezTo>
                    <a:pt x="294" y="1"/>
                    <a:pt x="197" y="10"/>
                    <a:pt x="117" y="89"/>
                  </a:cubicBezTo>
                  <a:cubicBezTo>
                    <a:pt x="0" y="207"/>
                    <a:pt x="0" y="338"/>
                    <a:pt x="29" y="338"/>
                  </a:cubicBezTo>
                  <a:cubicBezTo>
                    <a:pt x="29" y="338"/>
                    <a:pt x="44" y="221"/>
                    <a:pt x="132" y="119"/>
                  </a:cubicBezTo>
                  <a:cubicBezTo>
                    <a:pt x="249" y="16"/>
                    <a:pt x="351" y="16"/>
                    <a:pt x="351" y="2"/>
                  </a:cubicBezTo>
                  <a:cubicBezTo>
                    <a:pt x="351" y="2"/>
                    <a:pt x="345" y="1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3501027" y="5212531"/>
              <a:ext cx="71409" cy="3272"/>
            </a:xfrm>
            <a:custGeom>
              <a:avLst/>
              <a:gdLst/>
              <a:ahLst/>
              <a:cxnLst/>
              <a:rect l="l" t="t" r="r" b="b"/>
              <a:pathLst>
                <a:path w="982" h="45" extrusionOk="0">
                  <a:moveTo>
                    <a:pt x="483" y="0"/>
                  </a:moveTo>
                  <a:cubicBezTo>
                    <a:pt x="220" y="0"/>
                    <a:pt x="0" y="0"/>
                    <a:pt x="0" y="30"/>
                  </a:cubicBezTo>
                  <a:cubicBezTo>
                    <a:pt x="0" y="44"/>
                    <a:pt x="220" y="44"/>
                    <a:pt x="483" y="44"/>
                  </a:cubicBezTo>
                  <a:cubicBezTo>
                    <a:pt x="761" y="44"/>
                    <a:pt x="981" y="44"/>
                    <a:pt x="981" y="30"/>
                  </a:cubicBezTo>
                  <a:cubicBezTo>
                    <a:pt x="981" y="30"/>
                    <a:pt x="761" y="0"/>
                    <a:pt x="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3169934" y="5240237"/>
              <a:ext cx="363078" cy="3200"/>
            </a:xfrm>
            <a:custGeom>
              <a:avLst/>
              <a:gdLst/>
              <a:ahLst/>
              <a:cxnLst/>
              <a:rect l="l" t="t" r="r" b="b"/>
              <a:pathLst>
                <a:path w="4993" h="44" extrusionOk="0">
                  <a:moveTo>
                    <a:pt x="2504" y="0"/>
                  </a:moveTo>
                  <a:cubicBezTo>
                    <a:pt x="1128" y="0"/>
                    <a:pt x="0" y="0"/>
                    <a:pt x="0" y="29"/>
                  </a:cubicBezTo>
                  <a:cubicBezTo>
                    <a:pt x="0" y="44"/>
                    <a:pt x="1128" y="44"/>
                    <a:pt x="2504" y="44"/>
                  </a:cubicBezTo>
                  <a:cubicBezTo>
                    <a:pt x="3865" y="44"/>
                    <a:pt x="4992" y="44"/>
                    <a:pt x="4992" y="29"/>
                  </a:cubicBezTo>
                  <a:cubicBezTo>
                    <a:pt x="4992" y="29"/>
                    <a:pt x="3865" y="15"/>
                    <a:pt x="2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3463722" y="5211077"/>
              <a:ext cx="29887" cy="12726"/>
            </a:xfrm>
            <a:custGeom>
              <a:avLst/>
              <a:gdLst/>
              <a:ahLst/>
              <a:cxnLst/>
              <a:rect l="l" t="t" r="r" b="b"/>
              <a:pathLst>
                <a:path w="411" h="175" extrusionOk="0">
                  <a:moveTo>
                    <a:pt x="395" y="0"/>
                  </a:moveTo>
                  <a:cubicBezTo>
                    <a:pt x="362" y="0"/>
                    <a:pt x="281" y="20"/>
                    <a:pt x="191" y="64"/>
                  </a:cubicBezTo>
                  <a:cubicBezTo>
                    <a:pt x="74" y="94"/>
                    <a:pt x="1" y="152"/>
                    <a:pt x="1" y="167"/>
                  </a:cubicBezTo>
                  <a:cubicBezTo>
                    <a:pt x="4" y="172"/>
                    <a:pt x="9" y="175"/>
                    <a:pt x="16" y="175"/>
                  </a:cubicBezTo>
                  <a:cubicBezTo>
                    <a:pt x="49" y="175"/>
                    <a:pt x="125" y="129"/>
                    <a:pt x="220" y="94"/>
                  </a:cubicBezTo>
                  <a:cubicBezTo>
                    <a:pt x="323" y="50"/>
                    <a:pt x="411" y="20"/>
                    <a:pt x="411" y="6"/>
                  </a:cubicBezTo>
                  <a:cubicBezTo>
                    <a:pt x="411" y="2"/>
                    <a:pt x="405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3449905" y="5206132"/>
              <a:ext cx="31996" cy="10689"/>
            </a:xfrm>
            <a:custGeom>
              <a:avLst/>
              <a:gdLst/>
              <a:ahLst/>
              <a:cxnLst/>
              <a:rect l="l" t="t" r="r" b="b"/>
              <a:pathLst>
                <a:path w="440" h="147" extrusionOk="0">
                  <a:moveTo>
                    <a:pt x="440" y="1"/>
                  </a:moveTo>
                  <a:cubicBezTo>
                    <a:pt x="425" y="1"/>
                    <a:pt x="337" y="1"/>
                    <a:pt x="205" y="30"/>
                  </a:cubicBezTo>
                  <a:cubicBezTo>
                    <a:pt x="88" y="74"/>
                    <a:pt x="1" y="132"/>
                    <a:pt x="1" y="147"/>
                  </a:cubicBezTo>
                  <a:lnTo>
                    <a:pt x="220" y="74"/>
                  </a:lnTo>
                  <a:cubicBezTo>
                    <a:pt x="352" y="44"/>
                    <a:pt x="440" y="15"/>
                    <a:pt x="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3172043" y="5200242"/>
              <a:ext cx="102314" cy="41085"/>
            </a:xfrm>
            <a:custGeom>
              <a:avLst/>
              <a:gdLst/>
              <a:ahLst/>
              <a:cxnLst/>
              <a:rect l="l" t="t" r="r" b="b"/>
              <a:pathLst>
                <a:path w="1407" h="565" extrusionOk="0">
                  <a:moveTo>
                    <a:pt x="400" y="0"/>
                  </a:moveTo>
                  <a:cubicBezTo>
                    <a:pt x="339" y="0"/>
                    <a:pt x="284" y="3"/>
                    <a:pt x="235" y="8"/>
                  </a:cubicBezTo>
                  <a:cubicBezTo>
                    <a:pt x="88" y="23"/>
                    <a:pt x="1" y="52"/>
                    <a:pt x="1" y="52"/>
                  </a:cubicBezTo>
                  <a:cubicBezTo>
                    <a:pt x="1" y="57"/>
                    <a:pt x="10" y="59"/>
                    <a:pt x="29" y="59"/>
                  </a:cubicBezTo>
                  <a:cubicBezTo>
                    <a:pt x="66" y="59"/>
                    <a:pt x="137" y="52"/>
                    <a:pt x="235" y="52"/>
                  </a:cubicBezTo>
                  <a:cubicBezTo>
                    <a:pt x="296" y="40"/>
                    <a:pt x="366" y="33"/>
                    <a:pt x="444" y="33"/>
                  </a:cubicBezTo>
                  <a:cubicBezTo>
                    <a:pt x="554" y="33"/>
                    <a:pt x="677" y="47"/>
                    <a:pt x="806" y="82"/>
                  </a:cubicBezTo>
                  <a:cubicBezTo>
                    <a:pt x="1011" y="140"/>
                    <a:pt x="1186" y="243"/>
                    <a:pt x="1274" y="360"/>
                  </a:cubicBezTo>
                  <a:cubicBezTo>
                    <a:pt x="1377" y="462"/>
                    <a:pt x="1406" y="565"/>
                    <a:pt x="1406" y="565"/>
                  </a:cubicBezTo>
                  <a:lnTo>
                    <a:pt x="1406" y="477"/>
                  </a:lnTo>
                  <a:cubicBezTo>
                    <a:pt x="1391" y="448"/>
                    <a:pt x="1377" y="389"/>
                    <a:pt x="1318" y="345"/>
                  </a:cubicBezTo>
                  <a:cubicBezTo>
                    <a:pt x="1230" y="228"/>
                    <a:pt x="1040" y="96"/>
                    <a:pt x="820" y="52"/>
                  </a:cubicBezTo>
                  <a:cubicBezTo>
                    <a:pt x="664" y="13"/>
                    <a:pt x="521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3476521" y="5219730"/>
              <a:ext cx="25597" cy="23706"/>
            </a:xfrm>
            <a:custGeom>
              <a:avLst/>
              <a:gdLst/>
              <a:ahLst/>
              <a:cxnLst/>
              <a:rect l="l" t="t" r="r" b="b"/>
              <a:pathLst>
                <a:path w="352" h="326" extrusionOk="0">
                  <a:moveTo>
                    <a:pt x="314" y="1"/>
                  </a:moveTo>
                  <a:cubicBezTo>
                    <a:pt x="267" y="1"/>
                    <a:pt x="186" y="14"/>
                    <a:pt x="118" y="92"/>
                  </a:cubicBezTo>
                  <a:cubicBezTo>
                    <a:pt x="1" y="194"/>
                    <a:pt x="1" y="326"/>
                    <a:pt x="15" y="326"/>
                  </a:cubicBezTo>
                  <a:cubicBezTo>
                    <a:pt x="44" y="326"/>
                    <a:pt x="59" y="209"/>
                    <a:pt x="132" y="106"/>
                  </a:cubicBezTo>
                  <a:cubicBezTo>
                    <a:pt x="235" y="19"/>
                    <a:pt x="352" y="19"/>
                    <a:pt x="352" y="4"/>
                  </a:cubicBezTo>
                  <a:cubicBezTo>
                    <a:pt x="352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3312610" y="5226348"/>
              <a:ext cx="72427" cy="2182"/>
            </a:xfrm>
            <a:custGeom>
              <a:avLst/>
              <a:gdLst/>
              <a:ahLst/>
              <a:cxnLst/>
              <a:rect l="l" t="t" r="r" b="b"/>
              <a:pathLst>
                <a:path w="996" h="30" extrusionOk="0">
                  <a:moveTo>
                    <a:pt x="498" y="1"/>
                  </a:moveTo>
                  <a:cubicBezTo>
                    <a:pt x="220" y="1"/>
                    <a:pt x="0" y="1"/>
                    <a:pt x="0" y="15"/>
                  </a:cubicBezTo>
                  <a:cubicBezTo>
                    <a:pt x="0" y="30"/>
                    <a:pt x="220" y="30"/>
                    <a:pt x="498" y="30"/>
                  </a:cubicBezTo>
                  <a:cubicBezTo>
                    <a:pt x="776" y="30"/>
                    <a:pt x="996" y="30"/>
                    <a:pt x="996" y="15"/>
                  </a:cubicBezTo>
                  <a:cubicBezTo>
                    <a:pt x="996" y="1"/>
                    <a:pt x="776" y="1"/>
                    <a:pt x="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3338135" y="3481446"/>
              <a:ext cx="250221" cy="313994"/>
            </a:xfrm>
            <a:custGeom>
              <a:avLst/>
              <a:gdLst/>
              <a:ahLst/>
              <a:cxnLst/>
              <a:rect l="l" t="t" r="r" b="b"/>
              <a:pathLst>
                <a:path w="3441" h="4318" extrusionOk="0">
                  <a:moveTo>
                    <a:pt x="1294" y="0"/>
                  </a:moveTo>
                  <a:cubicBezTo>
                    <a:pt x="1104" y="0"/>
                    <a:pt x="0" y="1627"/>
                    <a:pt x="0" y="1627"/>
                  </a:cubicBezTo>
                  <a:cubicBezTo>
                    <a:pt x="0" y="1627"/>
                    <a:pt x="612" y="4317"/>
                    <a:pt x="1128" y="4317"/>
                  </a:cubicBezTo>
                  <a:cubicBezTo>
                    <a:pt x="1148" y="4317"/>
                    <a:pt x="1167" y="4314"/>
                    <a:pt x="1186" y="4306"/>
                  </a:cubicBezTo>
                  <a:cubicBezTo>
                    <a:pt x="1186" y="4306"/>
                    <a:pt x="3075" y="3193"/>
                    <a:pt x="3177" y="2944"/>
                  </a:cubicBezTo>
                  <a:cubicBezTo>
                    <a:pt x="3216" y="2871"/>
                    <a:pt x="3130" y="2846"/>
                    <a:pt x="2998" y="2846"/>
                  </a:cubicBezTo>
                  <a:cubicBezTo>
                    <a:pt x="2733" y="2846"/>
                    <a:pt x="2284" y="2944"/>
                    <a:pt x="2284" y="2944"/>
                  </a:cubicBezTo>
                  <a:cubicBezTo>
                    <a:pt x="2284" y="2944"/>
                    <a:pt x="3250" y="2607"/>
                    <a:pt x="3367" y="2358"/>
                  </a:cubicBezTo>
                  <a:cubicBezTo>
                    <a:pt x="3397" y="2280"/>
                    <a:pt x="3257" y="2254"/>
                    <a:pt x="3057" y="2254"/>
                  </a:cubicBezTo>
                  <a:cubicBezTo>
                    <a:pt x="2658" y="2254"/>
                    <a:pt x="2021" y="2358"/>
                    <a:pt x="2021" y="2358"/>
                  </a:cubicBezTo>
                  <a:cubicBezTo>
                    <a:pt x="2021" y="2358"/>
                    <a:pt x="3441" y="2051"/>
                    <a:pt x="3382" y="1744"/>
                  </a:cubicBezTo>
                  <a:cubicBezTo>
                    <a:pt x="3353" y="1622"/>
                    <a:pt x="3085" y="1585"/>
                    <a:pt x="2772" y="1585"/>
                  </a:cubicBezTo>
                  <a:cubicBezTo>
                    <a:pt x="2295" y="1585"/>
                    <a:pt x="1713" y="1670"/>
                    <a:pt x="1713" y="1670"/>
                  </a:cubicBezTo>
                  <a:cubicBezTo>
                    <a:pt x="1713" y="1670"/>
                    <a:pt x="3353" y="1290"/>
                    <a:pt x="3338" y="938"/>
                  </a:cubicBezTo>
                  <a:cubicBezTo>
                    <a:pt x="3331" y="851"/>
                    <a:pt x="3191" y="818"/>
                    <a:pt x="2985" y="818"/>
                  </a:cubicBezTo>
                  <a:cubicBezTo>
                    <a:pt x="2367" y="818"/>
                    <a:pt x="1157" y="1114"/>
                    <a:pt x="1157" y="1114"/>
                  </a:cubicBezTo>
                  <a:cubicBezTo>
                    <a:pt x="1552" y="602"/>
                    <a:pt x="1464" y="60"/>
                    <a:pt x="1303" y="2"/>
                  </a:cubicBezTo>
                  <a:cubicBezTo>
                    <a:pt x="1301" y="1"/>
                    <a:pt x="1298" y="0"/>
                    <a:pt x="1294" y="0"/>
                  </a:cubicBezTo>
                  <a:close/>
                </a:path>
              </a:pathLst>
            </a:custGeom>
            <a:solidFill>
              <a:srgbClr val="E4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2604611" y="3226056"/>
              <a:ext cx="818726" cy="729357"/>
            </a:xfrm>
            <a:custGeom>
              <a:avLst/>
              <a:gdLst/>
              <a:ahLst/>
              <a:cxnLst/>
              <a:rect l="l" t="t" r="r" b="b"/>
              <a:pathLst>
                <a:path w="11259" h="10030" extrusionOk="0">
                  <a:moveTo>
                    <a:pt x="381" y="0"/>
                  </a:moveTo>
                  <a:cubicBezTo>
                    <a:pt x="381" y="0"/>
                    <a:pt x="1" y="2782"/>
                    <a:pt x="806" y="6968"/>
                  </a:cubicBezTo>
                  <a:cubicBezTo>
                    <a:pt x="1282" y="9437"/>
                    <a:pt x="2794" y="10030"/>
                    <a:pt x="4152" y="10030"/>
                  </a:cubicBezTo>
                  <a:cubicBezTo>
                    <a:pt x="5089" y="10030"/>
                    <a:pt x="5954" y="9747"/>
                    <a:pt x="6354" y="9604"/>
                  </a:cubicBezTo>
                  <a:cubicBezTo>
                    <a:pt x="7350" y="9267"/>
                    <a:pt x="11259" y="7832"/>
                    <a:pt x="11259" y="7832"/>
                  </a:cubicBezTo>
                  <a:lnTo>
                    <a:pt x="10087" y="5139"/>
                  </a:lnTo>
                  <a:cubicBezTo>
                    <a:pt x="10087" y="5139"/>
                    <a:pt x="7687" y="6017"/>
                    <a:pt x="4978" y="6588"/>
                  </a:cubicBezTo>
                  <a:cubicBezTo>
                    <a:pt x="4952" y="6593"/>
                    <a:pt x="4927" y="6596"/>
                    <a:pt x="4902" y="6596"/>
                  </a:cubicBezTo>
                  <a:cubicBezTo>
                    <a:pt x="3733" y="6596"/>
                    <a:pt x="3719" y="659"/>
                    <a:pt x="3719" y="659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2130915" y="3037495"/>
              <a:ext cx="712268" cy="965470"/>
            </a:xfrm>
            <a:custGeom>
              <a:avLst/>
              <a:gdLst/>
              <a:ahLst/>
              <a:cxnLst/>
              <a:rect l="l" t="t" r="r" b="b"/>
              <a:pathLst>
                <a:path w="9795" h="13277" extrusionOk="0">
                  <a:moveTo>
                    <a:pt x="5865" y="1"/>
                  </a:moveTo>
                  <a:cubicBezTo>
                    <a:pt x="4264" y="1"/>
                    <a:pt x="2122" y="133"/>
                    <a:pt x="1493" y="602"/>
                  </a:cubicBezTo>
                  <a:cubicBezTo>
                    <a:pt x="1493" y="602"/>
                    <a:pt x="176" y="1041"/>
                    <a:pt x="103" y="3266"/>
                  </a:cubicBezTo>
                  <a:cubicBezTo>
                    <a:pt x="0" y="5521"/>
                    <a:pt x="337" y="7409"/>
                    <a:pt x="337" y="7409"/>
                  </a:cubicBezTo>
                  <a:lnTo>
                    <a:pt x="439" y="12182"/>
                  </a:lnTo>
                  <a:cubicBezTo>
                    <a:pt x="439" y="12182"/>
                    <a:pt x="1962" y="13276"/>
                    <a:pt x="4579" y="13276"/>
                  </a:cubicBezTo>
                  <a:cubicBezTo>
                    <a:pt x="6013" y="13276"/>
                    <a:pt x="7774" y="12948"/>
                    <a:pt x="9794" y="11933"/>
                  </a:cubicBezTo>
                  <a:lnTo>
                    <a:pt x="8594" y="7322"/>
                  </a:lnTo>
                  <a:lnTo>
                    <a:pt x="8330" y="1934"/>
                  </a:lnTo>
                  <a:cubicBezTo>
                    <a:pt x="8330" y="1934"/>
                    <a:pt x="8242" y="221"/>
                    <a:pt x="7686" y="90"/>
                  </a:cubicBezTo>
                  <a:cubicBezTo>
                    <a:pt x="7491" y="42"/>
                    <a:pt x="6764" y="1"/>
                    <a:pt x="58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2090410" y="3865841"/>
              <a:ext cx="1443515" cy="1313714"/>
            </a:xfrm>
            <a:custGeom>
              <a:avLst/>
              <a:gdLst/>
              <a:ahLst/>
              <a:cxnLst/>
              <a:rect l="l" t="t" r="r" b="b"/>
              <a:pathLst>
                <a:path w="19851" h="18066" extrusionOk="0">
                  <a:moveTo>
                    <a:pt x="16949" y="0"/>
                  </a:moveTo>
                  <a:cubicBezTo>
                    <a:pt x="16946" y="0"/>
                    <a:pt x="16942" y="0"/>
                    <a:pt x="16939" y="0"/>
                  </a:cubicBezTo>
                  <a:cubicBezTo>
                    <a:pt x="14655" y="30"/>
                    <a:pt x="1026" y="791"/>
                    <a:pt x="1026" y="791"/>
                  </a:cubicBezTo>
                  <a:cubicBezTo>
                    <a:pt x="1026" y="791"/>
                    <a:pt x="1" y="4890"/>
                    <a:pt x="3998" y="5695"/>
                  </a:cubicBezTo>
                  <a:cubicBezTo>
                    <a:pt x="4788" y="5854"/>
                    <a:pt x="5669" y="5913"/>
                    <a:pt x="6574" y="5913"/>
                  </a:cubicBezTo>
                  <a:cubicBezTo>
                    <a:pt x="9229" y="5913"/>
                    <a:pt x="12092" y="5404"/>
                    <a:pt x="13491" y="5404"/>
                  </a:cubicBezTo>
                  <a:cubicBezTo>
                    <a:pt x="14036" y="5404"/>
                    <a:pt x="14359" y="5481"/>
                    <a:pt x="14362" y="5695"/>
                  </a:cubicBezTo>
                  <a:cubicBezTo>
                    <a:pt x="14392" y="6647"/>
                    <a:pt x="14655" y="18066"/>
                    <a:pt x="14655" y="18066"/>
                  </a:cubicBezTo>
                  <a:lnTo>
                    <a:pt x="19325" y="18066"/>
                  </a:lnTo>
                  <a:cubicBezTo>
                    <a:pt x="19325" y="18066"/>
                    <a:pt x="19851" y="0"/>
                    <a:pt x="16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2638717" y="3043967"/>
              <a:ext cx="236405" cy="257711"/>
            </a:xfrm>
            <a:custGeom>
              <a:avLst/>
              <a:gdLst/>
              <a:ahLst/>
              <a:cxnLst/>
              <a:rect l="l" t="t" r="r" b="b"/>
              <a:pathLst>
                <a:path w="3251" h="3544" extrusionOk="0">
                  <a:moveTo>
                    <a:pt x="316" y="0"/>
                  </a:moveTo>
                  <a:cubicBezTo>
                    <a:pt x="121" y="0"/>
                    <a:pt x="0" y="15"/>
                    <a:pt x="0" y="15"/>
                  </a:cubicBezTo>
                  <a:lnTo>
                    <a:pt x="630" y="3543"/>
                  </a:lnTo>
                  <a:lnTo>
                    <a:pt x="3250" y="3397"/>
                  </a:lnTo>
                  <a:lnTo>
                    <a:pt x="3236" y="2343"/>
                  </a:lnTo>
                  <a:cubicBezTo>
                    <a:pt x="2888" y="221"/>
                    <a:pt x="1061" y="0"/>
                    <a:pt x="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2844150" y="3516570"/>
              <a:ext cx="250221" cy="312903"/>
            </a:xfrm>
            <a:custGeom>
              <a:avLst/>
              <a:gdLst/>
              <a:ahLst/>
              <a:cxnLst/>
              <a:rect l="l" t="t" r="r" b="b"/>
              <a:pathLst>
                <a:path w="3441" h="4303" extrusionOk="0">
                  <a:moveTo>
                    <a:pt x="1294" y="0"/>
                  </a:moveTo>
                  <a:cubicBezTo>
                    <a:pt x="1104" y="0"/>
                    <a:pt x="1" y="1627"/>
                    <a:pt x="1" y="1627"/>
                  </a:cubicBezTo>
                  <a:cubicBezTo>
                    <a:pt x="1" y="1627"/>
                    <a:pt x="612" y="4303"/>
                    <a:pt x="1141" y="4303"/>
                  </a:cubicBezTo>
                  <a:cubicBezTo>
                    <a:pt x="1161" y="4303"/>
                    <a:pt x="1181" y="4299"/>
                    <a:pt x="1201" y="4291"/>
                  </a:cubicBezTo>
                  <a:cubicBezTo>
                    <a:pt x="1201" y="4291"/>
                    <a:pt x="3075" y="3178"/>
                    <a:pt x="3192" y="2944"/>
                  </a:cubicBezTo>
                  <a:cubicBezTo>
                    <a:pt x="3226" y="2871"/>
                    <a:pt x="3138" y="2847"/>
                    <a:pt x="3006" y="2847"/>
                  </a:cubicBezTo>
                  <a:cubicBezTo>
                    <a:pt x="2742" y="2847"/>
                    <a:pt x="2299" y="2944"/>
                    <a:pt x="2299" y="2944"/>
                  </a:cubicBezTo>
                  <a:cubicBezTo>
                    <a:pt x="2299" y="2944"/>
                    <a:pt x="3265" y="2593"/>
                    <a:pt x="3368" y="2359"/>
                  </a:cubicBezTo>
                  <a:cubicBezTo>
                    <a:pt x="3402" y="2281"/>
                    <a:pt x="3264" y="2254"/>
                    <a:pt x="3064" y="2254"/>
                  </a:cubicBezTo>
                  <a:cubicBezTo>
                    <a:pt x="2665" y="2254"/>
                    <a:pt x="2021" y="2359"/>
                    <a:pt x="2021" y="2359"/>
                  </a:cubicBezTo>
                  <a:cubicBezTo>
                    <a:pt x="2021" y="2359"/>
                    <a:pt x="3441" y="2051"/>
                    <a:pt x="3397" y="1729"/>
                  </a:cubicBezTo>
                  <a:cubicBezTo>
                    <a:pt x="3368" y="1607"/>
                    <a:pt x="3100" y="1571"/>
                    <a:pt x="2787" y="1571"/>
                  </a:cubicBezTo>
                  <a:cubicBezTo>
                    <a:pt x="2310" y="1571"/>
                    <a:pt x="1728" y="1656"/>
                    <a:pt x="1728" y="1656"/>
                  </a:cubicBezTo>
                  <a:cubicBezTo>
                    <a:pt x="1728" y="1656"/>
                    <a:pt x="3353" y="1275"/>
                    <a:pt x="3338" y="924"/>
                  </a:cubicBezTo>
                  <a:cubicBezTo>
                    <a:pt x="3335" y="842"/>
                    <a:pt x="3205" y="812"/>
                    <a:pt x="3011" y="812"/>
                  </a:cubicBezTo>
                  <a:cubicBezTo>
                    <a:pt x="2402" y="812"/>
                    <a:pt x="1157" y="1114"/>
                    <a:pt x="1157" y="1114"/>
                  </a:cubicBezTo>
                  <a:cubicBezTo>
                    <a:pt x="1567" y="602"/>
                    <a:pt x="1465" y="46"/>
                    <a:pt x="1304" y="2"/>
                  </a:cubicBezTo>
                  <a:cubicBezTo>
                    <a:pt x="1301" y="1"/>
                    <a:pt x="1298" y="0"/>
                    <a:pt x="1294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2109608" y="3248381"/>
              <a:ext cx="818726" cy="741719"/>
            </a:xfrm>
            <a:custGeom>
              <a:avLst/>
              <a:gdLst/>
              <a:ahLst/>
              <a:cxnLst/>
              <a:rect l="l" t="t" r="r" b="b"/>
              <a:pathLst>
                <a:path w="11259" h="10200" extrusionOk="0">
                  <a:moveTo>
                    <a:pt x="3719" y="0"/>
                  </a:moveTo>
                  <a:lnTo>
                    <a:pt x="381" y="176"/>
                  </a:lnTo>
                  <a:cubicBezTo>
                    <a:pt x="381" y="176"/>
                    <a:pt x="0" y="2958"/>
                    <a:pt x="806" y="7145"/>
                  </a:cubicBezTo>
                  <a:cubicBezTo>
                    <a:pt x="1281" y="9610"/>
                    <a:pt x="2785" y="10200"/>
                    <a:pt x="4141" y="10200"/>
                  </a:cubicBezTo>
                  <a:cubicBezTo>
                    <a:pt x="5079" y="10200"/>
                    <a:pt x="5947" y="9917"/>
                    <a:pt x="6354" y="9780"/>
                  </a:cubicBezTo>
                  <a:cubicBezTo>
                    <a:pt x="7335" y="9428"/>
                    <a:pt x="11258" y="8008"/>
                    <a:pt x="11258" y="8008"/>
                  </a:cubicBezTo>
                  <a:lnTo>
                    <a:pt x="10087" y="5315"/>
                  </a:lnTo>
                  <a:cubicBezTo>
                    <a:pt x="10087" y="5315"/>
                    <a:pt x="7686" y="6193"/>
                    <a:pt x="4978" y="6764"/>
                  </a:cubicBezTo>
                  <a:cubicBezTo>
                    <a:pt x="4957" y="6768"/>
                    <a:pt x="4936" y="6770"/>
                    <a:pt x="4915" y="6770"/>
                  </a:cubicBezTo>
                  <a:cubicBezTo>
                    <a:pt x="3761" y="6770"/>
                    <a:pt x="3719" y="0"/>
                    <a:pt x="37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2194763" y="3925471"/>
              <a:ext cx="1008810" cy="1244487"/>
            </a:xfrm>
            <a:custGeom>
              <a:avLst/>
              <a:gdLst/>
              <a:ahLst/>
              <a:cxnLst/>
              <a:rect l="l" t="t" r="r" b="b"/>
              <a:pathLst>
                <a:path w="13873" h="17114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32" y="0"/>
                    <a:pt x="88" y="103"/>
                    <a:pt x="59" y="278"/>
                  </a:cubicBezTo>
                  <a:cubicBezTo>
                    <a:pt x="30" y="469"/>
                    <a:pt x="1" y="761"/>
                    <a:pt x="74" y="1098"/>
                  </a:cubicBezTo>
                  <a:cubicBezTo>
                    <a:pt x="147" y="1450"/>
                    <a:pt x="337" y="1874"/>
                    <a:pt x="659" y="2269"/>
                  </a:cubicBezTo>
                  <a:cubicBezTo>
                    <a:pt x="835" y="2474"/>
                    <a:pt x="1025" y="2665"/>
                    <a:pt x="1274" y="2840"/>
                  </a:cubicBezTo>
                  <a:cubicBezTo>
                    <a:pt x="1508" y="3031"/>
                    <a:pt x="1772" y="3177"/>
                    <a:pt x="2065" y="3294"/>
                  </a:cubicBezTo>
                  <a:cubicBezTo>
                    <a:pt x="2650" y="3558"/>
                    <a:pt x="3368" y="3704"/>
                    <a:pt x="4114" y="3792"/>
                  </a:cubicBezTo>
                  <a:cubicBezTo>
                    <a:pt x="4876" y="3880"/>
                    <a:pt x="5681" y="3938"/>
                    <a:pt x="6530" y="3982"/>
                  </a:cubicBezTo>
                  <a:cubicBezTo>
                    <a:pt x="7239" y="4012"/>
                    <a:pt x="7976" y="4030"/>
                    <a:pt x="8736" y="4030"/>
                  </a:cubicBezTo>
                  <a:cubicBezTo>
                    <a:pt x="9810" y="4030"/>
                    <a:pt x="10929" y="3995"/>
                    <a:pt x="12078" y="3909"/>
                  </a:cubicBezTo>
                  <a:cubicBezTo>
                    <a:pt x="12156" y="3904"/>
                    <a:pt x="12238" y="3901"/>
                    <a:pt x="12319" y="3901"/>
                  </a:cubicBezTo>
                  <a:cubicBezTo>
                    <a:pt x="12483" y="3901"/>
                    <a:pt x="12649" y="3914"/>
                    <a:pt x="12796" y="3953"/>
                  </a:cubicBezTo>
                  <a:cubicBezTo>
                    <a:pt x="13015" y="4041"/>
                    <a:pt x="13220" y="4172"/>
                    <a:pt x="13308" y="4377"/>
                  </a:cubicBezTo>
                  <a:cubicBezTo>
                    <a:pt x="13396" y="4582"/>
                    <a:pt x="13410" y="4817"/>
                    <a:pt x="13440" y="5051"/>
                  </a:cubicBezTo>
                  <a:cubicBezTo>
                    <a:pt x="13440" y="5300"/>
                    <a:pt x="13454" y="5519"/>
                    <a:pt x="13454" y="5754"/>
                  </a:cubicBezTo>
                  <a:cubicBezTo>
                    <a:pt x="13484" y="6690"/>
                    <a:pt x="13527" y="7569"/>
                    <a:pt x="13542" y="8433"/>
                  </a:cubicBezTo>
                  <a:cubicBezTo>
                    <a:pt x="13601" y="10131"/>
                    <a:pt x="13659" y="11639"/>
                    <a:pt x="13689" y="12942"/>
                  </a:cubicBezTo>
                  <a:cubicBezTo>
                    <a:pt x="13747" y="14230"/>
                    <a:pt x="13776" y="15269"/>
                    <a:pt x="13806" y="16001"/>
                  </a:cubicBezTo>
                  <a:cubicBezTo>
                    <a:pt x="13820" y="16353"/>
                    <a:pt x="13835" y="16616"/>
                    <a:pt x="13835" y="16821"/>
                  </a:cubicBezTo>
                  <a:cubicBezTo>
                    <a:pt x="13841" y="16839"/>
                    <a:pt x="13846" y="16857"/>
                    <a:pt x="13850" y="16875"/>
                  </a:cubicBezTo>
                  <a:lnTo>
                    <a:pt x="13850" y="16875"/>
                  </a:lnTo>
                  <a:cubicBezTo>
                    <a:pt x="13849" y="16699"/>
                    <a:pt x="13835" y="16408"/>
                    <a:pt x="13835" y="16060"/>
                  </a:cubicBezTo>
                  <a:cubicBezTo>
                    <a:pt x="13820" y="15328"/>
                    <a:pt x="13806" y="14288"/>
                    <a:pt x="13762" y="13000"/>
                  </a:cubicBezTo>
                  <a:cubicBezTo>
                    <a:pt x="13732" y="11697"/>
                    <a:pt x="13689" y="10160"/>
                    <a:pt x="13630" y="8462"/>
                  </a:cubicBezTo>
                  <a:cubicBezTo>
                    <a:pt x="13615" y="7627"/>
                    <a:pt x="13601" y="6720"/>
                    <a:pt x="13571" y="5797"/>
                  </a:cubicBezTo>
                  <a:cubicBezTo>
                    <a:pt x="13571" y="5578"/>
                    <a:pt x="13542" y="5329"/>
                    <a:pt x="13542" y="5095"/>
                  </a:cubicBezTo>
                  <a:cubicBezTo>
                    <a:pt x="13527" y="4861"/>
                    <a:pt x="13513" y="4626"/>
                    <a:pt x="13396" y="4377"/>
                  </a:cubicBezTo>
                  <a:cubicBezTo>
                    <a:pt x="13293" y="4143"/>
                    <a:pt x="13074" y="3982"/>
                    <a:pt x="12825" y="3909"/>
                  </a:cubicBezTo>
                  <a:cubicBezTo>
                    <a:pt x="12635" y="3864"/>
                    <a:pt x="12436" y="3845"/>
                    <a:pt x="12248" y="3845"/>
                  </a:cubicBezTo>
                  <a:cubicBezTo>
                    <a:pt x="12190" y="3845"/>
                    <a:pt x="12133" y="3847"/>
                    <a:pt x="12078" y="3850"/>
                  </a:cubicBezTo>
                  <a:cubicBezTo>
                    <a:pt x="10875" y="3931"/>
                    <a:pt x="9715" y="3967"/>
                    <a:pt x="8605" y="3967"/>
                  </a:cubicBezTo>
                  <a:cubicBezTo>
                    <a:pt x="7892" y="3967"/>
                    <a:pt x="7200" y="3952"/>
                    <a:pt x="6530" y="3924"/>
                  </a:cubicBezTo>
                  <a:cubicBezTo>
                    <a:pt x="5681" y="3865"/>
                    <a:pt x="4876" y="3806"/>
                    <a:pt x="4114" y="3733"/>
                  </a:cubicBezTo>
                  <a:cubicBezTo>
                    <a:pt x="3368" y="3645"/>
                    <a:pt x="2680" y="3514"/>
                    <a:pt x="2094" y="3265"/>
                  </a:cubicBezTo>
                  <a:cubicBezTo>
                    <a:pt x="1772" y="3133"/>
                    <a:pt x="1523" y="2987"/>
                    <a:pt x="1289" y="2826"/>
                  </a:cubicBezTo>
                  <a:cubicBezTo>
                    <a:pt x="1069" y="2665"/>
                    <a:pt x="864" y="2474"/>
                    <a:pt x="703" y="2269"/>
                  </a:cubicBezTo>
                  <a:cubicBezTo>
                    <a:pt x="381" y="1874"/>
                    <a:pt x="206" y="1464"/>
                    <a:pt x="118" y="1127"/>
                  </a:cubicBezTo>
                  <a:cubicBezTo>
                    <a:pt x="45" y="776"/>
                    <a:pt x="45" y="483"/>
                    <a:pt x="74" y="293"/>
                  </a:cubicBezTo>
                  <a:cubicBezTo>
                    <a:pt x="118" y="103"/>
                    <a:pt x="132" y="0"/>
                    <a:pt x="132" y="0"/>
                  </a:cubicBezTo>
                  <a:close/>
                  <a:moveTo>
                    <a:pt x="13850" y="16875"/>
                  </a:moveTo>
                  <a:cubicBezTo>
                    <a:pt x="13850" y="16877"/>
                    <a:pt x="13850" y="16878"/>
                    <a:pt x="13850" y="16880"/>
                  </a:cubicBezTo>
                  <a:lnTo>
                    <a:pt x="13850" y="17099"/>
                  </a:lnTo>
                  <a:cubicBezTo>
                    <a:pt x="13857" y="17099"/>
                    <a:pt x="13861" y="17100"/>
                    <a:pt x="13864" y="17101"/>
                  </a:cubicBezTo>
                  <a:lnTo>
                    <a:pt x="13864" y="17041"/>
                  </a:lnTo>
                  <a:cubicBezTo>
                    <a:pt x="13864" y="17006"/>
                    <a:pt x="13864" y="16943"/>
                    <a:pt x="13850" y="16875"/>
                  </a:cubicBezTo>
                  <a:close/>
                  <a:moveTo>
                    <a:pt x="13864" y="17101"/>
                  </a:moveTo>
                  <a:lnTo>
                    <a:pt x="13864" y="17114"/>
                  </a:lnTo>
                  <a:cubicBezTo>
                    <a:pt x="13864" y="17114"/>
                    <a:pt x="13872" y="17106"/>
                    <a:pt x="13864" y="17101"/>
                  </a:cubicBez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2394888" y="2624521"/>
              <a:ext cx="387584" cy="491498"/>
            </a:xfrm>
            <a:custGeom>
              <a:avLst/>
              <a:gdLst/>
              <a:ahLst/>
              <a:cxnLst/>
              <a:rect l="l" t="t" r="r" b="b"/>
              <a:pathLst>
                <a:path w="5330" h="6759" extrusionOk="0">
                  <a:moveTo>
                    <a:pt x="2824" y="0"/>
                  </a:moveTo>
                  <a:cubicBezTo>
                    <a:pt x="1492" y="0"/>
                    <a:pt x="1421" y="630"/>
                    <a:pt x="1421" y="630"/>
                  </a:cubicBezTo>
                  <a:lnTo>
                    <a:pt x="1421" y="1684"/>
                  </a:lnTo>
                  <a:cubicBezTo>
                    <a:pt x="1421" y="1684"/>
                    <a:pt x="1071" y="1436"/>
                    <a:pt x="735" y="1436"/>
                  </a:cubicBezTo>
                  <a:cubicBezTo>
                    <a:pt x="488" y="1436"/>
                    <a:pt x="249" y="1570"/>
                    <a:pt x="162" y="2036"/>
                  </a:cubicBezTo>
                  <a:cubicBezTo>
                    <a:pt x="1" y="2914"/>
                    <a:pt x="835" y="3075"/>
                    <a:pt x="835" y="3075"/>
                  </a:cubicBezTo>
                  <a:lnTo>
                    <a:pt x="645" y="5578"/>
                  </a:lnTo>
                  <a:cubicBezTo>
                    <a:pt x="601" y="5915"/>
                    <a:pt x="718" y="6237"/>
                    <a:pt x="952" y="6486"/>
                  </a:cubicBezTo>
                  <a:cubicBezTo>
                    <a:pt x="1163" y="6686"/>
                    <a:pt x="1403" y="6759"/>
                    <a:pt x="1642" y="6759"/>
                  </a:cubicBezTo>
                  <a:cubicBezTo>
                    <a:pt x="2015" y="6759"/>
                    <a:pt x="2386" y="6579"/>
                    <a:pt x="2636" y="6427"/>
                  </a:cubicBezTo>
                  <a:cubicBezTo>
                    <a:pt x="2841" y="6310"/>
                    <a:pt x="2943" y="6091"/>
                    <a:pt x="2943" y="5871"/>
                  </a:cubicBezTo>
                  <a:lnTo>
                    <a:pt x="2943" y="5212"/>
                  </a:lnTo>
                  <a:lnTo>
                    <a:pt x="3836" y="5212"/>
                  </a:lnTo>
                  <a:cubicBezTo>
                    <a:pt x="5330" y="5139"/>
                    <a:pt x="5066" y="440"/>
                    <a:pt x="5066" y="440"/>
                  </a:cubicBezTo>
                  <a:cubicBezTo>
                    <a:pt x="5051" y="45"/>
                    <a:pt x="4261" y="45"/>
                    <a:pt x="4261" y="45"/>
                  </a:cubicBezTo>
                  <a:lnTo>
                    <a:pt x="2870" y="1"/>
                  </a:lnTo>
                  <a:cubicBezTo>
                    <a:pt x="2855" y="1"/>
                    <a:pt x="2839" y="0"/>
                    <a:pt x="2824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2681258" y="2785304"/>
              <a:ext cx="19270" cy="103332"/>
            </a:xfrm>
            <a:custGeom>
              <a:avLst/>
              <a:gdLst/>
              <a:ahLst/>
              <a:cxnLst/>
              <a:rect l="l" t="t" r="r" b="b"/>
              <a:pathLst>
                <a:path w="265" h="1421" extrusionOk="0">
                  <a:moveTo>
                    <a:pt x="220" y="0"/>
                  </a:moveTo>
                  <a:cubicBezTo>
                    <a:pt x="191" y="0"/>
                    <a:pt x="177" y="352"/>
                    <a:pt x="177" y="776"/>
                  </a:cubicBezTo>
                  <a:cubicBezTo>
                    <a:pt x="177" y="967"/>
                    <a:pt x="220" y="1171"/>
                    <a:pt x="162" y="1289"/>
                  </a:cubicBezTo>
                  <a:cubicBezTo>
                    <a:pt x="118" y="1332"/>
                    <a:pt x="89" y="1376"/>
                    <a:pt x="45" y="1376"/>
                  </a:cubicBezTo>
                  <a:cubicBezTo>
                    <a:pt x="15" y="1391"/>
                    <a:pt x="1" y="1391"/>
                    <a:pt x="1" y="1391"/>
                  </a:cubicBezTo>
                  <a:cubicBezTo>
                    <a:pt x="1" y="1391"/>
                    <a:pt x="15" y="1420"/>
                    <a:pt x="45" y="1420"/>
                  </a:cubicBezTo>
                  <a:cubicBezTo>
                    <a:pt x="103" y="1420"/>
                    <a:pt x="162" y="1391"/>
                    <a:pt x="220" y="1318"/>
                  </a:cubicBezTo>
                  <a:cubicBezTo>
                    <a:pt x="250" y="1245"/>
                    <a:pt x="264" y="1157"/>
                    <a:pt x="264" y="1069"/>
                  </a:cubicBezTo>
                  <a:lnTo>
                    <a:pt x="264" y="776"/>
                  </a:lnTo>
                  <a:cubicBezTo>
                    <a:pt x="264" y="352"/>
                    <a:pt x="23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2620610" y="2788503"/>
              <a:ext cx="8581" cy="23488"/>
            </a:xfrm>
            <a:custGeom>
              <a:avLst/>
              <a:gdLst/>
              <a:ahLst/>
              <a:cxnLst/>
              <a:rect l="l" t="t" r="r" b="b"/>
              <a:pathLst>
                <a:path w="118" h="323" extrusionOk="0">
                  <a:moveTo>
                    <a:pt x="59" y="0"/>
                  </a:moveTo>
                  <a:cubicBezTo>
                    <a:pt x="30" y="15"/>
                    <a:pt x="0" y="88"/>
                    <a:pt x="30" y="161"/>
                  </a:cubicBezTo>
                  <a:cubicBezTo>
                    <a:pt x="30" y="249"/>
                    <a:pt x="59" y="322"/>
                    <a:pt x="74" y="322"/>
                  </a:cubicBezTo>
                  <a:cubicBezTo>
                    <a:pt x="103" y="322"/>
                    <a:pt x="118" y="249"/>
                    <a:pt x="118" y="161"/>
                  </a:cubicBezTo>
                  <a:cubicBezTo>
                    <a:pt x="118" y="73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2731289" y="2787413"/>
              <a:ext cx="8653" cy="23488"/>
            </a:xfrm>
            <a:custGeom>
              <a:avLst/>
              <a:gdLst/>
              <a:ahLst/>
              <a:cxnLst/>
              <a:rect l="l" t="t" r="r" b="b"/>
              <a:pathLst>
                <a:path w="119" h="323" extrusionOk="0">
                  <a:moveTo>
                    <a:pt x="59" y="1"/>
                  </a:moveTo>
                  <a:cubicBezTo>
                    <a:pt x="16" y="1"/>
                    <a:pt x="1" y="74"/>
                    <a:pt x="16" y="162"/>
                  </a:cubicBezTo>
                  <a:cubicBezTo>
                    <a:pt x="16" y="249"/>
                    <a:pt x="59" y="323"/>
                    <a:pt x="74" y="323"/>
                  </a:cubicBezTo>
                  <a:cubicBezTo>
                    <a:pt x="89" y="323"/>
                    <a:pt x="118" y="249"/>
                    <a:pt x="118" y="162"/>
                  </a:cubicBezTo>
                  <a:cubicBezTo>
                    <a:pt x="118" y="74"/>
                    <a:pt x="74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2437501" y="2761452"/>
              <a:ext cx="47994" cy="66464"/>
            </a:xfrm>
            <a:custGeom>
              <a:avLst/>
              <a:gdLst/>
              <a:ahLst/>
              <a:cxnLst/>
              <a:rect l="l" t="t" r="r" b="b"/>
              <a:pathLst>
                <a:path w="660" h="914" extrusionOk="0">
                  <a:moveTo>
                    <a:pt x="74" y="0"/>
                  </a:moveTo>
                  <a:cubicBezTo>
                    <a:pt x="64" y="0"/>
                    <a:pt x="59" y="2"/>
                    <a:pt x="59" y="6"/>
                  </a:cubicBezTo>
                  <a:cubicBezTo>
                    <a:pt x="59" y="6"/>
                    <a:pt x="132" y="36"/>
                    <a:pt x="220" y="94"/>
                  </a:cubicBezTo>
                  <a:cubicBezTo>
                    <a:pt x="271" y="128"/>
                    <a:pt x="338" y="178"/>
                    <a:pt x="399" y="248"/>
                  </a:cubicBezTo>
                  <a:lnTo>
                    <a:pt x="399" y="248"/>
                  </a:lnTo>
                  <a:cubicBezTo>
                    <a:pt x="388" y="245"/>
                    <a:pt x="377" y="242"/>
                    <a:pt x="366" y="240"/>
                  </a:cubicBezTo>
                  <a:cubicBezTo>
                    <a:pt x="348" y="237"/>
                    <a:pt x="329" y="235"/>
                    <a:pt x="309" y="235"/>
                  </a:cubicBezTo>
                  <a:cubicBezTo>
                    <a:pt x="251" y="235"/>
                    <a:pt x="191" y="251"/>
                    <a:pt x="147" y="284"/>
                  </a:cubicBezTo>
                  <a:cubicBezTo>
                    <a:pt x="88" y="328"/>
                    <a:pt x="59" y="387"/>
                    <a:pt x="30" y="445"/>
                  </a:cubicBezTo>
                  <a:cubicBezTo>
                    <a:pt x="0" y="577"/>
                    <a:pt x="30" y="680"/>
                    <a:pt x="88" y="753"/>
                  </a:cubicBezTo>
                  <a:cubicBezTo>
                    <a:pt x="191" y="899"/>
                    <a:pt x="308" y="914"/>
                    <a:pt x="308" y="914"/>
                  </a:cubicBezTo>
                  <a:cubicBezTo>
                    <a:pt x="322" y="914"/>
                    <a:pt x="235" y="841"/>
                    <a:pt x="132" y="694"/>
                  </a:cubicBezTo>
                  <a:cubicBezTo>
                    <a:pt x="88" y="636"/>
                    <a:pt x="74" y="548"/>
                    <a:pt x="103" y="460"/>
                  </a:cubicBezTo>
                  <a:cubicBezTo>
                    <a:pt x="140" y="386"/>
                    <a:pt x="198" y="322"/>
                    <a:pt x="278" y="322"/>
                  </a:cubicBezTo>
                  <a:cubicBezTo>
                    <a:pt x="292" y="322"/>
                    <a:pt x="307" y="324"/>
                    <a:pt x="322" y="328"/>
                  </a:cubicBezTo>
                  <a:cubicBezTo>
                    <a:pt x="381" y="343"/>
                    <a:pt x="454" y="401"/>
                    <a:pt x="513" y="445"/>
                  </a:cubicBezTo>
                  <a:lnTo>
                    <a:pt x="659" y="548"/>
                  </a:lnTo>
                  <a:lnTo>
                    <a:pt x="586" y="387"/>
                  </a:lnTo>
                  <a:cubicBezTo>
                    <a:pt x="584" y="383"/>
                    <a:pt x="582" y="380"/>
                    <a:pt x="581" y="376"/>
                  </a:cubicBezTo>
                  <a:lnTo>
                    <a:pt x="581" y="376"/>
                  </a:lnTo>
                  <a:lnTo>
                    <a:pt x="586" y="372"/>
                  </a:lnTo>
                  <a:cubicBezTo>
                    <a:pt x="581" y="367"/>
                    <a:pt x="575" y="362"/>
                    <a:pt x="570" y="357"/>
                  </a:cubicBezTo>
                  <a:lnTo>
                    <a:pt x="570" y="357"/>
                  </a:lnTo>
                  <a:cubicBezTo>
                    <a:pt x="481" y="198"/>
                    <a:pt x="345" y="91"/>
                    <a:pt x="235" y="36"/>
                  </a:cubicBezTo>
                  <a:cubicBezTo>
                    <a:pt x="160" y="14"/>
                    <a:pt x="100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2612101" y="2884275"/>
              <a:ext cx="125656" cy="34177"/>
            </a:xfrm>
            <a:custGeom>
              <a:avLst/>
              <a:gdLst/>
              <a:ahLst/>
              <a:cxnLst/>
              <a:rect l="l" t="t" r="r" b="b"/>
              <a:pathLst>
                <a:path w="1728" h="470" extrusionOk="0">
                  <a:moveTo>
                    <a:pt x="1215" y="1"/>
                  </a:moveTo>
                  <a:cubicBezTo>
                    <a:pt x="952" y="1"/>
                    <a:pt x="674" y="30"/>
                    <a:pt x="410" y="133"/>
                  </a:cubicBezTo>
                  <a:lnTo>
                    <a:pt x="502" y="124"/>
                  </a:lnTo>
                  <a:lnTo>
                    <a:pt x="502" y="124"/>
                  </a:lnTo>
                  <a:cubicBezTo>
                    <a:pt x="295" y="172"/>
                    <a:pt x="108" y="297"/>
                    <a:pt x="0" y="469"/>
                  </a:cubicBezTo>
                  <a:cubicBezTo>
                    <a:pt x="557" y="469"/>
                    <a:pt x="1142" y="425"/>
                    <a:pt x="1713" y="352"/>
                  </a:cubicBezTo>
                  <a:cubicBezTo>
                    <a:pt x="1728" y="235"/>
                    <a:pt x="1640" y="133"/>
                    <a:pt x="1552" y="74"/>
                  </a:cubicBezTo>
                  <a:cubicBezTo>
                    <a:pt x="1464" y="15"/>
                    <a:pt x="1332" y="1"/>
                    <a:pt x="1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2636535" y="2924925"/>
              <a:ext cx="40576" cy="10035"/>
            </a:xfrm>
            <a:custGeom>
              <a:avLst/>
              <a:gdLst/>
              <a:ahLst/>
              <a:cxnLst/>
              <a:rect l="l" t="t" r="r" b="b"/>
              <a:pathLst>
                <a:path w="558" h="138" extrusionOk="0">
                  <a:moveTo>
                    <a:pt x="68" y="0"/>
                  </a:moveTo>
                  <a:cubicBezTo>
                    <a:pt x="48" y="0"/>
                    <a:pt x="35" y="4"/>
                    <a:pt x="30" y="13"/>
                  </a:cubicBezTo>
                  <a:cubicBezTo>
                    <a:pt x="1" y="27"/>
                    <a:pt x="118" y="101"/>
                    <a:pt x="279" y="130"/>
                  </a:cubicBezTo>
                  <a:cubicBezTo>
                    <a:pt x="311" y="136"/>
                    <a:pt x="340" y="138"/>
                    <a:pt x="368" y="138"/>
                  </a:cubicBezTo>
                  <a:cubicBezTo>
                    <a:pt x="481" y="138"/>
                    <a:pt x="557" y="98"/>
                    <a:pt x="557" y="86"/>
                  </a:cubicBezTo>
                  <a:cubicBezTo>
                    <a:pt x="557" y="42"/>
                    <a:pt x="440" y="42"/>
                    <a:pt x="294" y="27"/>
                  </a:cubicBezTo>
                  <a:cubicBezTo>
                    <a:pt x="193" y="17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2453427" y="2589180"/>
              <a:ext cx="355661" cy="173286"/>
            </a:xfrm>
            <a:custGeom>
              <a:avLst/>
              <a:gdLst/>
              <a:ahLst/>
              <a:cxnLst/>
              <a:rect l="l" t="t" r="r" b="b"/>
              <a:pathLst>
                <a:path w="4891" h="2383" extrusionOk="0">
                  <a:moveTo>
                    <a:pt x="2712" y="0"/>
                  </a:moveTo>
                  <a:cubicBezTo>
                    <a:pt x="2432" y="0"/>
                    <a:pt x="2173" y="150"/>
                    <a:pt x="1889" y="150"/>
                  </a:cubicBezTo>
                  <a:cubicBezTo>
                    <a:pt x="1670" y="150"/>
                    <a:pt x="1450" y="62"/>
                    <a:pt x="1231" y="33"/>
                  </a:cubicBezTo>
                  <a:cubicBezTo>
                    <a:pt x="1163" y="22"/>
                    <a:pt x="1094" y="17"/>
                    <a:pt x="1027" y="17"/>
                  </a:cubicBezTo>
                  <a:cubicBezTo>
                    <a:pt x="819" y="17"/>
                    <a:pt x="617" y="69"/>
                    <a:pt x="440" y="179"/>
                  </a:cubicBezTo>
                  <a:cubicBezTo>
                    <a:pt x="206" y="326"/>
                    <a:pt x="30" y="575"/>
                    <a:pt x="16" y="838"/>
                  </a:cubicBezTo>
                  <a:cubicBezTo>
                    <a:pt x="1" y="1233"/>
                    <a:pt x="279" y="1599"/>
                    <a:pt x="206" y="1995"/>
                  </a:cubicBezTo>
                  <a:cubicBezTo>
                    <a:pt x="323" y="2068"/>
                    <a:pt x="455" y="2112"/>
                    <a:pt x="587" y="2214"/>
                  </a:cubicBezTo>
                  <a:cubicBezTo>
                    <a:pt x="664" y="2327"/>
                    <a:pt x="804" y="2383"/>
                    <a:pt x="947" y="2383"/>
                  </a:cubicBezTo>
                  <a:cubicBezTo>
                    <a:pt x="1046" y="2383"/>
                    <a:pt x="1147" y="2356"/>
                    <a:pt x="1231" y="2302"/>
                  </a:cubicBezTo>
                  <a:cubicBezTo>
                    <a:pt x="1421" y="2170"/>
                    <a:pt x="1538" y="1951"/>
                    <a:pt x="1626" y="1731"/>
                  </a:cubicBezTo>
                  <a:cubicBezTo>
                    <a:pt x="1714" y="1511"/>
                    <a:pt x="1816" y="1277"/>
                    <a:pt x="1977" y="1116"/>
                  </a:cubicBezTo>
                  <a:cubicBezTo>
                    <a:pt x="2109" y="1277"/>
                    <a:pt x="2226" y="1453"/>
                    <a:pt x="2373" y="1599"/>
                  </a:cubicBezTo>
                  <a:cubicBezTo>
                    <a:pt x="2534" y="1746"/>
                    <a:pt x="2724" y="1863"/>
                    <a:pt x="2944" y="1877"/>
                  </a:cubicBezTo>
                  <a:cubicBezTo>
                    <a:pt x="2962" y="1879"/>
                    <a:pt x="2980" y="1879"/>
                    <a:pt x="2998" y="1879"/>
                  </a:cubicBezTo>
                  <a:cubicBezTo>
                    <a:pt x="3199" y="1879"/>
                    <a:pt x="3394" y="1804"/>
                    <a:pt x="3514" y="1643"/>
                  </a:cubicBezTo>
                  <a:cubicBezTo>
                    <a:pt x="3602" y="1536"/>
                    <a:pt x="3619" y="1376"/>
                    <a:pt x="3572" y="1238"/>
                  </a:cubicBezTo>
                  <a:lnTo>
                    <a:pt x="3572" y="1238"/>
                  </a:lnTo>
                  <a:cubicBezTo>
                    <a:pt x="3642" y="1329"/>
                    <a:pt x="3728" y="1408"/>
                    <a:pt x="3837" y="1453"/>
                  </a:cubicBezTo>
                  <a:cubicBezTo>
                    <a:pt x="3882" y="1470"/>
                    <a:pt x="3929" y="1479"/>
                    <a:pt x="3976" y="1479"/>
                  </a:cubicBezTo>
                  <a:cubicBezTo>
                    <a:pt x="4127" y="1479"/>
                    <a:pt x="4272" y="1393"/>
                    <a:pt x="4305" y="1248"/>
                  </a:cubicBezTo>
                  <a:cubicBezTo>
                    <a:pt x="4356" y="1305"/>
                    <a:pt x="4432" y="1332"/>
                    <a:pt x="4510" y="1332"/>
                  </a:cubicBezTo>
                  <a:cubicBezTo>
                    <a:pt x="4611" y="1332"/>
                    <a:pt x="4716" y="1287"/>
                    <a:pt x="4773" y="1204"/>
                  </a:cubicBezTo>
                  <a:cubicBezTo>
                    <a:pt x="4891" y="1058"/>
                    <a:pt x="4891" y="853"/>
                    <a:pt x="4788" y="692"/>
                  </a:cubicBezTo>
                  <a:cubicBezTo>
                    <a:pt x="4700" y="516"/>
                    <a:pt x="4554" y="414"/>
                    <a:pt x="4378" y="355"/>
                  </a:cubicBezTo>
                  <a:cubicBezTo>
                    <a:pt x="4203" y="296"/>
                    <a:pt x="4027" y="282"/>
                    <a:pt x="3837" y="267"/>
                  </a:cubicBezTo>
                  <a:cubicBezTo>
                    <a:pt x="3661" y="252"/>
                    <a:pt x="3471" y="223"/>
                    <a:pt x="3310" y="179"/>
                  </a:cubicBezTo>
                  <a:cubicBezTo>
                    <a:pt x="3134" y="121"/>
                    <a:pt x="2958" y="33"/>
                    <a:pt x="2782" y="4"/>
                  </a:cubicBezTo>
                  <a:cubicBezTo>
                    <a:pt x="2759" y="1"/>
                    <a:pt x="2735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2188364" y="3124903"/>
              <a:ext cx="643041" cy="602610"/>
            </a:xfrm>
            <a:custGeom>
              <a:avLst/>
              <a:gdLst/>
              <a:ahLst/>
              <a:cxnLst/>
              <a:rect l="l" t="t" r="r" b="b"/>
              <a:pathLst>
                <a:path w="8843" h="8287" extrusionOk="0">
                  <a:moveTo>
                    <a:pt x="811" y="0"/>
                  </a:moveTo>
                  <a:cubicBezTo>
                    <a:pt x="685" y="0"/>
                    <a:pt x="572" y="22"/>
                    <a:pt x="484" y="59"/>
                  </a:cubicBezTo>
                  <a:cubicBezTo>
                    <a:pt x="279" y="132"/>
                    <a:pt x="162" y="220"/>
                    <a:pt x="89" y="308"/>
                  </a:cubicBezTo>
                  <a:cubicBezTo>
                    <a:pt x="15" y="410"/>
                    <a:pt x="1" y="454"/>
                    <a:pt x="1" y="454"/>
                  </a:cubicBezTo>
                  <a:cubicBezTo>
                    <a:pt x="1" y="454"/>
                    <a:pt x="15" y="410"/>
                    <a:pt x="89" y="337"/>
                  </a:cubicBezTo>
                  <a:cubicBezTo>
                    <a:pt x="162" y="264"/>
                    <a:pt x="294" y="147"/>
                    <a:pt x="484" y="88"/>
                  </a:cubicBezTo>
                  <a:cubicBezTo>
                    <a:pt x="568" y="67"/>
                    <a:pt x="671" y="50"/>
                    <a:pt x="784" y="50"/>
                  </a:cubicBezTo>
                  <a:cubicBezTo>
                    <a:pt x="908" y="50"/>
                    <a:pt x="1042" y="71"/>
                    <a:pt x="1172" y="132"/>
                  </a:cubicBezTo>
                  <a:cubicBezTo>
                    <a:pt x="1450" y="235"/>
                    <a:pt x="1684" y="454"/>
                    <a:pt x="1845" y="776"/>
                  </a:cubicBezTo>
                  <a:cubicBezTo>
                    <a:pt x="2006" y="1084"/>
                    <a:pt x="2109" y="1464"/>
                    <a:pt x="2123" y="1889"/>
                  </a:cubicBezTo>
                  <a:cubicBezTo>
                    <a:pt x="2138" y="2284"/>
                    <a:pt x="2123" y="2753"/>
                    <a:pt x="2138" y="3221"/>
                  </a:cubicBezTo>
                  <a:cubicBezTo>
                    <a:pt x="2182" y="4173"/>
                    <a:pt x="2285" y="5212"/>
                    <a:pt x="2475" y="6295"/>
                  </a:cubicBezTo>
                  <a:cubicBezTo>
                    <a:pt x="2519" y="6559"/>
                    <a:pt x="2577" y="6822"/>
                    <a:pt x="2636" y="7086"/>
                  </a:cubicBezTo>
                  <a:cubicBezTo>
                    <a:pt x="2694" y="7335"/>
                    <a:pt x="2724" y="7598"/>
                    <a:pt x="2841" y="7847"/>
                  </a:cubicBezTo>
                  <a:cubicBezTo>
                    <a:pt x="2899" y="7979"/>
                    <a:pt x="2973" y="8096"/>
                    <a:pt x="3075" y="8184"/>
                  </a:cubicBezTo>
                  <a:cubicBezTo>
                    <a:pt x="3192" y="8272"/>
                    <a:pt x="3339" y="8286"/>
                    <a:pt x="3456" y="8286"/>
                  </a:cubicBezTo>
                  <a:cubicBezTo>
                    <a:pt x="3587" y="8272"/>
                    <a:pt x="3719" y="8257"/>
                    <a:pt x="3822" y="8213"/>
                  </a:cubicBezTo>
                  <a:cubicBezTo>
                    <a:pt x="3939" y="8184"/>
                    <a:pt x="4071" y="8169"/>
                    <a:pt x="4173" y="8125"/>
                  </a:cubicBezTo>
                  <a:cubicBezTo>
                    <a:pt x="5095" y="7906"/>
                    <a:pt x="5915" y="7686"/>
                    <a:pt x="6603" y="7525"/>
                  </a:cubicBezTo>
                  <a:cubicBezTo>
                    <a:pt x="7306" y="7335"/>
                    <a:pt x="7848" y="7188"/>
                    <a:pt x="8257" y="7100"/>
                  </a:cubicBezTo>
                  <a:cubicBezTo>
                    <a:pt x="8433" y="7071"/>
                    <a:pt x="8579" y="7027"/>
                    <a:pt x="8697" y="6998"/>
                  </a:cubicBezTo>
                  <a:cubicBezTo>
                    <a:pt x="8784" y="6954"/>
                    <a:pt x="8842" y="6940"/>
                    <a:pt x="8843" y="6939"/>
                  </a:cubicBezTo>
                  <a:lnTo>
                    <a:pt x="8843" y="6939"/>
                  </a:lnTo>
                  <a:cubicBezTo>
                    <a:pt x="8842" y="6940"/>
                    <a:pt x="8784" y="6954"/>
                    <a:pt x="8711" y="6969"/>
                  </a:cubicBezTo>
                  <a:cubicBezTo>
                    <a:pt x="8594" y="6998"/>
                    <a:pt x="8433" y="7027"/>
                    <a:pt x="8257" y="7071"/>
                  </a:cubicBezTo>
                  <a:cubicBezTo>
                    <a:pt x="7848" y="7159"/>
                    <a:pt x="7306" y="7291"/>
                    <a:pt x="6603" y="7452"/>
                  </a:cubicBezTo>
                  <a:cubicBezTo>
                    <a:pt x="5900" y="7613"/>
                    <a:pt x="5066" y="7818"/>
                    <a:pt x="4158" y="8037"/>
                  </a:cubicBezTo>
                  <a:cubicBezTo>
                    <a:pt x="4041" y="8067"/>
                    <a:pt x="3924" y="8096"/>
                    <a:pt x="3807" y="8125"/>
                  </a:cubicBezTo>
                  <a:cubicBezTo>
                    <a:pt x="3705" y="8140"/>
                    <a:pt x="3573" y="8184"/>
                    <a:pt x="3456" y="8184"/>
                  </a:cubicBezTo>
                  <a:cubicBezTo>
                    <a:pt x="3339" y="8184"/>
                    <a:pt x="3221" y="8169"/>
                    <a:pt x="3134" y="8096"/>
                  </a:cubicBezTo>
                  <a:cubicBezTo>
                    <a:pt x="3046" y="8023"/>
                    <a:pt x="2987" y="7906"/>
                    <a:pt x="2929" y="7803"/>
                  </a:cubicBezTo>
                  <a:cubicBezTo>
                    <a:pt x="2841" y="7554"/>
                    <a:pt x="2782" y="7305"/>
                    <a:pt x="2724" y="7042"/>
                  </a:cubicBezTo>
                  <a:cubicBezTo>
                    <a:pt x="2680" y="6793"/>
                    <a:pt x="2636" y="6530"/>
                    <a:pt x="2577" y="6266"/>
                  </a:cubicBezTo>
                  <a:cubicBezTo>
                    <a:pt x="2402" y="5183"/>
                    <a:pt x="2285" y="4158"/>
                    <a:pt x="2255" y="3206"/>
                  </a:cubicBezTo>
                  <a:cubicBezTo>
                    <a:pt x="2241" y="2753"/>
                    <a:pt x="2241" y="2284"/>
                    <a:pt x="2211" y="1874"/>
                  </a:cubicBezTo>
                  <a:cubicBezTo>
                    <a:pt x="2197" y="1450"/>
                    <a:pt x="2109" y="1040"/>
                    <a:pt x="1919" y="732"/>
                  </a:cubicBezTo>
                  <a:cubicBezTo>
                    <a:pt x="1743" y="425"/>
                    <a:pt x="1479" y="191"/>
                    <a:pt x="1216" y="73"/>
                  </a:cubicBezTo>
                  <a:cubicBezTo>
                    <a:pt x="1077" y="22"/>
                    <a:pt x="938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2393869" y="3720984"/>
              <a:ext cx="35195" cy="62973"/>
            </a:xfrm>
            <a:custGeom>
              <a:avLst/>
              <a:gdLst/>
              <a:ahLst/>
              <a:cxnLst/>
              <a:rect l="l" t="t" r="r" b="b"/>
              <a:pathLst>
                <a:path w="484" h="866" extrusionOk="0">
                  <a:moveTo>
                    <a:pt x="466" y="1"/>
                  </a:moveTo>
                  <a:cubicBezTo>
                    <a:pt x="440" y="1"/>
                    <a:pt x="287" y="158"/>
                    <a:pt x="161" y="382"/>
                  </a:cubicBezTo>
                  <a:cubicBezTo>
                    <a:pt x="29" y="646"/>
                    <a:pt x="0" y="865"/>
                    <a:pt x="15" y="865"/>
                  </a:cubicBezTo>
                  <a:cubicBezTo>
                    <a:pt x="44" y="865"/>
                    <a:pt x="117" y="675"/>
                    <a:pt x="234" y="426"/>
                  </a:cubicBezTo>
                  <a:cubicBezTo>
                    <a:pt x="366" y="206"/>
                    <a:pt x="483" y="16"/>
                    <a:pt x="469" y="1"/>
                  </a:cubicBezTo>
                  <a:cubicBezTo>
                    <a:pt x="468" y="1"/>
                    <a:pt x="467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2420485" y="3731601"/>
              <a:ext cx="24506" cy="72572"/>
            </a:xfrm>
            <a:custGeom>
              <a:avLst/>
              <a:gdLst/>
              <a:ahLst/>
              <a:cxnLst/>
              <a:rect l="l" t="t" r="r" b="b"/>
              <a:pathLst>
                <a:path w="337" h="998" extrusionOk="0">
                  <a:moveTo>
                    <a:pt x="318" y="1"/>
                  </a:moveTo>
                  <a:cubicBezTo>
                    <a:pt x="282" y="1"/>
                    <a:pt x="144" y="174"/>
                    <a:pt x="73" y="456"/>
                  </a:cubicBezTo>
                  <a:cubicBezTo>
                    <a:pt x="0" y="748"/>
                    <a:pt x="44" y="997"/>
                    <a:pt x="73" y="997"/>
                  </a:cubicBezTo>
                  <a:cubicBezTo>
                    <a:pt x="88" y="997"/>
                    <a:pt x="88" y="748"/>
                    <a:pt x="176" y="485"/>
                  </a:cubicBezTo>
                  <a:cubicBezTo>
                    <a:pt x="234" y="221"/>
                    <a:pt x="337" y="16"/>
                    <a:pt x="322" y="2"/>
                  </a:cubicBezTo>
                  <a:cubicBezTo>
                    <a:pt x="321" y="1"/>
                    <a:pt x="320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2742997" y="3651828"/>
              <a:ext cx="106531" cy="205572"/>
            </a:xfrm>
            <a:custGeom>
              <a:avLst/>
              <a:gdLst/>
              <a:ahLst/>
              <a:cxnLst/>
              <a:rect l="l" t="t" r="r" b="b"/>
              <a:pathLst>
                <a:path w="1465" h="2827" extrusionOk="0">
                  <a:moveTo>
                    <a:pt x="30" y="1"/>
                  </a:moveTo>
                  <a:lnTo>
                    <a:pt x="30" y="1"/>
                  </a:lnTo>
                  <a:cubicBezTo>
                    <a:pt x="1" y="15"/>
                    <a:pt x="74" y="191"/>
                    <a:pt x="191" y="440"/>
                  </a:cubicBezTo>
                  <a:cubicBezTo>
                    <a:pt x="294" y="704"/>
                    <a:pt x="469" y="1070"/>
                    <a:pt x="660" y="1450"/>
                  </a:cubicBezTo>
                  <a:cubicBezTo>
                    <a:pt x="865" y="1845"/>
                    <a:pt x="1055" y="2197"/>
                    <a:pt x="1201" y="2431"/>
                  </a:cubicBezTo>
                  <a:cubicBezTo>
                    <a:pt x="1348" y="2680"/>
                    <a:pt x="1436" y="2826"/>
                    <a:pt x="1450" y="2826"/>
                  </a:cubicBezTo>
                  <a:cubicBezTo>
                    <a:pt x="1465" y="2797"/>
                    <a:pt x="1392" y="2651"/>
                    <a:pt x="1289" y="2372"/>
                  </a:cubicBezTo>
                  <a:cubicBezTo>
                    <a:pt x="1143" y="2109"/>
                    <a:pt x="952" y="1758"/>
                    <a:pt x="777" y="1392"/>
                  </a:cubicBezTo>
                  <a:cubicBezTo>
                    <a:pt x="572" y="1026"/>
                    <a:pt x="411" y="704"/>
                    <a:pt x="264" y="411"/>
                  </a:cubicBezTo>
                  <a:cubicBezTo>
                    <a:pt x="118" y="147"/>
                    <a:pt x="45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2795210" y="3660627"/>
              <a:ext cx="30905" cy="30760"/>
            </a:xfrm>
            <a:custGeom>
              <a:avLst/>
              <a:gdLst/>
              <a:ahLst/>
              <a:cxnLst/>
              <a:rect l="l" t="t" r="r" b="b"/>
              <a:pathLst>
                <a:path w="425" h="423" extrusionOk="0">
                  <a:moveTo>
                    <a:pt x="206" y="0"/>
                  </a:moveTo>
                  <a:cubicBezTo>
                    <a:pt x="158" y="0"/>
                    <a:pt x="132" y="26"/>
                    <a:pt x="132" y="26"/>
                  </a:cubicBezTo>
                  <a:cubicBezTo>
                    <a:pt x="132" y="41"/>
                    <a:pt x="205" y="26"/>
                    <a:pt x="264" y="70"/>
                  </a:cubicBezTo>
                  <a:cubicBezTo>
                    <a:pt x="293" y="85"/>
                    <a:pt x="337" y="143"/>
                    <a:pt x="337" y="173"/>
                  </a:cubicBezTo>
                  <a:cubicBezTo>
                    <a:pt x="337" y="217"/>
                    <a:pt x="308" y="260"/>
                    <a:pt x="264" y="290"/>
                  </a:cubicBezTo>
                  <a:cubicBezTo>
                    <a:pt x="234" y="304"/>
                    <a:pt x="209" y="312"/>
                    <a:pt x="187" y="312"/>
                  </a:cubicBezTo>
                  <a:cubicBezTo>
                    <a:pt x="165" y="312"/>
                    <a:pt x="147" y="304"/>
                    <a:pt x="132" y="290"/>
                  </a:cubicBezTo>
                  <a:cubicBezTo>
                    <a:pt x="88" y="260"/>
                    <a:pt x="88" y="217"/>
                    <a:pt x="88" y="173"/>
                  </a:cubicBezTo>
                  <a:cubicBezTo>
                    <a:pt x="117" y="99"/>
                    <a:pt x="161" y="85"/>
                    <a:pt x="161" y="70"/>
                  </a:cubicBezTo>
                  <a:cubicBezTo>
                    <a:pt x="161" y="70"/>
                    <a:pt x="155" y="57"/>
                    <a:pt x="142" y="57"/>
                  </a:cubicBezTo>
                  <a:cubicBezTo>
                    <a:pt x="135" y="57"/>
                    <a:pt x="127" y="60"/>
                    <a:pt x="117" y="70"/>
                  </a:cubicBezTo>
                  <a:cubicBezTo>
                    <a:pt x="73" y="70"/>
                    <a:pt x="44" y="99"/>
                    <a:pt x="15" y="158"/>
                  </a:cubicBezTo>
                  <a:cubicBezTo>
                    <a:pt x="0" y="217"/>
                    <a:pt x="0" y="290"/>
                    <a:pt x="59" y="363"/>
                  </a:cubicBezTo>
                  <a:cubicBezTo>
                    <a:pt x="92" y="404"/>
                    <a:pt x="139" y="422"/>
                    <a:pt x="187" y="422"/>
                  </a:cubicBezTo>
                  <a:cubicBezTo>
                    <a:pt x="224" y="422"/>
                    <a:pt x="261" y="411"/>
                    <a:pt x="293" y="392"/>
                  </a:cubicBezTo>
                  <a:cubicBezTo>
                    <a:pt x="366" y="363"/>
                    <a:pt x="425" y="246"/>
                    <a:pt x="410" y="173"/>
                  </a:cubicBezTo>
                  <a:cubicBezTo>
                    <a:pt x="410" y="99"/>
                    <a:pt x="352" y="41"/>
                    <a:pt x="293" y="26"/>
                  </a:cubicBezTo>
                  <a:cubicBezTo>
                    <a:pt x="259" y="7"/>
                    <a:pt x="23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2160730" y="3697641"/>
              <a:ext cx="763316" cy="287089"/>
            </a:xfrm>
            <a:custGeom>
              <a:avLst/>
              <a:gdLst/>
              <a:ahLst/>
              <a:cxnLst/>
              <a:rect l="l" t="t" r="r" b="b"/>
              <a:pathLst>
                <a:path w="10497" h="3948" extrusionOk="0">
                  <a:moveTo>
                    <a:pt x="15" y="0"/>
                  </a:moveTo>
                  <a:cubicBezTo>
                    <a:pt x="0" y="0"/>
                    <a:pt x="15" y="30"/>
                    <a:pt x="29" y="117"/>
                  </a:cubicBezTo>
                  <a:cubicBezTo>
                    <a:pt x="59" y="220"/>
                    <a:pt x="88" y="337"/>
                    <a:pt x="132" y="483"/>
                  </a:cubicBezTo>
                  <a:cubicBezTo>
                    <a:pt x="220" y="806"/>
                    <a:pt x="322" y="1259"/>
                    <a:pt x="571" y="1801"/>
                  </a:cubicBezTo>
                  <a:cubicBezTo>
                    <a:pt x="791" y="2357"/>
                    <a:pt x="1171" y="2972"/>
                    <a:pt x="1815" y="3455"/>
                  </a:cubicBezTo>
                  <a:cubicBezTo>
                    <a:pt x="2123" y="3690"/>
                    <a:pt x="2518" y="3880"/>
                    <a:pt x="2943" y="3924"/>
                  </a:cubicBezTo>
                  <a:cubicBezTo>
                    <a:pt x="3063" y="3940"/>
                    <a:pt x="3183" y="3947"/>
                    <a:pt x="3303" y="3947"/>
                  </a:cubicBezTo>
                  <a:cubicBezTo>
                    <a:pt x="3622" y="3947"/>
                    <a:pt x="3941" y="3896"/>
                    <a:pt x="4260" y="3821"/>
                  </a:cubicBezTo>
                  <a:cubicBezTo>
                    <a:pt x="5988" y="3324"/>
                    <a:pt x="7539" y="2870"/>
                    <a:pt x="8667" y="2533"/>
                  </a:cubicBezTo>
                  <a:cubicBezTo>
                    <a:pt x="9223" y="2372"/>
                    <a:pt x="9677" y="2226"/>
                    <a:pt x="10014" y="2138"/>
                  </a:cubicBezTo>
                  <a:cubicBezTo>
                    <a:pt x="10160" y="2094"/>
                    <a:pt x="10277" y="2065"/>
                    <a:pt x="10380" y="2021"/>
                  </a:cubicBezTo>
                  <a:cubicBezTo>
                    <a:pt x="10467" y="1991"/>
                    <a:pt x="10497" y="1977"/>
                    <a:pt x="10497" y="1977"/>
                  </a:cubicBezTo>
                  <a:lnTo>
                    <a:pt x="10497" y="1977"/>
                  </a:lnTo>
                  <a:cubicBezTo>
                    <a:pt x="10497" y="1977"/>
                    <a:pt x="10453" y="1977"/>
                    <a:pt x="10394" y="2006"/>
                  </a:cubicBezTo>
                  <a:cubicBezTo>
                    <a:pt x="10306" y="2021"/>
                    <a:pt x="10175" y="2065"/>
                    <a:pt x="10028" y="2094"/>
                  </a:cubicBezTo>
                  <a:cubicBezTo>
                    <a:pt x="9691" y="2196"/>
                    <a:pt x="9252" y="2313"/>
                    <a:pt x="8696" y="2460"/>
                  </a:cubicBezTo>
                  <a:cubicBezTo>
                    <a:pt x="7539" y="2797"/>
                    <a:pt x="5988" y="3236"/>
                    <a:pt x="4260" y="3704"/>
                  </a:cubicBezTo>
                  <a:cubicBezTo>
                    <a:pt x="3939" y="3790"/>
                    <a:pt x="3625" y="3844"/>
                    <a:pt x="3319" y="3844"/>
                  </a:cubicBezTo>
                  <a:cubicBezTo>
                    <a:pt x="3207" y="3844"/>
                    <a:pt x="3096" y="3837"/>
                    <a:pt x="2987" y="3821"/>
                  </a:cubicBezTo>
                  <a:cubicBezTo>
                    <a:pt x="2562" y="3763"/>
                    <a:pt x="2196" y="3602"/>
                    <a:pt x="1889" y="3382"/>
                  </a:cubicBezTo>
                  <a:cubicBezTo>
                    <a:pt x="1259" y="2928"/>
                    <a:pt x="879" y="2313"/>
                    <a:pt x="644" y="1786"/>
                  </a:cubicBezTo>
                  <a:cubicBezTo>
                    <a:pt x="395" y="1259"/>
                    <a:pt x="249" y="806"/>
                    <a:pt x="161" y="483"/>
                  </a:cubicBezTo>
                  <a:cubicBezTo>
                    <a:pt x="132" y="337"/>
                    <a:pt x="88" y="220"/>
                    <a:pt x="59" y="117"/>
                  </a:cubicBezTo>
                  <a:cubicBezTo>
                    <a:pt x="29" y="30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2769612" y="3310120"/>
              <a:ext cx="56501" cy="321557"/>
            </a:xfrm>
            <a:custGeom>
              <a:avLst/>
              <a:gdLst/>
              <a:ahLst/>
              <a:cxnLst/>
              <a:rect l="l" t="t" r="r" b="b"/>
              <a:pathLst>
                <a:path w="777" h="4422" extrusionOk="0">
                  <a:moveTo>
                    <a:pt x="45" y="1"/>
                  </a:moveTo>
                  <a:cubicBezTo>
                    <a:pt x="1" y="1"/>
                    <a:pt x="147" y="981"/>
                    <a:pt x="352" y="2211"/>
                  </a:cubicBezTo>
                  <a:cubicBezTo>
                    <a:pt x="543" y="3441"/>
                    <a:pt x="733" y="4422"/>
                    <a:pt x="762" y="4422"/>
                  </a:cubicBezTo>
                  <a:cubicBezTo>
                    <a:pt x="777" y="4422"/>
                    <a:pt x="630" y="3426"/>
                    <a:pt x="440" y="2211"/>
                  </a:cubicBezTo>
                  <a:cubicBezTo>
                    <a:pt x="250" y="981"/>
                    <a:pt x="59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1868978" y="3875295"/>
              <a:ext cx="920967" cy="522112"/>
            </a:xfrm>
            <a:custGeom>
              <a:avLst/>
              <a:gdLst/>
              <a:ahLst/>
              <a:cxnLst/>
              <a:rect l="l" t="t" r="r" b="b"/>
              <a:pathLst>
                <a:path w="12665" h="7180" extrusionOk="0">
                  <a:moveTo>
                    <a:pt x="1" y="368"/>
                  </a:moveTo>
                  <a:cubicBezTo>
                    <a:pt x="2" y="385"/>
                    <a:pt x="4" y="402"/>
                    <a:pt x="5" y="419"/>
                  </a:cubicBezTo>
                  <a:lnTo>
                    <a:pt x="5" y="419"/>
                  </a:lnTo>
                  <a:lnTo>
                    <a:pt x="1" y="368"/>
                  </a:lnTo>
                  <a:close/>
                  <a:moveTo>
                    <a:pt x="3622" y="1"/>
                  </a:moveTo>
                  <a:cubicBezTo>
                    <a:pt x="2403" y="1"/>
                    <a:pt x="1184" y="175"/>
                    <a:pt x="17" y="529"/>
                  </a:cubicBezTo>
                  <a:lnTo>
                    <a:pt x="17" y="529"/>
                  </a:lnTo>
                  <a:cubicBezTo>
                    <a:pt x="13" y="492"/>
                    <a:pt x="9" y="455"/>
                    <a:pt x="5" y="419"/>
                  </a:cubicBezTo>
                  <a:lnTo>
                    <a:pt x="5" y="419"/>
                  </a:lnTo>
                  <a:lnTo>
                    <a:pt x="16" y="529"/>
                  </a:lnTo>
                  <a:cubicBezTo>
                    <a:pt x="16" y="529"/>
                    <a:pt x="17" y="529"/>
                    <a:pt x="17" y="529"/>
                  </a:cubicBezTo>
                  <a:lnTo>
                    <a:pt x="17" y="529"/>
                  </a:lnTo>
                  <a:cubicBezTo>
                    <a:pt x="259" y="2661"/>
                    <a:pt x="1627" y="4584"/>
                    <a:pt x="3427" y="5726"/>
                  </a:cubicBezTo>
                  <a:cubicBezTo>
                    <a:pt x="5017" y="6736"/>
                    <a:pt x="6923" y="7180"/>
                    <a:pt x="8825" y="7180"/>
                  </a:cubicBezTo>
                  <a:cubicBezTo>
                    <a:pt x="9129" y="7180"/>
                    <a:pt x="9433" y="7168"/>
                    <a:pt x="9736" y="7146"/>
                  </a:cubicBezTo>
                  <a:cubicBezTo>
                    <a:pt x="10629" y="7073"/>
                    <a:pt x="11625" y="6839"/>
                    <a:pt x="12152" y="6136"/>
                  </a:cubicBezTo>
                  <a:cubicBezTo>
                    <a:pt x="12664" y="5433"/>
                    <a:pt x="12591" y="4438"/>
                    <a:pt x="12196" y="3677"/>
                  </a:cubicBezTo>
                  <a:cubicBezTo>
                    <a:pt x="11771" y="2915"/>
                    <a:pt x="11068" y="2359"/>
                    <a:pt x="10336" y="1905"/>
                  </a:cubicBezTo>
                  <a:cubicBezTo>
                    <a:pt x="8339" y="651"/>
                    <a:pt x="5980" y="1"/>
                    <a:pt x="3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2425793" y="2998226"/>
              <a:ext cx="212990" cy="174667"/>
            </a:xfrm>
            <a:custGeom>
              <a:avLst/>
              <a:gdLst/>
              <a:ahLst/>
              <a:cxnLst/>
              <a:rect l="l" t="t" r="r" b="b"/>
              <a:pathLst>
                <a:path w="2929" h="2402" extrusionOk="0">
                  <a:moveTo>
                    <a:pt x="235" y="0"/>
                  </a:moveTo>
                  <a:lnTo>
                    <a:pt x="0" y="1084"/>
                  </a:lnTo>
                  <a:lnTo>
                    <a:pt x="483" y="2020"/>
                  </a:lnTo>
                  <a:lnTo>
                    <a:pt x="1918" y="2401"/>
                  </a:lnTo>
                  <a:lnTo>
                    <a:pt x="2928" y="1303"/>
                  </a:lnTo>
                  <a:lnTo>
                    <a:pt x="2928" y="322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2562070" y="3016333"/>
              <a:ext cx="69227" cy="668565"/>
            </a:xfrm>
            <a:custGeom>
              <a:avLst/>
              <a:gdLst/>
              <a:ahLst/>
              <a:cxnLst/>
              <a:rect l="l" t="t" r="r" b="b"/>
              <a:pathLst>
                <a:path w="952" h="9194" extrusionOk="0">
                  <a:moveTo>
                    <a:pt x="0" y="0"/>
                  </a:moveTo>
                  <a:lnTo>
                    <a:pt x="0" y="88"/>
                  </a:lnTo>
                  <a:lnTo>
                    <a:pt x="0" y="366"/>
                  </a:lnTo>
                  <a:cubicBezTo>
                    <a:pt x="0" y="586"/>
                    <a:pt x="0" y="922"/>
                    <a:pt x="29" y="1347"/>
                  </a:cubicBezTo>
                  <a:cubicBezTo>
                    <a:pt x="59" y="2196"/>
                    <a:pt x="117" y="3338"/>
                    <a:pt x="249" y="4626"/>
                  </a:cubicBezTo>
                  <a:cubicBezTo>
                    <a:pt x="366" y="5900"/>
                    <a:pt x="557" y="7056"/>
                    <a:pt x="703" y="7876"/>
                  </a:cubicBezTo>
                  <a:cubicBezTo>
                    <a:pt x="776" y="8286"/>
                    <a:pt x="835" y="8608"/>
                    <a:pt x="879" y="8857"/>
                  </a:cubicBezTo>
                  <a:cubicBezTo>
                    <a:pt x="906" y="8941"/>
                    <a:pt x="921" y="9024"/>
                    <a:pt x="935" y="9095"/>
                  </a:cubicBezTo>
                  <a:lnTo>
                    <a:pt x="935" y="9095"/>
                  </a:lnTo>
                  <a:cubicBezTo>
                    <a:pt x="930" y="9030"/>
                    <a:pt x="919" y="8951"/>
                    <a:pt x="908" y="8872"/>
                  </a:cubicBezTo>
                  <a:cubicBezTo>
                    <a:pt x="849" y="8608"/>
                    <a:pt x="805" y="8286"/>
                    <a:pt x="732" y="7876"/>
                  </a:cubicBezTo>
                  <a:cubicBezTo>
                    <a:pt x="615" y="7042"/>
                    <a:pt x="439" y="5900"/>
                    <a:pt x="322" y="4626"/>
                  </a:cubicBezTo>
                  <a:cubicBezTo>
                    <a:pt x="191" y="3338"/>
                    <a:pt x="117" y="2196"/>
                    <a:pt x="73" y="1347"/>
                  </a:cubicBezTo>
                  <a:cubicBezTo>
                    <a:pt x="59" y="952"/>
                    <a:pt x="59" y="615"/>
                    <a:pt x="44" y="366"/>
                  </a:cubicBezTo>
                  <a:cubicBezTo>
                    <a:pt x="29" y="249"/>
                    <a:pt x="29" y="161"/>
                    <a:pt x="29" y="88"/>
                  </a:cubicBezTo>
                  <a:cubicBezTo>
                    <a:pt x="0" y="29"/>
                    <a:pt x="0" y="0"/>
                    <a:pt x="0" y="0"/>
                  </a:cubicBezTo>
                  <a:close/>
                  <a:moveTo>
                    <a:pt x="935" y="9095"/>
                  </a:moveTo>
                  <a:cubicBezTo>
                    <a:pt x="936" y="9115"/>
                    <a:pt x="937" y="9133"/>
                    <a:pt x="937" y="9150"/>
                  </a:cubicBezTo>
                  <a:cubicBezTo>
                    <a:pt x="939" y="9151"/>
                    <a:pt x="940" y="9153"/>
                    <a:pt x="941" y="9154"/>
                  </a:cubicBezTo>
                  <a:lnTo>
                    <a:pt x="941" y="9154"/>
                  </a:lnTo>
                  <a:cubicBezTo>
                    <a:pt x="939" y="9141"/>
                    <a:pt x="937" y="9125"/>
                    <a:pt x="937" y="9106"/>
                  </a:cubicBezTo>
                  <a:cubicBezTo>
                    <a:pt x="936" y="9102"/>
                    <a:pt x="936" y="9099"/>
                    <a:pt x="935" y="9095"/>
                  </a:cubicBezTo>
                  <a:close/>
                  <a:moveTo>
                    <a:pt x="941" y="9154"/>
                  </a:moveTo>
                  <a:cubicBezTo>
                    <a:pt x="945" y="9181"/>
                    <a:pt x="952" y="9194"/>
                    <a:pt x="952" y="9194"/>
                  </a:cubicBezTo>
                  <a:cubicBezTo>
                    <a:pt x="952" y="9194"/>
                    <a:pt x="952" y="9170"/>
                    <a:pt x="941" y="9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2591885" y="3186642"/>
              <a:ext cx="28796" cy="28796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05" y="74"/>
                  </a:moveTo>
                  <a:cubicBezTo>
                    <a:pt x="215" y="78"/>
                    <a:pt x="224" y="82"/>
                    <a:pt x="234" y="88"/>
                  </a:cubicBezTo>
                  <a:cubicBezTo>
                    <a:pt x="264" y="103"/>
                    <a:pt x="308" y="147"/>
                    <a:pt x="308" y="176"/>
                  </a:cubicBezTo>
                  <a:cubicBezTo>
                    <a:pt x="308" y="220"/>
                    <a:pt x="293" y="264"/>
                    <a:pt x="234" y="293"/>
                  </a:cubicBezTo>
                  <a:cubicBezTo>
                    <a:pt x="213" y="299"/>
                    <a:pt x="193" y="302"/>
                    <a:pt x="176" y="302"/>
                  </a:cubicBezTo>
                  <a:cubicBezTo>
                    <a:pt x="146" y="302"/>
                    <a:pt x="121" y="292"/>
                    <a:pt x="103" y="264"/>
                  </a:cubicBezTo>
                  <a:cubicBezTo>
                    <a:pt x="88" y="249"/>
                    <a:pt x="88" y="191"/>
                    <a:pt x="103" y="161"/>
                  </a:cubicBezTo>
                  <a:cubicBezTo>
                    <a:pt x="146" y="89"/>
                    <a:pt x="204" y="88"/>
                    <a:pt x="205" y="74"/>
                  </a:cubicBezTo>
                  <a:close/>
                  <a:moveTo>
                    <a:pt x="183" y="1"/>
                  </a:moveTo>
                  <a:cubicBezTo>
                    <a:pt x="117" y="1"/>
                    <a:pt x="77" y="44"/>
                    <a:pt x="88" y="44"/>
                  </a:cubicBezTo>
                  <a:cubicBezTo>
                    <a:pt x="92" y="53"/>
                    <a:pt x="101" y="57"/>
                    <a:pt x="113" y="59"/>
                  </a:cubicBezTo>
                  <a:lnTo>
                    <a:pt x="113" y="59"/>
                  </a:lnTo>
                  <a:cubicBezTo>
                    <a:pt x="93" y="71"/>
                    <a:pt x="76" y="92"/>
                    <a:pt x="59" y="118"/>
                  </a:cubicBezTo>
                  <a:cubicBezTo>
                    <a:pt x="15" y="176"/>
                    <a:pt x="0" y="249"/>
                    <a:pt x="29" y="322"/>
                  </a:cubicBezTo>
                  <a:cubicBezTo>
                    <a:pt x="59" y="372"/>
                    <a:pt x="130" y="395"/>
                    <a:pt x="191" y="395"/>
                  </a:cubicBezTo>
                  <a:cubicBezTo>
                    <a:pt x="219" y="395"/>
                    <a:pt x="245" y="390"/>
                    <a:pt x="264" y="381"/>
                  </a:cubicBezTo>
                  <a:cubicBezTo>
                    <a:pt x="351" y="337"/>
                    <a:pt x="395" y="249"/>
                    <a:pt x="381" y="161"/>
                  </a:cubicBezTo>
                  <a:cubicBezTo>
                    <a:pt x="366" y="74"/>
                    <a:pt x="308" y="30"/>
                    <a:pt x="249" y="15"/>
                  </a:cubicBezTo>
                  <a:cubicBezTo>
                    <a:pt x="225" y="5"/>
                    <a:pt x="203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2618501" y="3384730"/>
              <a:ext cx="26687" cy="25160"/>
            </a:xfrm>
            <a:custGeom>
              <a:avLst/>
              <a:gdLst/>
              <a:ahLst/>
              <a:cxnLst/>
              <a:rect l="l" t="t" r="r" b="b"/>
              <a:pathLst>
                <a:path w="367" h="346" extrusionOk="0">
                  <a:moveTo>
                    <a:pt x="152" y="1"/>
                  </a:moveTo>
                  <a:cubicBezTo>
                    <a:pt x="134" y="1"/>
                    <a:pt x="106" y="11"/>
                    <a:pt x="73" y="43"/>
                  </a:cubicBezTo>
                  <a:cubicBezTo>
                    <a:pt x="29" y="73"/>
                    <a:pt x="0" y="116"/>
                    <a:pt x="15" y="190"/>
                  </a:cubicBezTo>
                  <a:cubicBezTo>
                    <a:pt x="29" y="263"/>
                    <a:pt x="88" y="321"/>
                    <a:pt x="161" y="336"/>
                  </a:cubicBezTo>
                  <a:cubicBezTo>
                    <a:pt x="177" y="342"/>
                    <a:pt x="193" y="345"/>
                    <a:pt x="209" y="345"/>
                  </a:cubicBezTo>
                  <a:cubicBezTo>
                    <a:pt x="265" y="345"/>
                    <a:pt x="317" y="309"/>
                    <a:pt x="351" y="263"/>
                  </a:cubicBezTo>
                  <a:cubicBezTo>
                    <a:pt x="366" y="190"/>
                    <a:pt x="366" y="146"/>
                    <a:pt x="351" y="102"/>
                  </a:cubicBezTo>
                  <a:cubicBezTo>
                    <a:pt x="320" y="39"/>
                    <a:pt x="274" y="21"/>
                    <a:pt x="250" y="21"/>
                  </a:cubicBezTo>
                  <a:cubicBezTo>
                    <a:pt x="240" y="21"/>
                    <a:pt x="234" y="24"/>
                    <a:pt x="234" y="29"/>
                  </a:cubicBezTo>
                  <a:cubicBezTo>
                    <a:pt x="220" y="58"/>
                    <a:pt x="249" y="73"/>
                    <a:pt x="278" y="131"/>
                  </a:cubicBezTo>
                  <a:cubicBezTo>
                    <a:pt x="292" y="171"/>
                    <a:pt x="256" y="235"/>
                    <a:pt x="183" y="235"/>
                  </a:cubicBezTo>
                  <a:cubicBezTo>
                    <a:pt x="176" y="235"/>
                    <a:pt x="169" y="235"/>
                    <a:pt x="161" y="234"/>
                  </a:cubicBezTo>
                  <a:cubicBezTo>
                    <a:pt x="88" y="219"/>
                    <a:pt x="73" y="146"/>
                    <a:pt x="103" y="87"/>
                  </a:cubicBezTo>
                  <a:cubicBezTo>
                    <a:pt x="147" y="29"/>
                    <a:pt x="176" y="29"/>
                    <a:pt x="176" y="14"/>
                  </a:cubicBezTo>
                  <a:cubicBezTo>
                    <a:pt x="176" y="7"/>
                    <a:pt x="16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2644025" y="3563474"/>
              <a:ext cx="27778" cy="28578"/>
            </a:xfrm>
            <a:custGeom>
              <a:avLst/>
              <a:gdLst/>
              <a:ahLst/>
              <a:cxnLst/>
              <a:rect l="l" t="t" r="r" b="b"/>
              <a:pathLst>
                <a:path w="382" h="393" extrusionOk="0">
                  <a:moveTo>
                    <a:pt x="179" y="0"/>
                  </a:moveTo>
                  <a:cubicBezTo>
                    <a:pt x="140" y="0"/>
                    <a:pt x="118" y="21"/>
                    <a:pt x="118" y="30"/>
                  </a:cubicBezTo>
                  <a:cubicBezTo>
                    <a:pt x="118" y="45"/>
                    <a:pt x="176" y="45"/>
                    <a:pt x="235" y="118"/>
                  </a:cubicBezTo>
                  <a:cubicBezTo>
                    <a:pt x="264" y="133"/>
                    <a:pt x="293" y="176"/>
                    <a:pt x="293" y="206"/>
                  </a:cubicBezTo>
                  <a:cubicBezTo>
                    <a:pt x="293" y="264"/>
                    <a:pt x="264" y="308"/>
                    <a:pt x="235" y="323"/>
                  </a:cubicBezTo>
                  <a:cubicBezTo>
                    <a:pt x="191" y="323"/>
                    <a:pt x="147" y="308"/>
                    <a:pt x="118" y="279"/>
                  </a:cubicBezTo>
                  <a:cubicBezTo>
                    <a:pt x="103" y="250"/>
                    <a:pt x="103" y="235"/>
                    <a:pt x="118" y="191"/>
                  </a:cubicBezTo>
                  <a:cubicBezTo>
                    <a:pt x="161" y="118"/>
                    <a:pt x="220" y="133"/>
                    <a:pt x="220" y="118"/>
                  </a:cubicBezTo>
                  <a:cubicBezTo>
                    <a:pt x="220" y="118"/>
                    <a:pt x="220" y="103"/>
                    <a:pt x="176" y="103"/>
                  </a:cubicBezTo>
                  <a:cubicBezTo>
                    <a:pt x="172" y="99"/>
                    <a:pt x="165" y="98"/>
                    <a:pt x="156" y="98"/>
                  </a:cubicBezTo>
                  <a:cubicBezTo>
                    <a:pt x="132" y="98"/>
                    <a:pt x="95" y="111"/>
                    <a:pt x="74" y="133"/>
                  </a:cubicBezTo>
                  <a:cubicBezTo>
                    <a:pt x="30" y="176"/>
                    <a:pt x="0" y="250"/>
                    <a:pt x="44" y="323"/>
                  </a:cubicBezTo>
                  <a:cubicBezTo>
                    <a:pt x="77" y="366"/>
                    <a:pt x="132" y="393"/>
                    <a:pt x="194" y="393"/>
                  </a:cubicBezTo>
                  <a:cubicBezTo>
                    <a:pt x="217" y="393"/>
                    <a:pt x="240" y="389"/>
                    <a:pt x="264" y="381"/>
                  </a:cubicBezTo>
                  <a:cubicBezTo>
                    <a:pt x="366" y="337"/>
                    <a:pt x="381" y="250"/>
                    <a:pt x="381" y="176"/>
                  </a:cubicBezTo>
                  <a:cubicBezTo>
                    <a:pt x="366" y="103"/>
                    <a:pt x="308" y="45"/>
                    <a:pt x="264" y="30"/>
                  </a:cubicBezTo>
                  <a:cubicBezTo>
                    <a:pt x="231" y="8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3133720" y="2557983"/>
              <a:ext cx="439723" cy="403873"/>
            </a:xfrm>
            <a:custGeom>
              <a:avLst/>
              <a:gdLst/>
              <a:ahLst/>
              <a:cxnLst/>
              <a:rect l="l" t="t" r="r" b="b"/>
              <a:pathLst>
                <a:path w="6047" h="5554" extrusionOk="0">
                  <a:moveTo>
                    <a:pt x="3020" y="0"/>
                  </a:moveTo>
                  <a:cubicBezTo>
                    <a:pt x="2845" y="0"/>
                    <a:pt x="2667" y="17"/>
                    <a:pt x="2489" y="52"/>
                  </a:cubicBezTo>
                  <a:cubicBezTo>
                    <a:pt x="981" y="345"/>
                    <a:pt x="1" y="1809"/>
                    <a:pt x="308" y="3317"/>
                  </a:cubicBezTo>
                  <a:cubicBezTo>
                    <a:pt x="565" y="4627"/>
                    <a:pt x="1723" y="5554"/>
                    <a:pt x="3012" y="5554"/>
                  </a:cubicBezTo>
                  <a:cubicBezTo>
                    <a:pt x="3192" y="5554"/>
                    <a:pt x="3375" y="5536"/>
                    <a:pt x="3558" y="5498"/>
                  </a:cubicBezTo>
                  <a:cubicBezTo>
                    <a:pt x="5066" y="5190"/>
                    <a:pt x="6047" y="3727"/>
                    <a:pt x="5739" y="2233"/>
                  </a:cubicBezTo>
                  <a:cubicBezTo>
                    <a:pt x="5481" y="918"/>
                    <a:pt x="4315" y="0"/>
                    <a:pt x="3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3152918" y="2861950"/>
              <a:ext cx="84134" cy="112930"/>
            </a:xfrm>
            <a:custGeom>
              <a:avLst/>
              <a:gdLst/>
              <a:ahLst/>
              <a:cxnLst/>
              <a:rect l="l" t="t" r="r" b="b"/>
              <a:pathLst>
                <a:path w="1157" h="1553" extrusionOk="0">
                  <a:moveTo>
                    <a:pt x="410" y="0"/>
                  </a:moveTo>
                  <a:lnTo>
                    <a:pt x="0" y="1552"/>
                  </a:lnTo>
                  <a:lnTo>
                    <a:pt x="1157" y="879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3306211" y="2633029"/>
              <a:ext cx="102241" cy="228987"/>
            </a:xfrm>
            <a:custGeom>
              <a:avLst/>
              <a:gdLst/>
              <a:ahLst/>
              <a:cxnLst/>
              <a:rect l="l" t="t" r="r" b="b"/>
              <a:pathLst>
                <a:path w="1406" h="3149" extrusionOk="0">
                  <a:moveTo>
                    <a:pt x="718" y="1"/>
                  </a:moveTo>
                  <a:lnTo>
                    <a:pt x="0" y="1582"/>
                  </a:lnTo>
                  <a:lnTo>
                    <a:pt x="0" y="1582"/>
                  </a:lnTo>
                  <a:lnTo>
                    <a:pt x="293" y="1436"/>
                  </a:lnTo>
                  <a:lnTo>
                    <a:pt x="205" y="3148"/>
                  </a:lnTo>
                  <a:lnTo>
                    <a:pt x="1010" y="3148"/>
                  </a:lnTo>
                  <a:lnTo>
                    <a:pt x="1010" y="1362"/>
                  </a:lnTo>
                  <a:lnTo>
                    <a:pt x="1406" y="1567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49"/>
          <p:cNvGrpSpPr/>
          <p:nvPr/>
        </p:nvGrpSpPr>
        <p:grpSpPr>
          <a:xfrm>
            <a:off x="8112775" y="2765510"/>
            <a:ext cx="785377" cy="2421158"/>
            <a:chOff x="8175050" y="2835685"/>
            <a:chExt cx="785377" cy="2421158"/>
          </a:xfrm>
        </p:grpSpPr>
        <p:sp>
          <p:nvSpPr>
            <p:cNvPr id="1477" name="Google Shape;1477;p49"/>
            <p:cNvSpPr/>
            <p:nvPr/>
          </p:nvSpPr>
          <p:spPr>
            <a:xfrm>
              <a:off x="8175050" y="2835685"/>
              <a:ext cx="785377" cy="159703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8549759" y="3427675"/>
              <a:ext cx="7052" cy="1260986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9"/>
            <p:cNvSpPr/>
            <p:nvPr/>
          </p:nvSpPr>
          <p:spPr>
            <a:xfrm>
              <a:off x="8546273" y="3587737"/>
              <a:ext cx="213538" cy="270358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9"/>
            <p:cNvSpPr/>
            <p:nvPr/>
          </p:nvSpPr>
          <p:spPr>
            <a:xfrm>
              <a:off x="8391999" y="4094704"/>
              <a:ext cx="160134" cy="187951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8342683" y="4769611"/>
              <a:ext cx="464000" cy="487231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8288168" y="4698851"/>
              <a:ext cx="581189" cy="142707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8342683" y="4841480"/>
              <a:ext cx="450134" cy="72027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49"/>
          <p:cNvGrpSpPr/>
          <p:nvPr/>
        </p:nvGrpSpPr>
        <p:grpSpPr>
          <a:xfrm>
            <a:off x="172415" y="3135860"/>
            <a:ext cx="868386" cy="2042034"/>
            <a:chOff x="8416475" y="3483007"/>
            <a:chExt cx="727535" cy="1710819"/>
          </a:xfrm>
        </p:grpSpPr>
        <p:sp>
          <p:nvSpPr>
            <p:cNvPr id="1485" name="Google Shape;1485;p49"/>
            <p:cNvSpPr/>
            <p:nvPr/>
          </p:nvSpPr>
          <p:spPr>
            <a:xfrm>
              <a:off x="8578364" y="484511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8416475" y="348300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8578364" y="484511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44"/>
          <p:cNvSpPr txBox="1">
            <a:spLocks noGrp="1"/>
          </p:cNvSpPr>
          <p:nvPr>
            <p:ph type="title"/>
          </p:nvPr>
        </p:nvSpPr>
        <p:spPr>
          <a:xfrm>
            <a:off x="934075" y="2293725"/>
            <a:ext cx="34698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Où nous en sommes</a:t>
            </a:r>
            <a:endParaRPr dirty="0"/>
          </a:p>
        </p:txBody>
      </p:sp>
      <p:sp>
        <p:nvSpPr>
          <p:cNvPr id="1045" name="Google Shape;1045;p44"/>
          <p:cNvSpPr txBox="1">
            <a:spLocks noGrp="1"/>
          </p:cNvSpPr>
          <p:nvPr>
            <p:ph type="subTitle" idx="1"/>
          </p:nvPr>
        </p:nvSpPr>
        <p:spPr>
          <a:xfrm>
            <a:off x="1378975" y="2677800"/>
            <a:ext cx="2580000" cy="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Nous avons pour l’instant un site web fonctionnel avec les fonctionnalités de réservations </a:t>
            </a:r>
            <a:endParaRPr dirty="0"/>
          </a:p>
        </p:txBody>
      </p:sp>
      <p:sp>
        <p:nvSpPr>
          <p:cNvPr id="1046" name="Google Shape;1046;p44"/>
          <p:cNvSpPr txBox="1">
            <a:spLocks noGrp="1"/>
          </p:cNvSpPr>
          <p:nvPr>
            <p:ph type="title" idx="2"/>
          </p:nvPr>
        </p:nvSpPr>
        <p:spPr>
          <a:xfrm>
            <a:off x="4654275" y="2293725"/>
            <a:ext cx="34698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Où nous souhaitons être</a:t>
            </a:r>
            <a:endParaRPr dirty="0"/>
          </a:p>
        </p:txBody>
      </p:sp>
      <p:sp>
        <p:nvSpPr>
          <p:cNvPr id="1047" name="Google Shape;1047;p44"/>
          <p:cNvSpPr txBox="1">
            <a:spLocks noGrp="1"/>
          </p:cNvSpPr>
          <p:nvPr>
            <p:ph type="subTitle" idx="3"/>
          </p:nvPr>
        </p:nvSpPr>
        <p:spPr>
          <a:xfrm>
            <a:off x="5274893" y="2864015"/>
            <a:ext cx="2580000" cy="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Certains aspects importants comme le plan 3D devront </a:t>
            </a:r>
            <a:r>
              <a:rPr lang="fr-FR" dirty="0" smtClean="0"/>
              <a:t>êt</a:t>
            </a:r>
            <a:r>
              <a:rPr lang="fr-FR" dirty="0" smtClean="0"/>
              <a:t>re incorporer dans les prochains prototypes </a:t>
            </a:r>
            <a:endParaRPr dirty="0"/>
          </a:p>
        </p:txBody>
      </p:sp>
      <p:grpSp>
        <p:nvGrpSpPr>
          <p:cNvPr id="1048" name="Google Shape;1048;p44"/>
          <p:cNvGrpSpPr/>
          <p:nvPr/>
        </p:nvGrpSpPr>
        <p:grpSpPr>
          <a:xfrm>
            <a:off x="2359454" y="1696898"/>
            <a:ext cx="576297" cy="573957"/>
            <a:chOff x="2359454" y="1696898"/>
            <a:chExt cx="576297" cy="573957"/>
          </a:xfrm>
        </p:grpSpPr>
        <p:sp>
          <p:nvSpPr>
            <p:cNvPr id="1049" name="Google Shape;1049;p44"/>
            <p:cNvSpPr/>
            <p:nvPr/>
          </p:nvSpPr>
          <p:spPr>
            <a:xfrm>
              <a:off x="2359454" y="2034826"/>
              <a:ext cx="104300" cy="236027"/>
            </a:xfrm>
            <a:custGeom>
              <a:avLst/>
              <a:gdLst/>
              <a:ahLst/>
              <a:cxnLst/>
              <a:rect l="l" t="t" r="r" b="b"/>
              <a:pathLst>
                <a:path w="2477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2477" y="5605"/>
                  </a:lnTo>
                  <a:lnTo>
                    <a:pt x="2477" y="354"/>
                  </a:lnTo>
                  <a:cubicBezTo>
                    <a:pt x="2477" y="160"/>
                    <a:pt x="2310" y="0"/>
                    <a:pt x="2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4"/>
            <p:cNvSpPr/>
            <p:nvPr/>
          </p:nvSpPr>
          <p:spPr>
            <a:xfrm>
              <a:off x="2359454" y="2034826"/>
              <a:ext cx="49687" cy="236027"/>
            </a:xfrm>
            <a:custGeom>
              <a:avLst/>
              <a:gdLst/>
              <a:ahLst/>
              <a:cxnLst/>
              <a:rect l="l" t="t" r="r" b="b"/>
              <a:pathLst>
                <a:path w="1180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826" y="5605"/>
                  </a:lnTo>
                  <a:lnTo>
                    <a:pt x="826" y="354"/>
                  </a:lnTo>
                  <a:cubicBezTo>
                    <a:pt x="826" y="160"/>
                    <a:pt x="986" y="0"/>
                    <a:pt x="1180" y="0"/>
                  </a:cubicBezTo>
                  <a:close/>
                </a:path>
              </a:pathLst>
            </a:custGeom>
            <a:solidFill>
              <a:srgbClr val="151F29">
                <a:alpha val="36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4"/>
            <p:cNvSpPr/>
            <p:nvPr/>
          </p:nvSpPr>
          <p:spPr>
            <a:xfrm>
              <a:off x="2516899" y="1976715"/>
              <a:ext cx="104300" cy="294138"/>
            </a:xfrm>
            <a:custGeom>
              <a:avLst/>
              <a:gdLst/>
              <a:ahLst/>
              <a:cxnLst/>
              <a:rect l="l" t="t" r="r" b="b"/>
              <a:pathLst>
                <a:path w="2477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2476" y="6985"/>
                  </a:lnTo>
                  <a:lnTo>
                    <a:pt x="2476" y="354"/>
                  </a:lnTo>
                  <a:cubicBezTo>
                    <a:pt x="2476" y="153"/>
                    <a:pt x="2317" y="0"/>
                    <a:pt x="2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4"/>
            <p:cNvSpPr/>
            <p:nvPr/>
          </p:nvSpPr>
          <p:spPr>
            <a:xfrm>
              <a:off x="2516899" y="1976715"/>
              <a:ext cx="49687" cy="294138"/>
            </a:xfrm>
            <a:custGeom>
              <a:avLst/>
              <a:gdLst/>
              <a:ahLst/>
              <a:cxnLst/>
              <a:rect l="l" t="t" r="r" b="b"/>
              <a:pathLst>
                <a:path w="1180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826" y="6985"/>
                  </a:lnTo>
                  <a:lnTo>
                    <a:pt x="826" y="354"/>
                  </a:lnTo>
                  <a:cubicBezTo>
                    <a:pt x="826" y="153"/>
                    <a:pt x="985" y="0"/>
                    <a:pt x="1179" y="0"/>
                  </a:cubicBezTo>
                  <a:close/>
                </a:path>
              </a:pathLst>
            </a:custGeom>
            <a:solidFill>
              <a:srgbClr val="151F29">
                <a:alpha val="36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4"/>
            <p:cNvSpPr/>
            <p:nvPr/>
          </p:nvSpPr>
          <p:spPr>
            <a:xfrm>
              <a:off x="2674301" y="1918267"/>
              <a:ext cx="104048" cy="352587"/>
            </a:xfrm>
            <a:custGeom>
              <a:avLst/>
              <a:gdLst/>
              <a:ahLst/>
              <a:cxnLst/>
              <a:rect l="l" t="t" r="r" b="b"/>
              <a:pathLst>
                <a:path w="2471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2470" y="8373"/>
                  </a:lnTo>
                  <a:lnTo>
                    <a:pt x="2470" y="355"/>
                  </a:lnTo>
                  <a:cubicBezTo>
                    <a:pt x="2470" y="160"/>
                    <a:pt x="2311" y="1"/>
                    <a:pt x="2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4"/>
            <p:cNvSpPr/>
            <p:nvPr/>
          </p:nvSpPr>
          <p:spPr>
            <a:xfrm>
              <a:off x="2674301" y="1918267"/>
              <a:ext cx="49687" cy="352587"/>
            </a:xfrm>
            <a:custGeom>
              <a:avLst/>
              <a:gdLst/>
              <a:ahLst/>
              <a:cxnLst/>
              <a:rect l="l" t="t" r="r" b="b"/>
              <a:pathLst>
                <a:path w="1180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826" y="8373"/>
                  </a:lnTo>
                  <a:lnTo>
                    <a:pt x="826" y="355"/>
                  </a:lnTo>
                  <a:cubicBezTo>
                    <a:pt x="826" y="160"/>
                    <a:pt x="986" y="1"/>
                    <a:pt x="1180" y="1"/>
                  </a:cubicBezTo>
                  <a:close/>
                </a:path>
              </a:pathLst>
            </a:custGeom>
            <a:solidFill>
              <a:srgbClr val="151F29">
                <a:alpha val="36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4"/>
            <p:cNvSpPr/>
            <p:nvPr/>
          </p:nvSpPr>
          <p:spPr>
            <a:xfrm>
              <a:off x="2831746" y="1859861"/>
              <a:ext cx="104006" cy="410994"/>
            </a:xfrm>
            <a:custGeom>
              <a:avLst/>
              <a:gdLst/>
              <a:ahLst/>
              <a:cxnLst/>
              <a:rect l="l" t="t" r="r" b="b"/>
              <a:pathLst>
                <a:path w="247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2470" y="9760"/>
                  </a:lnTo>
                  <a:lnTo>
                    <a:pt x="2470" y="354"/>
                  </a:lnTo>
                  <a:cubicBezTo>
                    <a:pt x="2470" y="160"/>
                    <a:pt x="2310" y="1"/>
                    <a:pt x="2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4"/>
            <p:cNvSpPr/>
            <p:nvPr/>
          </p:nvSpPr>
          <p:spPr>
            <a:xfrm>
              <a:off x="2831746" y="1859861"/>
              <a:ext cx="49687" cy="410994"/>
            </a:xfrm>
            <a:custGeom>
              <a:avLst/>
              <a:gdLst/>
              <a:ahLst/>
              <a:cxnLst/>
              <a:rect l="l" t="t" r="r" b="b"/>
              <a:pathLst>
                <a:path w="118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826" y="9760"/>
                  </a:lnTo>
                  <a:lnTo>
                    <a:pt x="826" y="354"/>
                  </a:lnTo>
                  <a:cubicBezTo>
                    <a:pt x="826" y="160"/>
                    <a:pt x="978" y="1"/>
                    <a:pt x="1180" y="1"/>
                  </a:cubicBezTo>
                  <a:close/>
                </a:path>
              </a:pathLst>
            </a:custGeom>
            <a:solidFill>
              <a:srgbClr val="151F29">
                <a:alpha val="36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4"/>
            <p:cNvSpPr/>
            <p:nvPr/>
          </p:nvSpPr>
          <p:spPr>
            <a:xfrm>
              <a:off x="2384593" y="1696898"/>
              <a:ext cx="534807" cy="215898"/>
            </a:xfrm>
            <a:custGeom>
              <a:avLst/>
              <a:gdLst/>
              <a:ahLst/>
              <a:cxnLst/>
              <a:rect l="l" t="t" r="r" b="b"/>
              <a:pathLst>
                <a:path w="12701" h="5127" extrusionOk="0">
                  <a:moveTo>
                    <a:pt x="10208" y="0"/>
                  </a:moveTo>
                  <a:cubicBezTo>
                    <a:pt x="10033" y="0"/>
                    <a:pt x="9921" y="204"/>
                    <a:pt x="10030" y="354"/>
                  </a:cubicBezTo>
                  <a:lnTo>
                    <a:pt x="10391" y="874"/>
                  </a:lnTo>
                  <a:cubicBezTo>
                    <a:pt x="9177" y="1603"/>
                    <a:pt x="5292" y="3649"/>
                    <a:pt x="0" y="3649"/>
                  </a:cubicBezTo>
                  <a:lnTo>
                    <a:pt x="0" y="5126"/>
                  </a:lnTo>
                  <a:cubicBezTo>
                    <a:pt x="2879" y="5112"/>
                    <a:pt x="5729" y="4557"/>
                    <a:pt x="8400" y="3489"/>
                  </a:cubicBezTo>
                  <a:cubicBezTo>
                    <a:pt x="9378" y="3101"/>
                    <a:pt x="10328" y="2636"/>
                    <a:pt x="11237" y="2088"/>
                  </a:cubicBezTo>
                  <a:lnTo>
                    <a:pt x="11556" y="2553"/>
                  </a:lnTo>
                  <a:cubicBezTo>
                    <a:pt x="11601" y="2616"/>
                    <a:pt x="11670" y="2646"/>
                    <a:pt x="11739" y="2646"/>
                  </a:cubicBezTo>
                  <a:cubicBezTo>
                    <a:pt x="11830" y="2646"/>
                    <a:pt x="11920" y="2593"/>
                    <a:pt x="11951" y="2490"/>
                  </a:cubicBezTo>
                  <a:lnTo>
                    <a:pt x="12659" y="375"/>
                  </a:lnTo>
                  <a:cubicBezTo>
                    <a:pt x="12700" y="229"/>
                    <a:pt x="12603" y="84"/>
                    <a:pt x="12451" y="84"/>
                  </a:cubicBezTo>
                  <a:lnTo>
                    <a:pt x="10217" y="0"/>
                  </a:lnTo>
                  <a:cubicBezTo>
                    <a:pt x="10214" y="0"/>
                    <a:pt x="10211" y="0"/>
                    <a:pt x="10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44"/>
          <p:cNvGrpSpPr/>
          <p:nvPr/>
        </p:nvGrpSpPr>
        <p:grpSpPr>
          <a:xfrm>
            <a:off x="6192563" y="1774875"/>
            <a:ext cx="607665" cy="489989"/>
            <a:chOff x="6192563" y="1774875"/>
            <a:chExt cx="607665" cy="489989"/>
          </a:xfrm>
        </p:grpSpPr>
        <p:sp>
          <p:nvSpPr>
            <p:cNvPr id="1059" name="Google Shape;1059;p44"/>
            <p:cNvSpPr/>
            <p:nvPr/>
          </p:nvSpPr>
          <p:spPr>
            <a:xfrm>
              <a:off x="6192563" y="1814102"/>
              <a:ext cx="607665" cy="450762"/>
            </a:xfrm>
            <a:custGeom>
              <a:avLst/>
              <a:gdLst/>
              <a:ahLst/>
              <a:cxnLst/>
              <a:rect l="l" t="t" r="r" b="b"/>
              <a:pathLst>
                <a:path w="15475" h="11480" extrusionOk="0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0730"/>
                  </a:lnTo>
                  <a:cubicBezTo>
                    <a:pt x="0" y="11140"/>
                    <a:pt x="340" y="11479"/>
                    <a:pt x="749" y="11479"/>
                  </a:cubicBezTo>
                  <a:lnTo>
                    <a:pt x="14726" y="11479"/>
                  </a:lnTo>
                  <a:cubicBezTo>
                    <a:pt x="15135" y="11479"/>
                    <a:pt x="15475" y="11140"/>
                    <a:pt x="15475" y="10730"/>
                  </a:cubicBez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4"/>
            <p:cNvSpPr/>
            <p:nvPr/>
          </p:nvSpPr>
          <p:spPr>
            <a:xfrm>
              <a:off x="6192563" y="1814102"/>
              <a:ext cx="607665" cy="58858"/>
            </a:xfrm>
            <a:custGeom>
              <a:avLst/>
              <a:gdLst/>
              <a:ahLst/>
              <a:cxnLst/>
              <a:rect l="l" t="t" r="r" b="b"/>
              <a:pathLst>
                <a:path w="15475" h="1499" extrusionOk="0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498"/>
                  </a:lnTo>
                  <a:lnTo>
                    <a:pt x="15475" y="1498"/>
                  </a:ln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4"/>
            <p:cNvSpPr/>
            <p:nvPr/>
          </p:nvSpPr>
          <p:spPr>
            <a:xfrm>
              <a:off x="6231751" y="1814102"/>
              <a:ext cx="78496" cy="39226"/>
            </a:xfrm>
            <a:custGeom>
              <a:avLst/>
              <a:gdLst/>
              <a:ahLst/>
              <a:cxnLst/>
              <a:rect l="l" t="t" r="r" b="b"/>
              <a:pathLst>
                <a:path w="1999" h="999" extrusionOk="0">
                  <a:moveTo>
                    <a:pt x="1" y="0"/>
                  </a:moveTo>
                  <a:lnTo>
                    <a:pt x="1" y="250"/>
                  </a:lnTo>
                  <a:cubicBezTo>
                    <a:pt x="1" y="659"/>
                    <a:pt x="341" y="999"/>
                    <a:pt x="750" y="999"/>
                  </a:cubicBezTo>
                  <a:lnTo>
                    <a:pt x="1249" y="999"/>
                  </a:lnTo>
                  <a:cubicBezTo>
                    <a:pt x="1666" y="999"/>
                    <a:pt x="1999" y="659"/>
                    <a:pt x="1999" y="250"/>
                  </a:cubicBezTo>
                  <a:lnTo>
                    <a:pt x="1999" y="0"/>
                  </a:lnTo>
                  <a:close/>
                </a:path>
              </a:pathLst>
            </a:custGeom>
            <a:solidFill>
              <a:srgbClr val="151F29">
                <a:alpha val="36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4"/>
            <p:cNvSpPr/>
            <p:nvPr/>
          </p:nvSpPr>
          <p:spPr>
            <a:xfrm>
              <a:off x="6682536" y="1814102"/>
              <a:ext cx="78456" cy="3922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0" y="0"/>
                  </a:moveTo>
                  <a:lnTo>
                    <a:pt x="0" y="250"/>
                  </a:lnTo>
                  <a:cubicBezTo>
                    <a:pt x="0" y="659"/>
                    <a:pt x="333" y="999"/>
                    <a:pt x="749" y="999"/>
                  </a:cubicBezTo>
                  <a:lnTo>
                    <a:pt x="1249" y="999"/>
                  </a:lnTo>
                  <a:cubicBezTo>
                    <a:pt x="1658" y="999"/>
                    <a:pt x="1998" y="659"/>
                    <a:pt x="1998" y="250"/>
                  </a:cubicBezTo>
                  <a:lnTo>
                    <a:pt x="1998" y="0"/>
                  </a:lnTo>
                  <a:close/>
                </a:path>
              </a:pathLst>
            </a:custGeom>
            <a:solidFill>
              <a:srgbClr val="151F29">
                <a:alpha val="36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4"/>
            <p:cNvSpPr/>
            <p:nvPr/>
          </p:nvSpPr>
          <p:spPr>
            <a:xfrm>
              <a:off x="6251384" y="1774875"/>
              <a:ext cx="39268" cy="58858"/>
            </a:xfrm>
            <a:custGeom>
              <a:avLst/>
              <a:gdLst/>
              <a:ahLst/>
              <a:cxnLst/>
              <a:rect l="l" t="t" r="r" b="b"/>
              <a:pathLst>
                <a:path w="1000" h="14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1249"/>
                  </a:lnTo>
                  <a:cubicBezTo>
                    <a:pt x="0" y="1381"/>
                    <a:pt x="111" y="1498"/>
                    <a:pt x="250" y="1498"/>
                  </a:cubicBezTo>
                  <a:lnTo>
                    <a:pt x="749" y="1498"/>
                  </a:lnTo>
                  <a:cubicBezTo>
                    <a:pt x="888" y="1498"/>
                    <a:pt x="999" y="1388"/>
                    <a:pt x="999" y="1249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4"/>
            <p:cNvSpPr/>
            <p:nvPr/>
          </p:nvSpPr>
          <p:spPr>
            <a:xfrm>
              <a:off x="6251384" y="1774875"/>
              <a:ext cx="39268" cy="29449"/>
            </a:xfrm>
            <a:custGeom>
              <a:avLst/>
              <a:gdLst/>
              <a:ahLst/>
              <a:cxnLst/>
              <a:rect l="l" t="t" r="r" b="b"/>
              <a:pathLst>
                <a:path w="1000" h="75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500"/>
                  </a:lnTo>
                  <a:cubicBezTo>
                    <a:pt x="0" y="638"/>
                    <a:pt x="111" y="749"/>
                    <a:pt x="250" y="749"/>
                  </a:cubicBezTo>
                  <a:lnTo>
                    <a:pt x="749" y="749"/>
                  </a:lnTo>
                  <a:cubicBezTo>
                    <a:pt x="888" y="749"/>
                    <a:pt x="999" y="638"/>
                    <a:pt x="999" y="500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rgbClr val="151F29">
                <a:alpha val="36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4"/>
            <p:cNvSpPr/>
            <p:nvPr/>
          </p:nvSpPr>
          <p:spPr>
            <a:xfrm>
              <a:off x="6702131" y="1774875"/>
              <a:ext cx="39542" cy="58858"/>
            </a:xfrm>
            <a:custGeom>
              <a:avLst/>
              <a:gdLst/>
              <a:ahLst/>
              <a:cxnLst/>
              <a:rect l="l" t="t" r="r" b="b"/>
              <a:pathLst>
                <a:path w="1007" h="1499" extrusionOk="0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1249"/>
                  </a:lnTo>
                  <a:cubicBezTo>
                    <a:pt x="1" y="1381"/>
                    <a:pt x="119" y="1498"/>
                    <a:pt x="250" y="1498"/>
                  </a:cubicBezTo>
                  <a:lnTo>
                    <a:pt x="757" y="1498"/>
                  </a:lnTo>
                  <a:cubicBezTo>
                    <a:pt x="889" y="1498"/>
                    <a:pt x="1000" y="1388"/>
                    <a:pt x="1006" y="1249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4"/>
            <p:cNvSpPr/>
            <p:nvPr/>
          </p:nvSpPr>
          <p:spPr>
            <a:xfrm>
              <a:off x="6702131" y="1774875"/>
              <a:ext cx="39542" cy="29449"/>
            </a:xfrm>
            <a:custGeom>
              <a:avLst/>
              <a:gdLst/>
              <a:ahLst/>
              <a:cxnLst/>
              <a:rect l="l" t="t" r="r" b="b"/>
              <a:pathLst>
                <a:path w="1007" h="750" extrusionOk="0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500"/>
                  </a:lnTo>
                  <a:cubicBezTo>
                    <a:pt x="1" y="638"/>
                    <a:pt x="119" y="749"/>
                    <a:pt x="250" y="749"/>
                  </a:cubicBezTo>
                  <a:lnTo>
                    <a:pt x="757" y="749"/>
                  </a:lnTo>
                  <a:cubicBezTo>
                    <a:pt x="889" y="749"/>
                    <a:pt x="1006" y="638"/>
                    <a:pt x="1006" y="500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rgbClr val="151F29">
                <a:alpha val="36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4"/>
            <p:cNvSpPr/>
            <p:nvPr/>
          </p:nvSpPr>
          <p:spPr>
            <a:xfrm>
              <a:off x="6192563" y="1872923"/>
              <a:ext cx="607665" cy="19633"/>
            </a:xfrm>
            <a:custGeom>
              <a:avLst/>
              <a:gdLst/>
              <a:ahLst/>
              <a:cxnLst/>
              <a:rect l="l" t="t" r="r" b="b"/>
              <a:pathLst>
                <a:path w="15475" h="500" extrusionOk="0">
                  <a:moveTo>
                    <a:pt x="0" y="0"/>
                  </a:moveTo>
                  <a:lnTo>
                    <a:pt x="0" y="500"/>
                  </a:lnTo>
                  <a:lnTo>
                    <a:pt x="15475" y="500"/>
                  </a:lnTo>
                  <a:lnTo>
                    <a:pt x="154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4"/>
            <p:cNvSpPr/>
            <p:nvPr/>
          </p:nvSpPr>
          <p:spPr>
            <a:xfrm>
              <a:off x="6251384" y="1931468"/>
              <a:ext cx="78456" cy="39265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4"/>
            <p:cNvSpPr/>
            <p:nvPr/>
          </p:nvSpPr>
          <p:spPr>
            <a:xfrm>
              <a:off x="6251384" y="2009922"/>
              <a:ext cx="78456" cy="39265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4"/>
            <p:cNvSpPr/>
            <p:nvPr/>
          </p:nvSpPr>
          <p:spPr>
            <a:xfrm>
              <a:off x="6251384" y="2088336"/>
              <a:ext cx="78456" cy="39265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4"/>
            <p:cNvSpPr/>
            <p:nvPr/>
          </p:nvSpPr>
          <p:spPr>
            <a:xfrm>
              <a:off x="6388662" y="2088336"/>
              <a:ext cx="78456" cy="39265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0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4"/>
            <p:cNvSpPr/>
            <p:nvPr/>
          </p:nvSpPr>
          <p:spPr>
            <a:xfrm>
              <a:off x="6525665" y="2088336"/>
              <a:ext cx="78456" cy="39265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4"/>
            <p:cNvSpPr/>
            <p:nvPr/>
          </p:nvSpPr>
          <p:spPr>
            <a:xfrm>
              <a:off x="6388662" y="2009922"/>
              <a:ext cx="78456" cy="39265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4"/>
            <p:cNvSpPr/>
            <p:nvPr/>
          </p:nvSpPr>
          <p:spPr>
            <a:xfrm>
              <a:off x="6251384" y="2166790"/>
              <a:ext cx="78456" cy="39265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4"/>
            <p:cNvSpPr/>
            <p:nvPr/>
          </p:nvSpPr>
          <p:spPr>
            <a:xfrm>
              <a:off x="6388662" y="1931468"/>
              <a:ext cx="78456" cy="39265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4"/>
            <p:cNvSpPr/>
            <p:nvPr/>
          </p:nvSpPr>
          <p:spPr>
            <a:xfrm>
              <a:off x="6388662" y="2166790"/>
              <a:ext cx="78456" cy="39265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4"/>
            <p:cNvSpPr/>
            <p:nvPr/>
          </p:nvSpPr>
          <p:spPr>
            <a:xfrm>
              <a:off x="6663178" y="2088336"/>
              <a:ext cx="78496" cy="39265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1"/>
                  </a:moveTo>
                  <a:cubicBezTo>
                    <a:pt x="112" y="1"/>
                    <a:pt x="1" y="112"/>
                    <a:pt x="1" y="251"/>
                  </a:cubicBezTo>
                  <a:lnTo>
                    <a:pt x="1" y="750"/>
                  </a:lnTo>
                  <a:cubicBezTo>
                    <a:pt x="1" y="889"/>
                    <a:pt x="112" y="1000"/>
                    <a:pt x="251" y="1000"/>
                  </a:cubicBezTo>
                  <a:lnTo>
                    <a:pt x="1749" y="1000"/>
                  </a:lnTo>
                  <a:cubicBezTo>
                    <a:pt x="1881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6663178" y="1931468"/>
              <a:ext cx="78496" cy="39265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1"/>
                  </a:moveTo>
                  <a:cubicBezTo>
                    <a:pt x="112" y="1"/>
                    <a:pt x="1" y="112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6663178" y="2166790"/>
              <a:ext cx="78496" cy="39265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6525665" y="2009922"/>
              <a:ext cx="78456" cy="39265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4"/>
            <p:cNvSpPr/>
            <p:nvPr/>
          </p:nvSpPr>
          <p:spPr>
            <a:xfrm>
              <a:off x="6525665" y="1931468"/>
              <a:ext cx="78456" cy="39265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4"/>
            <p:cNvSpPr/>
            <p:nvPr/>
          </p:nvSpPr>
          <p:spPr>
            <a:xfrm>
              <a:off x="6663178" y="2009922"/>
              <a:ext cx="78496" cy="39265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49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4"/>
            <p:cNvSpPr/>
            <p:nvPr/>
          </p:nvSpPr>
          <p:spPr>
            <a:xfrm>
              <a:off x="6525665" y="2166790"/>
              <a:ext cx="78456" cy="39265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4"/>
            <p:cNvSpPr/>
            <p:nvPr/>
          </p:nvSpPr>
          <p:spPr>
            <a:xfrm>
              <a:off x="6658230" y="1999713"/>
              <a:ext cx="87920" cy="59251"/>
            </a:xfrm>
            <a:custGeom>
              <a:avLst/>
              <a:gdLst/>
              <a:ahLst/>
              <a:cxnLst/>
              <a:rect l="l" t="t" r="r" b="b"/>
              <a:pathLst>
                <a:path w="2239" h="1509" extrusionOk="0">
                  <a:moveTo>
                    <a:pt x="1875" y="0"/>
                  </a:moveTo>
                  <a:cubicBezTo>
                    <a:pt x="1814" y="0"/>
                    <a:pt x="1751" y="26"/>
                    <a:pt x="1694" y="87"/>
                  </a:cubicBezTo>
                  <a:lnTo>
                    <a:pt x="869" y="905"/>
                  </a:lnTo>
                  <a:lnTo>
                    <a:pt x="550" y="586"/>
                  </a:lnTo>
                  <a:cubicBezTo>
                    <a:pt x="494" y="525"/>
                    <a:pt x="430" y="500"/>
                    <a:pt x="369" y="500"/>
                  </a:cubicBezTo>
                  <a:cubicBezTo>
                    <a:pt x="172" y="500"/>
                    <a:pt x="1" y="760"/>
                    <a:pt x="196" y="940"/>
                  </a:cubicBezTo>
                  <a:lnTo>
                    <a:pt x="696" y="1439"/>
                  </a:lnTo>
                  <a:cubicBezTo>
                    <a:pt x="744" y="1481"/>
                    <a:pt x="807" y="1509"/>
                    <a:pt x="869" y="1509"/>
                  </a:cubicBezTo>
                  <a:cubicBezTo>
                    <a:pt x="938" y="1509"/>
                    <a:pt x="1001" y="1488"/>
                    <a:pt x="1049" y="1439"/>
                  </a:cubicBezTo>
                  <a:lnTo>
                    <a:pt x="2048" y="441"/>
                  </a:lnTo>
                  <a:cubicBezTo>
                    <a:pt x="2239" y="261"/>
                    <a:pt x="2070" y="0"/>
                    <a:pt x="1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4"/>
            <p:cNvSpPr/>
            <p:nvPr/>
          </p:nvSpPr>
          <p:spPr>
            <a:xfrm>
              <a:off x="6383950" y="2000263"/>
              <a:ext cx="86899" cy="58701"/>
            </a:xfrm>
            <a:custGeom>
              <a:avLst/>
              <a:gdLst/>
              <a:ahLst/>
              <a:cxnLst/>
              <a:rect l="l" t="t" r="r" b="b"/>
              <a:pathLst>
                <a:path w="2213" h="1495" extrusionOk="0">
                  <a:moveTo>
                    <a:pt x="1861" y="1"/>
                  </a:moveTo>
                  <a:cubicBezTo>
                    <a:pt x="1805" y="1"/>
                    <a:pt x="1747" y="22"/>
                    <a:pt x="1695" y="73"/>
                  </a:cubicBezTo>
                  <a:lnTo>
                    <a:pt x="869" y="891"/>
                  </a:lnTo>
                  <a:lnTo>
                    <a:pt x="550" y="572"/>
                  </a:lnTo>
                  <a:cubicBezTo>
                    <a:pt x="494" y="511"/>
                    <a:pt x="430" y="486"/>
                    <a:pt x="369" y="486"/>
                  </a:cubicBezTo>
                  <a:cubicBezTo>
                    <a:pt x="172" y="486"/>
                    <a:pt x="1" y="746"/>
                    <a:pt x="196" y="926"/>
                  </a:cubicBezTo>
                  <a:lnTo>
                    <a:pt x="696" y="1425"/>
                  </a:lnTo>
                  <a:cubicBezTo>
                    <a:pt x="738" y="1467"/>
                    <a:pt x="800" y="1495"/>
                    <a:pt x="869" y="1495"/>
                  </a:cubicBezTo>
                  <a:cubicBezTo>
                    <a:pt x="932" y="1495"/>
                    <a:pt x="1001" y="1474"/>
                    <a:pt x="1043" y="1425"/>
                  </a:cubicBezTo>
                  <a:lnTo>
                    <a:pt x="2042" y="427"/>
                  </a:lnTo>
                  <a:cubicBezTo>
                    <a:pt x="2213" y="245"/>
                    <a:pt x="2050" y="1"/>
                    <a:pt x="18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4"/>
            <p:cNvSpPr/>
            <p:nvPr/>
          </p:nvSpPr>
          <p:spPr>
            <a:xfrm>
              <a:off x="6521188" y="2078166"/>
              <a:ext cx="87881" cy="59251"/>
            </a:xfrm>
            <a:custGeom>
              <a:avLst/>
              <a:gdLst/>
              <a:ahLst/>
              <a:cxnLst/>
              <a:rect l="l" t="t" r="r" b="b"/>
              <a:pathLst>
                <a:path w="2238" h="1509" extrusionOk="0">
                  <a:moveTo>
                    <a:pt x="1870" y="0"/>
                  </a:moveTo>
                  <a:cubicBezTo>
                    <a:pt x="1809" y="0"/>
                    <a:pt x="1745" y="25"/>
                    <a:pt x="1689" y="86"/>
                  </a:cubicBezTo>
                  <a:lnTo>
                    <a:pt x="870" y="905"/>
                  </a:lnTo>
                  <a:lnTo>
                    <a:pt x="544" y="586"/>
                  </a:lnTo>
                  <a:cubicBezTo>
                    <a:pt x="488" y="525"/>
                    <a:pt x="425" y="499"/>
                    <a:pt x="364" y="499"/>
                  </a:cubicBezTo>
                  <a:cubicBezTo>
                    <a:pt x="168" y="499"/>
                    <a:pt x="0" y="760"/>
                    <a:pt x="190" y="940"/>
                  </a:cubicBezTo>
                  <a:lnTo>
                    <a:pt x="690" y="1439"/>
                  </a:lnTo>
                  <a:cubicBezTo>
                    <a:pt x="738" y="1481"/>
                    <a:pt x="801" y="1508"/>
                    <a:pt x="863" y="1508"/>
                  </a:cubicBezTo>
                  <a:cubicBezTo>
                    <a:pt x="933" y="1508"/>
                    <a:pt x="995" y="1481"/>
                    <a:pt x="1044" y="1432"/>
                  </a:cubicBezTo>
                  <a:lnTo>
                    <a:pt x="2042" y="440"/>
                  </a:lnTo>
                  <a:cubicBezTo>
                    <a:pt x="2238" y="260"/>
                    <a:pt x="2067" y="0"/>
                    <a:pt x="1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4"/>
            <p:cNvSpPr/>
            <p:nvPr/>
          </p:nvSpPr>
          <p:spPr>
            <a:xfrm>
              <a:off x="6247890" y="2157131"/>
              <a:ext cx="85721" cy="58701"/>
            </a:xfrm>
            <a:custGeom>
              <a:avLst/>
              <a:gdLst/>
              <a:ahLst/>
              <a:cxnLst/>
              <a:rect l="l" t="t" r="r" b="b"/>
              <a:pathLst>
                <a:path w="2183" h="1495" extrusionOk="0">
                  <a:moveTo>
                    <a:pt x="1835" y="0"/>
                  </a:moveTo>
                  <a:cubicBezTo>
                    <a:pt x="1778" y="0"/>
                    <a:pt x="1718" y="22"/>
                    <a:pt x="1664" y="73"/>
                  </a:cubicBezTo>
                  <a:lnTo>
                    <a:pt x="838" y="892"/>
                  </a:lnTo>
                  <a:lnTo>
                    <a:pt x="519" y="572"/>
                  </a:lnTo>
                  <a:cubicBezTo>
                    <a:pt x="465" y="521"/>
                    <a:pt x="405" y="499"/>
                    <a:pt x="348" y="499"/>
                  </a:cubicBezTo>
                  <a:cubicBezTo>
                    <a:pt x="159" y="499"/>
                    <a:pt x="0" y="738"/>
                    <a:pt x="166" y="919"/>
                  </a:cubicBezTo>
                  <a:lnTo>
                    <a:pt x="665" y="1419"/>
                  </a:lnTo>
                  <a:cubicBezTo>
                    <a:pt x="714" y="1467"/>
                    <a:pt x="776" y="1495"/>
                    <a:pt x="838" y="1495"/>
                  </a:cubicBezTo>
                  <a:cubicBezTo>
                    <a:pt x="908" y="1495"/>
                    <a:pt x="970" y="1467"/>
                    <a:pt x="1019" y="1419"/>
                  </a:cubicBezTo>
                  <a:lnTo>
                    <a:pt x="2018" y="420"/>
                  </a:lnTo>
                  <a:cubicBezTo>
                    <a:pt x="2183" y="239"/>
                    <a:pt x="2024" y="0"/>
                    <a:pt x="1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4"/>
            <p:cNvSpPr/>
            <p:nvPr/>
          </p:nvSpPr>
          <p:spPr>
            <a:xfrm>
              <a:off x="6522131" y="1921259"/>
              <a:ext cx="86938" cy="59290"/>
            </a:xfrm>
            <a:custGeom>
              <a:avLst/>
              <a:gdLst/>
              <a:ahLst/>
              <a:cxnLst/>
              <a:rect l="l" t="t" r="r" b="b"/>
              <a:pathLst>
                <a:path w="2214" h="1510" extrusionOk="0">
                  <a:moveTo>
                    <a:pt x="1846" y="1"/>
                  </a:moveTo>
                  <a:cubicBezTo>
                    <a:pt x="1785" y="1"/>
                    <a:pt x="1721" y="26"/>
                    <a:pt x="1665" y="87"/>
                  </a:cubicBezTo>
                  <a:lnTo>
                    <a:pt x="846" y="913"/>
                  </a:lnTo>
                  <a:lnTo>
                    <a:pt x="520" y="587"/>
                  </a:lnTo>
                  <a:cubicBezTo>
                    <a:pt x="467" y="538"/>
                    <a:pt x="408" y="517"/>
                    <a:pt x="353" y="517"/>
                  </a:cubicBezTo>
                  <a:cubicBezTo>
                    <a:pt x="162" y="517"/>
                    <a:pt x="0" y="758"/>
                    <a:pt x="166" y="940"/>
                  </a:cubicBezTo>
                  <a:lnTo>
                    <a:pt x="666" y="1440"/>
                  </a:lnTo>
                  <a:cubicBezTo>
                    <a:pt x="714" y="1488"/>
                    <a:pt x="777" y="1509"/>
                    <a:pt x="839" y="1509"/>
                  </a:cubicBezTo>
                  <a:cubicBezTo>
                    <a:pt x="909" y="1509"/>
                    <a:pt x="971" y="1488"/>
                    <a:pt x="1020" y="1440"/>
                  </a:cubicBezTo>
                  <a:lnTo>
                    <a:pt x="2018" y="441"/>
                  </a:lnTo>
                  <a:cubicBezTo>
                    <a:pt x="2214" y="261"/>
                    <a:pt x="2043" y="1"/>
                    <a:pt x="18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9" name="Google Shape;1089;p44"/>
          <p:cNvSpPr/>
          <p:nvPr/>
        </p:nvSpPr>
        <p:spPr>
          <a:xfrm rot="-1700348">
            <a:off x="8494935" y="1304154"/>
            <a:ext cx="364027" cy="32591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0" name="Google Shape;1090;p44"/>
          <p:cNvGrpSpPr/>
          <p:nvPr/>
        </p:nvGrpSpPr>
        <p:grpSpPr>
          <a:xfrm>
            <a:off x="155983" y="3025150"/>
            <a:ext cx="887400" cy="856500"/>
            <a:chOff x="155983" y="3025150"/>
            <a:chExt cx="887400" cy="856500"/>
          </a:xfrm>
        </p:grpSpPr>
        <p:sp>
          <p:nvSpPr>
            <p:cNvPr id="1091" name="Google Shape;1091;p44"/>
            <p:cNvSpPr/>
            <p:nvPr/>
          </p:nvSpPr>
          <p:spPr>
            <a:xfrm rot="1645945">
              <a:off x="258465" y="3147939"/>
              <a:ext cx="682437" cy="610923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2" name="Google Shape;1092;p44"/>
            <p:cNvGrpSpPr/>
            <p:nvPr/>
          </p:nvGrpSpPr>
          <p:grpSpPr>
            <a:xfrm>
              <a:off x="393289" y="3285780"/>
              <a:ext cx="470598" cy="335235"/>
              <a:chOff x="393289" y="3285780"/>
              <a:chExt cx="470598" cy="335235"/>
            </a:xfrm>
          </p:grpSpPr>
          <p:sp>
            <p:nvSpPr>
              <p:cNvPr id="1093" name="Google Shape;1093;p44"/>
              <p:cNvSpPr/>
              <p:nvPr/>
            </p:nvSpPr>
            <p:spPr>
              <a:xfrm rot="1746505">
                <a:off x="435455" y="3304770"/>
                <a:ext cx="76936" cy="19333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62" extrusionOk="0">
                    <a:moveTo>
                      <a:pt x="0" y="1"/>
                    </a:moveTo>
                    <a:cubicBezTo>
                      <a:pt x="15" y="469"/>
                      <a:pt x="30" y="923"/>
                      <a:pt x="44" y="1362"/>
                    </a:cubicBezTo>
                    <a:cubicBezTo>
                      <a:pt x="205" y="1318"/>
                      <a:pt x="381" y="1289"/>
                      <a:pt x="542" y="1289"/>
                    </a:cubicBezTo>
                    <a:cubicBezTo>
                      <a:pt x="527" y="835"/>
                      <a:pt x="498" y="484"/>
                      <a:pt x="469" y="30"/>
                    </a:cubicBezTo>
                    <a:cubicBezTo>
                      <a:pt x="322" y="1"/>
                      <a:pt x="132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4"/>
              <p:cNvSpPr/>
              <p:nvPr/>
            </p:nvSpPr>
            <p:spPr>
              <a:xfrm rot="1746505">
                <a:off x="541561" y="3308645"/>
                <a:ext cx="97802" cy="23704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670" extrusionOk="0">
                    <a:moveTo>
                      <a:pt x="0" y="0"/>
                    </a:moveTo>
                    <a:lnTo>
                      <a:pt x="0" y="1611"/>
                    </a:lnTo>
                    <a:lnTo>
                      <a:pt x="688" y="166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4"/>
              <p:cNvSpPr/>
              <p:nvPr/>
            </p:nvSpPr>
            <p:spPr>
              <a:xfrm rot="1746505">
                <a:off x="667150" y="3297470"/>
                <a:ext cx="129031" cy="311855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97" extrusionOk="0">
                    <a:moveTo>
                      <a:pt x="703" y="1"/>
                    </a:moveTo>
                    <a:lnTo>
                      <a:pt x="0" y="103"/>
                    </a:lnTo>
                    <a:lnTo>
                      <a:pt x="117" y="2197"/>
                    </a:lnTo>
                    <a:lnTo>
                      <a:pt x="908" y="2197"/>
                    </a:lnTo>
                    <a:lnTo>
                      <a:pt x="7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6" name="Google Shape;1096;p44"/>
          <p:cNvSpPr/>
          <p:nvPr/>
        </p:nvSpPr>
        <p:spPr>
          <a:xfrm rot="464186">
            <a:off x="1233600" y="4661799"/>
            <a:ext cx="296398" cy="26551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53"/>
          <p:cNvSpPr txBox="1">
            <a:spLocks noGrp="1"/>
          </p:cNvSpPr>
          <p:nvPr>
            <p:ph type="ctrTitle"/>
          </p:nvPr>
        </p:nvSpPr>
        <p:spPr>
          <a:xfrm flipH="1">
            <a:off x="184749" y="1503820"/>
            <a:ext cx="4575076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 smtClean="0"/>
              <a:t>RENCONTRE 3 </a:t>
            </a:r>
            <a:r>
              <a:rPr lang="en-AE" i="1" dirty="0" smtClean="0"/>
              <a:t>–</a:t>
            </a: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>FIN</a:t>
            </a:r>
            <a:endParaRPr i="1" dirty="0"/>
          </a:p>
        </p:txBody>
      </p:sp>
      <p:sp>
        <p:nvSpPr>
          <p:cNvPr id="1724" name="Google Shape;1724;p53"/>
          <p:cNvSpPr/>
          <p:nvPr/>
        </p:nvSpPr>
        <p:spPr>
          <a:xfrm rot="-1481922">
            <a:off x="8457190" y="4445867"/>
            <a:ext cx="502577" cy="45036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5" name="Google Shape;1725;p53"/>
          <p:cNvGrpSpPr/>
          <p:nvPr/>
        </p:nvGrpSpPr>
        <p:grpSpPr>
          <a:xfrm>
            <a:off x="911746" y="154701"/>
            <a:ext cx="680400" cy="638700"/>
            <a:chOff x="160871" y="936851"/>
            <a:chExt cx="680400" cy="638700"/>
          </a:xfrm>
        </p:grpSpPr>
        <p:sp>
          <p:nvSpPr>
            <p:cNvPr id="1726" name="Google Shape;1726;p53"/>
            <p:cNvSpPr/>
            <p:nvPr/>
          </p:nvSpPr>
          <p:spPr>
            <a:xfrm rot="908294">
              <a:off x="217324" y="1002147"/>
              <a:ext cx="567493" cy="508107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7" name="Google Shape;1727;p53"/>
            <p:cNvGrpSpPr/>
            <p:nvPr/>
          </p:nvGrpSpPr>
          <p:grpSpPr>
            <a:xfrm>
              <a:off x="336500" y="1150250"/>
              <a:ext cx="317850" cy="209175"/>
              <a:chOff x="336500" y="1150250"/>
              <a:chExt cx="317850" cy="209175"/>
            </a:xfrm>
          </p:grpSpPr>
          <p:sp>
            <p:nvSpPr>
              <p:cNvPr id="1728" name="Google Shape;1728;p53"/>
              <p:cNvSpPr/>
              <p:nvPr/>
            </p:nvSpPr>
            <p:spPr>
              <a:xfrm>
                <a:off x="336500" y="1150250"/>
                <a:ext cx="81300" cy="81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53"/>
              <p:cNvSpPr/>
              <p:nvPr/>
            </p:nvSpPr>
            <p:spPr>
              <a:xfrm>
                <a:off x="460425" y="1215550"/>
                <a:ext cx="81300" cy="81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53"/>
              <p:cNvSpPr/>
              <p:nvPr/>
            </p:nvSpPr>
            <p:spPr>
              <a:xfrm>
                <a:off x="573050" y="1278125"/>
                <a:ext cx="81300" cy="81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31" name="Google Shape;1731;p53"/>
          <p:cNvGrpSpPr/>
          <p:nvPr/>
        </p:nvGrpSpPr>
        <p:grpSpPr>
          <a:xfrm>
            <a:off x="184750" y="2797485"/>
            <a:ext cx="785377" cy="2421158"/>
            <a:chOff x="7825375" y="2447285"/>
            <a:chExt cx="785377" cy="2421158"/>
          </a:xfrm>
        </p:grpSpPr>
        <p:sp>
          <p:nvSpPr>
            <p:cNvPr id="1732" name="Google Shape;1732;p53"/>
            <p:cNvSpPr/>
            <p:nvPr/>
          </p:nvSpPr>
          <p:spPr>
            <a:xfrm>
              <a:off x="7825375" y="2447285"/>
              <a:ext cx="785377" cy="159703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3"/>
            <p:cNvSpPr/>
            <p:nvPr/>
          </p:nvSpPr>
          <p:spPr>
            <a:xfrm>
              <a:off x="8200084" y="3039275"/>
              <a:ext cx="7052" cy="1260986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3"/>
            <p:cNvSpPr/>
            <p:nvPr/>
          </p:nvSpPr>
          <p:spPr>
            <a:xfrm>
              <a:off x="8196598" y="3199337"/>
              <a:ext cx="213538" cy="270358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3"/>
            <p:cNvSpPr/>
            <p:nvPr/>
          </p:nvSpPr>
          <p:spPr>
            <a:xfrm>
              <a:off x="8042324" y="3706304"/>
              <a:ext cx="160134" cy="187951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3"/>
            <p:cNvSpPr/>
            <p:nvPr/>
          </p:nvSpPr>
          <p:spPr>
            <a:xfrm>
              <a:off x="7993008" y="4381211"/>
              <a:ext cx="464000" cy="487231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3"/>
            <p:cNvSpPr/>
            <p:nvPr/>
          </p:nvSpPr>
          <p:spPr>
            <a:xfrm>
              <a:off x="7938493" y="4310451"/>
              <a:ext cx="581189" cy="142707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3"/>
            <p:cNvSpPr/>
            <p:nvPr/>
          </p:nvSpPr>
          <p:spPr>
            <a:xfrm>
              <a:off x="7993008" y="4453080"/>
              <a:ext cx="450134" cy="72027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189;p58"/>
          <p:cNvGrpSpPr/>
          <p:nvPr/>
        </p:nvGrpSpPr>
        <p:grpSpPr>
          <a:xfrm>
            <a:off x="6039774" y="1168400"/>
            <a:ext cx="1639877" cy="2765156"/>
            <a:chOff x="6575242" y="1122422"/>
            <a:chExt cx="1046989" cy="1671198"/>
          </a:xfrm>
        </p:grpSpPr>
        <p:sp>
          <p:nvSpPr>
            <p:cNvPr id="24" name="Google Shape;2190;p58"/>
            <p:cNvSpPr/>
            <p:nvPr/>
          </p:nvSpPr>
          <p:spPr>
            <a:xfrm>
              <a:off x="7090397" y="2049875"/>
              <a:ext cx="12717" cy="743745"/>
            </a:xfrm>
            <a:custGeom>
              <a:avLst/>
              <a:gdLst/>
              <a:ahLst/>
              <a:cxnLst/>
              <a:rect l="l" t="t" r="r" b="b"/>
              <a:pathLst>
                <a:path w="652" h="38131" extrusionOk="0">
                  <a:moveTo>
                    <a:pt x="319" y="0"/>
                  </a:moveTo>
                  <a:cubicBezTo>
                    <a:pt x="145" y="0"/>
                    <a:pt x="1" y="145"/>
                    <a:pt x="1" y="332"/>
                  </a:cubicBezTo>
                  <a:lnTo>
                    <a:pt x="1" y="37798"/>
                  </a:lnTo>
                  <a:cubicBezTo>
                    <a:pt x="1" y="37986"/>
                    <a:pt x="145" y="38130"/>
                    <a:pt x="319" y="38130"/>
                  </a:cubicBezTo>
                  <a:cubicBezTo>
                    <a:pt x="507" y="38130"/>
                    <a:pt x="651" y="37986"/>
                    <a:pt x="651" y="37798"/>
                  </a:cubicBezTo>
                  <a:lnTo>
                    <a:pt x="651" y="332"/>
                  </a:lnTo>
                  <a:cubicBezTo>
                    <a:pt x="651" y="145"/>
                    <a:pt x="507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91;p58"/>
            <p:cNvSpPr/>
            <p:nvPr/>
          </p:nvSpPr>
          <p:spPr>
            <a:xfrm>
              <a:off x="7234418" y="2056624"/>
              <a:ext cx="107395" cy="693305"/>
            </a:xfrm>
            <a:custGeom>
              <a:avLst/>
              <a:gdLst/>
              <a:ahLst/>
              <a:cxnLst/>
              <a:rect l="l" t="t" r="r" b="b"/>
              <a:pathLst>
                <a:path w="5506" h="35545" extrusionOk="0">
                  <a:moveTo>
                    <a:pt x="0" y="1"/>
                  </a:moveTo>
                  <a:lnTo>
                    <a:pt x="5505" y="355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92;p58"/>
            <p:cNvSpPr/>
            <p:nvPr/>
          </p:nvSpPr>
          <p:spPr>
            <a:xfrm>
              <a:off x="7227650" y="2050051"/>
              <a:ext cx="121204" cy="705808"/>
            </a:xfrm>
            <a:custGeom>
              <a:avLst/>
              <a:gdLst/>
              <a:ahLst/>
              <a:cxnLst/>
              <a:rect l="l" t="t" r="r" b="b"/>
              <a:pathLst>
                <a:path w="6214" h="36186" extrusionOk="0">
                  <a:moveTo>
                    <a:pt x="352" y="1"/>
                  </a:moveTo>
                  <a:cubicBezTo>
                    <a:pt x="332" y="1"/>
                    <a:pt x="311" y="2"/>
                    <a:pt x="289" y="6"/>
                  </a:cubicBezTo>
                  <a:cubicBezTo>
                    <a:pt x="116" y="49"/>
                    <a:pt x="0" y="208"/>
                    <a:pt x="44" y="396"/>
                  </a:cubicBezTo>
                  <a:lnTo>
                    <a:pt x="5549" y="35940"/>
                  </a:lnTo>
                  <a:cubicBezTo>
                    <a:pt x="5563" y="36084"/>
                    <a:pt x="5708" y="36185"/>
                    <a:pt x="5852" y="36185"/>
                  </a:cubicBezTo>
                  <a:lnTo>
                    <a:pt x="5924" y="36185"/>
                  </a:lnTo>
                  <a:cubicBezTo>
                    <a:pt x="6112" y="36156"/>
                    <a:pt x="6213" y="35983"/>
                    <a:pt x="6184" y="35810"/>
                  </a:cubicBezTo>
                  <a:lnTo>
                    <a:pt x="679" y="266"/>
                  </a:lnTo>
                  <a:cubicBezTo>
                    <a:pt x="641" y="99"/>
                    <a:pt x="512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93;p58"/>
            <p:cNvSpPr/>
            <p:nvPr/>
          </p:nvSpPr>
          <p:spPr>
            <a:xfrm>
              <a:off x="6852265" y="2056624"/>
              <a:ext cx="107395" cy="693305"/>
            </a:xfrm>
            <a:custGeom>
              <a:avLst/>
              <a:gdLst/>
              <a:ahLst/>
              <a:cxnLst/>
              <a:rect l="l" t="t" r="r" b="b"/>
              <a:pathLst>
                <a:path w="5506" h="35545" extrusionOk="0">
                  <a:moveTo>
                    <a:pt x="5506" y="1"/>
                  </a:moveTo>
                  <a:lnTo>
                    <a:pt x="1" y="355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94;p58"/>
            <p:cNvSpPr/>
            <p:nvPr/>
          </p:nvSpPr>
          <p:spPr>
            <a:xfrm>
              <a:off x="6845224" y="2050051"/>
              <a:ext cx="121204" cy="705808"/>
            </a:xfrm>
            <a:custGeom>
              <a:avLst/>
              <a:gdLst/>
              <a:ahLst/>
              <a:cxnLst/>
              <a:rect l="l" t="t" r="r" b="b"/>
              <a:pathLst>
                <a:path w="6214" h="36186" extrusionOk="0">
                  <a:moveTo>
                    <a:pt x="5870" y="1"/>
                  </a:moveTo>
                  <a:cubicBezTo>
                    <a:pt x="5725" y="1"/>
                    <a:pt x="5574" y="99"/>
                    <a:pt x="5549" y="266"/>
                  </a:cubicBezTo>
                  <a:lnTo>
                    <a:pt x="29" y="35810"/>
                  </a:lnTo>
                  <a:cubicBezTo>
                    <a:pt x="0" y="35969"/>
                    <a:pt x="102" y="36156"/>
                    <a:pt x="289" y="36185"/>
                  </a:cubicBezTo>
                  <a:lnTo>
                    <a:pt x="362" y="36185"/>
                  </a:lnTo>
                  <a:cubicBezTo>
                    <a:pt x="506" y="36185"/>
                    <a:pt x="636" y="36099"/>
                    <a:pt x="665" y="35940"/>
                  </a:cubicBezTo>
                  <a:lnTo>
                    <a:pt x="6170" y="396"/>
                  </a:lnTo>
                  <a:cubicBezTo>
                    <a:pt x="6213" y="222"/>
                    <a:pt x="6098" y="49"/>
                    <a:pt x="5924" y="6"/>
                  </a:cubicBezTo>
                  <a:cubicBezTo>
                    <a:pt x="5906" y="2"/>
                    <a:pt x="5888" y="1"/>
                    <a:pt x="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95;p58"/>
            <p:cNvSpPr/>
            <p:nvPr/>
          </p:nvSpPr>
          <p:spPr>
            <a:xfrm>
              <a:off x="6744054" y="2128771"/>
              <a:ext cx="700620" cy="66258"/>
            </a:xfrm>
            <a:custGeom>
              <a:avLst/>
              <a:gdLst/>
              <a:ahLst/>
              <a:cxnLst/>
              <a:rect l="l" t="t" r="r" b="b"/>
              <a:pathLst>
                <a:path w="35920" h="3397" extrusionOk="0">
                  <a:moveTo>
                    <a:pt x="0" y="1"/>
                  </a:moveTo>
                  <a:lnTo>
                    <a:pt x="0" y="2183"/>
                  </a:lnTo>
                  <a:cubicBezTo>
                    <a:pt x="0" y="2862"/>
                    <a:pt x="549" y="3396"/>
                    <a:pt x="1214" y="3396"/>
                  </a:cubicBezTo>
                  <a:lnTo>
                    <a:pt x="34721" y="3396"/>
                  </a:lnTo>
                  <a:cubicBezTo>
                    <a:pt x="35385" y="3396"/>
                    <a:pt x="35920" y="2862"/>
                    <a:pt x="35920" y="2183"/>
                  </a:cubicBezTo>
                  <a:lnTo>
                    <a:pt x="35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96;p58"/>
            <p:cNvSpPr/>
            <p:nvPr/>
          </p:nvSpPr>
          <p:spPr>
            <a:xfrm>
              <a:off x="7066445" y="1122422"/>
              <a:ext cx="12698" cy="76674"/>
            </a:xfrm>
            <a:custGeom>
              <a:avLst/>
              <a:gdLst/>
              <a:ahLst/>
              <a:cxnLst/>
              <a:rect l="l" t="t" r="r" b="b"/>
              <a:pathLst>
                <a:path w="651" h="3931" extrusionOk="0">
                  <a:moveTo>
                    <a:pt x="319" y="0"/>
                  </a:moveTo>
                  <a:cubicBezTo>
                    <a:pt x="145" y="0"/>
                    <a:pt x="1" y="145"/>
                    <a:pt x="1" y="318"/>
                  </a:cubicBezTo>
                  <a:lnTo>
                    <a:pt x="1" y="3613"/>
                  </a:lnTo>
                  <a:cubicBezTo>
                    <a:pt x="1" y="3786"/>
                    <a:pt x="145" y="3930"/>
                    <a:pt x="319" y="3930"/>
                  </a:cubicBezTo>
                  <a:cubicBezTo>
                    <a:pt x="506" y="3930"/>
                    <a:pt x="651" y="3786"/>
                    <a:pt x="651" y="3613"/>
                  </a:cubicBezTo>
                  <a:lnTo>
                    <a:pt x="651" y="318"/>
                  </a:lnTo>
                  <a:cubicBezTo>
                    <a:pt x="651" y="145"/>
                    <a:pt x="506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97;p58"/>
            <p:cNvSpPr/>
            <p:nvPr/>
          </p:nvSpPr>
          <p:spPr>
            <a:xfrm>
              <a:off x="6575242" y="1192872"/>
              <a:ext cx="1046989" cy="935947"/>
            </a:xfrm>
            <a:custGeom>
              <a:avLst/>
              <a:gdLst/>
              <a:ahLst/>
              <a:cxnLst/>
              <a:rect l="l" t="t" r="r" b="b"/>
              <a:pathLst>
                <a:path w="53678" h="47985" extrusionOk="0">
                  <a:moveTo>
                    <a:pt x="1" y="1"/>
                  </a:moveTo>
                  <a:lnTo>
                    <a:pt x="1" y="47985"/>
                  </a:lnTo>
                  <a:lnTo>
                    <a:pt x="53678" y="47985"/>
                  </a:lnTo>
                  <a:lnTo>
                    <a:pt x="536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98;p58"/>
            <p:cNvSpPr/>
            <p:nvPr/>
          </p:nvSpPr>
          <p:spPr>
            <a:xfrm>
              <a:off x="6624277" y="1236562"/>
              <a:ext cx="949191" cy="848585"/>
            </a:xfrm>
            <a:custGeom>
              <a:avLst/>
              <a:gdLst/>
              <a:ahLst/>
              <a:cxnLst/>
              <a:rect l="l" t="t" r="r" b="b"/>
              <a:pathLst>
                <a:path w="48664" h="43506" extrusionOk="0">
                  <a:moveTo>
                    <a:pt x="48491" y="159"/>
                  </a:moveTo>
                  <a:lnTo>
                    <a:pt x="48491" y="43332"/>
                  </a:lnTo>
                  <a:lnTo>
                    <a:pt x="188" y="43332"/>
                  </a:lnTo>
                  <a:lnTo>
                    <a:pt x="188" y="159"/>
                  </a:lnTo>
                  <a:close/>
                  <a:moveTo>
                    <a:pt x="1" y="0"/>
                  </a:moveTo>
                  <a:lnTo>
                    <a:pt x="1" y="43505"/>
                  </a:lnTo>
                  <a:lnTo>
                    <a:pt x="48664" y="43505"/>
                  </a:lnTo>
                  <a:lnTo>
                    <a:pt x="486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99;p58"/>
            <p:cNvSpPr/>
            <p:nvPr/>
          </p:nvSpPr>
          <p:spPr>
            <a:xfrm>
              <a:off x="6853962" y="1193633"/>
              <a:ext cx="3960" cy="390"/>
            </a:xfrm>
            <a:custGeom>
              <a:avLst/>
              <a:gdLst/>
              <a:ahLst/>
              <a:cxnLst/>
              <a:rect l="l" t="t" r="r" b="b"/>
              <a:pathLst>
                <a:path w="203" h="20" extrusionOk="0">
                  <a:moveTo>
                    <a:pt x="111" y="0"/>
                  </a:moveTo>
                  <a:cubicBezTo>
                    <a:pt x="81" y="0"/>
                    <a:pt x="44" y="5"/>
                    <a:pt x="0" y="19"/>
                  </a:cubicBezTo>
                  <a:lnTo>
                    <a:pt x="203" y="19"/>
                  </a:lnTo>
                  <a:cubicBezTo>
                    <a:pt x="203" y="19"/>
                    <a:pt x="171" y="0"/>
                    <a:pt x="111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00;p58"/>
            <p:cNvSpPr/>
            <p:nvPr/>
          </p:nvSpPr>
          <p:spPr>
            <a:xfrm>
              <a:off x="6723204" y="1343934"/>
              <a:ext cx="425287" cy="424994"/>
            </a:xfrm>
            <a:custGeom>
              <a:avLst/>
              <a:gdLst/>
              <a:ahLst/>
              <a:cxnLst/>
              <a:rect l="l" t="t" r="r" b="b"/>
              <a:pathLst>
                <a:path w="21804" h="21789" extrusionOk="0">
                  <a:moveTo>
                    <a:pt x="10894" y="1156"/>
                  </a:moveTo>
                  <a:cubicBezTo>
                    <a:pt x="16255" y="1156"/>
                    <a:pt x="20618" y="5505"/>
                    <a:pt x="20618" y="10880"/>
                  </a:cubicBezTo>
                  <a:cubicBezTo>
                    <a:pt x="20618" y="16240"/>
                    <a:pt x="16255" y="20590"/>
                    <a:pt x="10894" y="20590"/>
                  </a:cubicBezTo>
                  <a:cubicBezTo>
                    <a:pt x="5534" y="20590"/>
                    <a:pt x="1170" y="16240"/>
                    <a:pt x="1170" y="10880"/>
                  </a:cubicBezTo>
                  <a:cubicBezTo>
                    <a:pt x="1170" y="5505"/>
                    <a:pt x="5534" y="1156"/>
                    <a:pt x="10894" y="1156"/>
                  </a:cubicBezTo>
                  <a:close/>
                  <a:moveTo>
                    <a:pt x="10894" y="0"/>
                  </a:moveTo>
                  <a:cubicBezTo>
                    <a:pt x="4898" y="0"/>
                    <a:pt x="0" y="4884"/>
                    <a:pt x="0" y="10894"/>
                  </a:cubicBezTo>
                  <a:cubicBezTo>
                    <a:pt x="0" y="16891"/>
                    <a:pt x="4884" y="21789"/>
                    <a:pt x="10894" y="21789"/>
                  </a:cubicBezTo>
                  <a:cubicBezTo>
                    <a:pt x="16905" y="21789"/>
                    <a:pt x="21803" y="16891"/>
                    <a:pt x="21789" y="10894"/>
                  </a:cubicBezTo>
                  <a:cubicBezTo>
                    <a:pt x="21789" y="4898"/>
                    <a:pt x="16905" y="0"/>
                    <a:pt x="108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01;p58"/>
            <p:cNvSpPr/>
            <p:nvPr/>
          </p:nvSpPr>
          <p:spPr>
            <a:xfrm>
              <a:off x="7047292" y="1343934"/>
              <a:ext cx="425287" cy="424994"/>
            </a:xfrm>
            <a:custGeom>
              <a:avLst/>
              <a:gdLst/>
              <a:ahLst/>
              <a:cxnLst/>
              <a:rect l="l" t="t" r="r" b="b"/>
              <a:pathLst>
                <a:path w="21804" h="21789" extrusionOk="0">
                  <a:moveTo>
                    <a:pt x="10895" y="1156"/>
                  </a:moveTo>
                  <a:cubicBezTo>
                    <a:pt x="16255" y="1156"/>
                    <a:pt x="20619" y="5505"/>
                    <a:pt x="20619" y="10880"/>
                  </a:cubicBezTo>
                  <a:cubicBezTo>
                    <a:pt x="20619" y="16240"/>
                    <a:pt x="16255" y="20590"/>
                    <a:pt x="10895" y="20590"/>
                  </a:cubicBezTo>
                  <a:cubicBezTo>
                    <a:pt x="5534" y="20590"/>
                    <a:pt x="1185" y="16240"/>
                    <a:pt x="1185" y="10880"/>
                  </a:cubicBezTo>
                  <a:cubicBezTo>
                    <a:pt x="1185" y="5505"/>
                    <a:pt x="5534" y="1156"/>
                    <a:pt x="10895" y="1156"/>
                  </a:cubicBezTo>
                  <a:close/>
                  <a:moveTo>
                    <a:pt x="10895" y="0"/>
                  </a:moveTo>
                  <a:cubicBezTo>
                    <a:pt x="4898" y="0"/>
                    <a:pt x="0" y="4884"/>
                    <a:pt x="0" y="10894"/>
                  </a:cubicBezTo>
                  <a:cubicBezTo>
                    <a:pt x="0" y="16891"/>
                    <a:pt x="4884" y="21789"/>
                    <a:pt x="10895" y="21789"/>
                  </a:cubicBezTo>
                  <a:cubicBezTo>
                    <a:pt x="16905" y="21789"/>
                    <a:pt x="21803" y="16891"/>
                    <a:pt x="21789" y="10894"/>
                  </a:cubicBezTo>
                  <a:cubicBezTo>
                    <a:pt x="21789" y="4898"/>
                    <a:pt x="16905" y="0"/>
                    <a:pt x="10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02;p58"/>
            <p:cNvSpPr/>
            <p:nvPr/>
          </p:nvSpPr>
          <p:spPr>
            <a:xfrm>
              <a:off x="6886086" y="1602074"/>
              <a:ext cx="424721" cy="424994"/>
            </a:xfrm>
            <a:custGeom>
              <a:avLst/>
              <a:gdLst/>
              <a:ahLst/>
              <a:cxnLst/>
              <a:rect l="l" t="t" r="r" b="b"/>
              <a:pathLst>
                <a:path w="21775" h="21789" extrusionOk="0">
                  <a:moveTo>
                    <a:pt x="10895" y="1185"/>
                  </a:moveTo>
                  <a:cubicBezTo>
                    <a:pt x="16241" y="1185"/>
                    <a:pt x="20604" y="5534"/>
                    <a:pt x="20604" y="10894"/>
                  </a:cubicBezTo>
                  <a:cubicBezTo>
                    <a:pt x="20604" y="16255"/>
                    <a:pt x="16255" y="20618"/>
                    <a:pt x="10895" y="20618"/>
                  </a:cubicBezTo>
                  <a:cubicBezTo>
                    <a:pt x="5520" y="20618"/>
                    <a:pt x="1171" y="16255"/>
                    <a:pt x="1171" y="10894"/>
                  </a:cubicBezTo>
                  <a:cubicBezTo>
                    <a:pt x="1171" y="5534"/>
                    <a:pt x="5520" y="1185"/>
                    <a:pt x="10895" y="1185"/>
                  </a:cubicBezTo>
                  <a:close/>
                  <a:moveTo>
                    <a:pt x="10895" y="0"/>
                  </a:moveTo>
                  <a:cubicBezTo>
                    <a:pt x="4899" y="0"/>
                    <a:pt x="0" y="4884"/>
                    <a:pt x="0" y="10894"/>
                  </a:cubicBezTo>
                  <a:cubicBezTo>
                    <a:pt x="0" y="16891"/>
                    <a:pt x="4870" y="21789"/>
                    <a:pt x="10895" y="21789"/>
                  </a:cubicBezTo>
                  <a:cubicBezTo>
                    <a:pt x="16906" y="21789"/>
                    <a:pt x="21775" y="16891"/>
                    <a:pt x="21775" y="10894"/>
                  </a:cubicBezTo>
                  <a:cubicBezTo>
                    <a:pt x="21775" y="4898"/>
                    <a:pt x="16906" y="0"/>
                    <a:pt x="10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03;p58"/>
            <p:cNvSpPr/>
            <p:nvPr/>
          </p:nvSpPr>
          <p:spPr>
            <a:xfrm>
              <a:off x="6806332" y="1507088"/>
              <a:ext cx="214204" cy="25396"/>
            </a:xfrm>
            <a:custGeom>
              <a:avLst/>
              <a:gdLst/>
              <a:ahLst/>
              <a:cxnLst/>
              <a:rect l="l" t="t" r="r" b="b"/>
              <a:pathLst>
                <a:path w="10982" h="1302" extrusionOk="0">
                  <a:moveTo>
                    <a:pt x="651" y="1"/>
                  </a:moveTo>
                  <a:cubicBezTo>
                    <a:pt x="289" y="1"/>
                    <a:pt x="1" y="290"/>
                    <a:pt x="1" y="651"/>
                  </a:cubicBezTo>
                  <a:cubicBezTo>
                    <a:pt x="1" y="1012"/>
                    <a:pt x="289" y="1301"/>
                    <a:pt x="651" y="1301"/>
                  </a:cubicBezTo>
                  <a:lnTo>
                    <a:pt x="10331" y="1301"/>
                  </a:lnTo>
                  <a:cubicBezTo>
                    <a:pt x="10693" y="1301"/>
                    <a:pt x="10982" y="1012"/>
                    <a:pt x="10982" y="651"/>
                  </a:cubicBezTo>
                  <a:cubicBezTo>
                    <a:pt x="10982" y="290"/>
                    <a:pt x="10693" y="1"/>
                    <a:pt x="10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04;p58"/>
            <p:cNvSpPr/>
            <p:nvPr/>
          </p:nvSpPr>
          <p:spPr>
            <a:xfrm>
              <a:off x="6806332" y="1556980"/>
              <a:ext cx="100061" cy="25376"/>
            </a:xfrm>
            <a:custGeom>
              <a:avLst/>
              <a:gdLst/>
              <a:ahLst/>
              <a:cxnLst/>
              <a:rect l="l" t="t" r="r" b="b"/>
              <a:pathLst>
                <a:path w="5130" h="1301" extrusionOk="0">
                  <a:moveTo>
                    <a:pt x="651" y="0"/>
                  </a:moveTo>
                  <a:cubicBezTo>
                    <a:pt x="289" y="0"/>
                    <a:pt x="1" y="289"/>
                    <a:pt x="1" y="651"/>
                  </a:cubicBezTo>
                  <a:cubicBezTo>
                    <a:pt x="1" y="1012"/>
                    <a:pt x="289" y="1301"/>
                    <a:pt x="651" y="1301"/>
                  </a:cubicBezTo>
                  <a:lnTo>
                    <a:pt x="4480" y="1301"/>
                  </a:lnTo>
                  <a:cubicBezTo>
                    <a:pt x="4841" y="1301"/>
                    <a:pt x="5130" y="1012"/>
                    <a:pt x="5130" y="651"/>
                  </a:cubicBezTo>
                  <a:cubicBezTo>
                    <a:pt x="5130" y="289"/>
                    <a:pt x="4841" y="0"/>
                    <a:pt x="4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05;p58"/>
            <p:cNvSpPr/>
            <p:nvPr/>
          </p:nvSpPr>
          <p:spPr>
            <a:xfrm>
              <a:off x="7180293" y="1507088"/>
              <a:ext cx="60622" cy="25396"/>
            </a:xfrm>
            <a:custGeom>
              <a:avLst/>
              <a:gdLst/>
              <a:ahLst/>
              <a:cxnLst/>
              <a:rect l="l" t="t" r="r" b="b"/>
              <a:pathLst>
                <a:path w="3108" h="1302" extrusionOk="0">
                  <a:moveTo>
                    <a:pt x="651" y="1"/>
                  </a:moveTo>
                  <a:cubicBezTo>
                    <a:pt x="290" y="1"/>
                    <a:pt x="1" y="290"/>
                    <a:pt x="1" y="651"/>
                  </a:cubicBezTo>
                  <a:cubicBezTo>
                    <a:pt x="1" y="1012"/>
                    <a:pt x="290" y="1301"/>
                    <a:pt x="651" y="1301"/>
                  </a:cubicBezTo>
                  <a:lnTo>
                    <a:pt x="2457" y="1301"/>
                  </a:lnTo>
                  <a:cubicBezTo>
                    <a:pt x="2818" y="1301"/>
                    <a:pt x="3107" y="1012"/>
                    <a:pt x="3107" y="651"/>
                  </a:cubicBezTo>
                  <a:cubicBezTo>
                    <a:pt x="3107" y="290"/>
                    <a:pt x="2818" y="1"/>
                    <a:pt x="2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06;p58"/>
            <p:cNvSpPr/>
            <p:nvPr/>
          </p:nvSpPr>
          <p:spPr>
            <a:xfrm>
              <a:off x="7180293" y="1556980"/>
              <a:ext cx="214204" cy="25376"/>
            </a:xfrm>
            <a:custGeom>
              <a:avLst/>
              <a:gdLst/>
              <a:ahLst/>
              <a:cxnLst/>
              <a:rect l="l" t="t" r="r" b="b"/>
              <a:pathLst>
                <a:path w="10982" h="1301" extrusionOk="0">
                  <a:moveTo>
                    <a:pt x="651" y="0"/>
                  </a:moveTo>
                  <a:cubicBezTo>
                    <a:pt x="290" y="0"/>
                    <a:pt x="1" y="289"/>
                    <a:pt x="1" y="651"/>
                  </a:cubicBezTo>
                  <a:cubicBezTo>
                    <a:pt x="1" y="1012"/>
                    <a:pt x="290" y="1301"/>
                    <a:pt x="651" y="1301"/>
                  </a:cubicBezTo>
                  <a:lnTo>
                    <a:pt x="10332" y="1301"/>
                  </a:lnTo>
                  <a:cubicBezTo>
                    <a:pt x="10693" y="1301"/>
                    <a:pt x="10982" y="1012"/>
                    <a:pt x="10982" y="651"/>
                  </a:cubicBezTo>
                  <a:cubicBezTo>
                    <a:pt x="10982" y="289"/>
                    <a:pt x="10693" y="0"/>
                    <a:pt x="10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07;p58"/>
            <p:cNvSpPr/>
            <p:nvPr/>
          </p:nvSpPr>
          <p:spPr>
            <a:xfrm>
              <a:off x="6987549" y="1814828"/>
              <a:ext cx="128245" cy="25396"/>
            </a:xfrm>
            <a:custGeom>
              <a:avLst/>
              <a:gdLst/>
              <a:ahLst/>
              <a:cxnLst/>
              <a:rect l="l" t="t" r="r" b="b"/>
              <a:pathLst>
                <a:path w="6575" h="1302" extrusionOk="0">
                  <a:moveTo>
                    <a:pt x="650" y="1"/>
                  </a:moveTo>
                  <a:cubicBezTo>
                    <a:pt x="289" y="1"/>
                    <a:pt x="0" y="290"/>
                    <a:pt x="0" y="651"/>
                  </a:cubicBezTo>
                  <a:cubicBezTo>
                    <a:pt x="0" y="1012"/>
                    <a:pt x="289" y="1301"/>
                    <a:pt x="650" y="1301"/>
                  </a:cubicBezTo>
                  <a:lnTo>
                    <a:pt x="5924" y="1301"/>
                  </a:lnTo>
                  <a:cubicBezTo>
                    <a:pt x="6285" y="1301"/>
                    <a:pt x="6574" y="1012"/>
                    <a:pt x="6574" y="651"/>
                  </a:cubicBezTo>
                  <a:cubicBezTo>
                    <a:pt x="6574" y="290"/>
                    <a:pt x="6285" y="1"/>
                    <a:pt x="5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08;p58"/>
            <p:cNvSpPr/>
            <p:nvPr/>
          </p:nvSpPr>
          <p:spPr>
            <a:xfrm>
              <a:off x="6987549" y="1865286"/>
              <a:ext cx="173614" cy="25376"/>
            </a:xfrm>
            <a:custGeom>
              <a:avLst/>
              <a:gdLst/>
              <a:ahLst/>
              <a:cxnLst/>
              <a:rect l="l" t="t" r="r" b="b"/>
              <a:pathLst>
                <a:path w="8901" h="1301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cubicBezTo>
                    <a:pt x="0" y="1012"/>
                    <a:pt x="289" y="1301"/>
                    <a:pt x="650" y="1301"/>
                  </a:cubicBezTo>
                  <a:lnTo>
                    <a:pt x="8250" y="1301"/>
                  </a:lnTo>
                  <a:cubicBezTo>
                    <a:pt x="8611" y="1301"/>
                    <a:pt x="8900" y="1012"/>
                    <a:pt x="8900" y="650"/>
                  </a:cubicBezTo>
                  <a:cubicBezTo>
                    <a:pt x="8900" y="289"/>
                    <a:pt x="8611" y="0"/>
                    <a:pt x="8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250;p58"/>
          <p:cNvGrpSpPr/>
          <p:nvPr/>
        </p:nvGrpSpPr>
        <p:grpSpPr>
          <a:xfrm>
            <a:off x="4835017" y="1295399"/>
            <a:ext cx="1721133" cy="2524495"/>
            <a:chOff x="5993850" y="1398214"/>
            <a:chExt cx="811665" cy="1356200"/>
          </a:xfrm>
        </p:grpSpPr>
        <p:sp>
          <p:nvSpPr>
            <p:cNvPr id="44" name="Google Shape;2251;p58"/>
            <p:cNvSpPr/>
            <p:nvPr/>
          </p:nvSpPr>
          <p:spPr>
            <a:xfrm>
              <a:off x="6248346" y="2314491"/>
              <a:ext cx="98929" cy="422478"/>
            </a:xfrm>
            <a:custGeom>
              <a:avLst/>
              <a:gdLst/>
              <a:ahLst/>
              <a:cxnLst/>
              <a:rect l="l" t="t" r="r" b="b"/>
              <a:pathLst>
                <a:path w="5072" h="21660" extrusionOk="0">
                  <a:moveTo>
                    <a:pt x="0" y="1"/>
                  </a:moveTo>
                  <a:lnTo>
                    <a:pt x="2630" y="21659"/>
                  </a:lnTo>
                  <a:lnTo>
                    <a:pt x="5072" y="21659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FD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52;p58"/>
            <p:cNvSpPr/>
            <p:nvPr/>
          </p:nvSpPr>
          <p:spPr>
            <a:xfrm>
              <a:off x="6180411" y="2688469"/>
              <a:ext cx="166865" cy="55531"/>
            </a:xfrm>
            <a:custGeom>
              <a:avLst/>
              <a:gdLst/>
              <a:ahLst/>
              <a:cxnLst/>
              <a:rect l="l" t="t" r="r" b="b"/>
              <a:pathLst>
                <a:path w="8555" h="2847" extrusionOk="0">
                  <a:moveTo>
                    <a:pt x="6503" y="0"/>
                  </a:moveTo>
                  <a:lnTo>
                    <a:pt x="1" y="2485"/>
                  </a:lnTo>
                  <a:lnTo>
                    <a:pt x="810" y="2846"/>
                  </a:lnTo>
                  <a:lnTo>
                    <a:pt x="8555" y="2846"/>
                  </a:lnTo>
                  <a:lnTo>
                    <a:pt x="8555" y="968"/>
                  </a:lnTo>
                  <a:lnTo>
                    <a:pt x="6503" y="0"/>
                  </a:lnTo>
                  <a:close/>
                </a:path>
              </a:pathLst>
            </a:custGeom>
            <a:solidFill>
              <a:srgbClr val="FD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53;p58"/>
            <p:cNvSpPr/>
            <p:nvPr/>
          </p:nvSpPr>
          <p:spPr>
            <a:xfrm>
              <a:off x="6163228" y="2707349"/>
              <a:ext cx="185180" cy="47066"/>
            </a:xfrm>
            <a:custGeom>
              <a:avLst/>
              <a:gdLst/>
              <a:ahLst/>
              <a:cxnLst/>
              <a:rect l="l" t="t" r="r" b="b"/>
              <a:pathLst>
                <a:path w="9494" h="2413" extrusionOk="0">
                  <a:moveTo>
                    <a:pt x="9479" y="0"/>
                  </a:moveTo>
                  <a:cubicBezTo>
                    <a:pt x="9479" y="0"/>
                    <a:pt x="8583" y="1046"/>
                    <a:pt x="6780" y="1046"/>
                  </a:cubicBezTo>
                  <a:cubicBezTo>
                    <a:pt x="6013" y="1046"/>
                    <a:pt x="5083" y="857"/>
                    <a:pt x="3988" y="318"/>
                  </a:cubicBezTo>
                  <a:cubicBezTo>
                    <a:pt x="3988" y="318"/>
                    <a:pt x="1012" y="997"/>
                    <a:pt x="145" y="1965"/>
                  </a:cubicBezTo>
                  <a:cubicBezTo>
                    <a:pt x="1" y="2124"/>
                    <a:pt x="102" y="2370"/>
                    <a:pt x="318" y="2370"/>
                  </a:cubicBezTo>
                  <a:lnTo>
                    <a:pt x="9118" y="2413"/>
                  </a:lnTo>
                  <a:cubicBezTo>
                    <a:pt x="9334" y="2413"/>
                    <a:pt x="9493" y="2254"/>
                    <a:pt x="9493" y="2037"/>
                  </a:cubicBezTo>
                  <a:lnTo>
                    <a:pt x="9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54;p58"/>
            <p:cNvSpPr/>
            <p:nvPr/>
          </p:nvSpPr>
          <p:spPr>
            <a:xfrm>
              <a:off x="6198180" y="1841608"/>
              <a:ext cx="164876" cy="809984"/>
            </a:xfrm>
            <a:custGeom>
              <a:avLst/>
              <a:gdLst/>
              <a:ahLst/>
              <a:cxnLst/>
              <a:rect l="l" t="t" r="r" b="b"/>
              <a:pathLst>
                <a:path w="8453" h="41527" extrusionOk="0">
                  <a:moveTo>
                    <a:pt x="2500" y="1"/>
                  </a:moveTo>
                  <a:cubicBezTo>
                    <a:pt x="2500" y="1"/>
                    <a:pt x="0" y="2804"/>
                    <a:pt x="593" y="11054"/>
                  </a:cubicBezTo>
                  <a:lnTo>
                    <a:pt x="3150" y="41526"/>
                  </a:lnTo>
                  <a:lnTo>
                    <a:pt x="8409" y="41526"/>
                  </a:lnTo>
                  <a:lnTo>
                    <a:pt x="7586" y="6647"/>
                  </a:lnTo>
                  <a:lnTo>
                    <a:pt x="8453" y="535"/>
                  </a:lnTo>
                  <a:lnTo>
                    <a:pt x="2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55;p58"/>
            <p:cNvSpPr/>
            <p:nvPr/>
          </p:nvSpPr>
          <p:spPr>
            <a:xfrm>
              <a:off x="6246649" y="1841608"/>
              <a:ext cx="198424" cy="152763"/>
            </a:xfrm>
            <a:custGeom>
              <a:avLst/>
              <a:gdLst/>
              <a:ahLst/>
              <a:cxnLst/>
              <a:rect l="l" t="t" r="r" b="b"/>
              <a:pathLst>
                <a:path w="10173" h="7832" extrusionOk="0">
                  <a:moveTo>
                    <a:pt x="0" y="1"/>
                  </a:moveTo>
                  <a:lnTo>
                    <a:pt x="3396" y="6459"/>
                  </a:lnTo>
                  <a:lnTo>
                    <a:pt x="10172" y="7832"/>
                  </a:lnTo>
                  <a:cubicBezTo>
                    <a:pt x="8959" y="2847"/>
                    <a:pt x="7167" y="535"/>
                    <a:pt x="7167" y="5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56;p58"/>
            <p:cNvSpPr/>
            <p:nvPr/>
          </p:nvSpPr>
          <p:spPr>
            <a:xfrm>
              <a:off x="6248892" y="1845274"/>
              <a:ext cx="42306" cy="763484"/>
            </a:xfrm>
            <a:custGeom>
              <a:avLst/>
              <a:gdLst/>
              <a:ahLst/>
              <a:cxnLst/>
              <a:rect l="l" t="t" r="r" b="b"/>
              <a:pathLst>
                <a:path w="2169" h="39143" extrusionOk="0">
                  <a:moveTo>
                    <a:pt x="1619" y="0"/>
                  </a:moveTo>
                  <a:lnTo>
                    <a:pt x="1128" y="1084"/>
                  </a:lnTo>
                  <a:cubicBezTo>
                    <a:pt x="333" y="3020"/>
                    <a:pt x="1" y="5115"/>
                    <a:pt x="117" y="7181"/>
                  </a:cubicBezTo>
                  <a:lnTo>
                    <a:pt x="2067" y="39142"/>
                  </a:lnTo>
                  <a:lnTo>
                    <a:pt x="2168" y="39142"/>
                  </a:lnTo>
                  <a:lnTo>
                    <a:pt x="218" y="7181"/>
                  </a:lnTo>
                  <a:cubicBezTo>
                    <a:pt x="88" y="5130"/>
                    <a:pt x="434" y="3035"/>
                    <a:pt x="1200" y="1113"/>
                  </a:cubicBezTo>
                  <a:lnTo>
                    <a:pt x="1691" y="29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57;p58"/>
            <p:cNvSpPr/>
            <p:nvPr/>
          </p:nvSpPr>
          <p:spPr>
            <a:xfrm>
              <a:off x="6256791" y="2607857"/>
              <a:ext cx="101485" cy="1716"/>
            </a:xfrm>
            <a:custGeom>
              <a:avLst/>
              <a:gdLst/>
              <a:ahLst/>
              <a:cxnLst/>
              <a:rect l="l" t="t" r="r" b="b"/>
              <a:pathLst>
                <a:path w="5203" h="88" extrusionOk="0">
                  <a:moveTo>
                    <a:pt x="0" y="1"/>
                  </a:moveTo>
                  <a:lnTo>
                    <a:pt x="0" y="87"/>
                  </a:lnTo>
                  <a:lnTo>
                    <a:pt x="5202" y="87"/>
                  </a:lnTo>
                  <a:lnTo>
                    <a:pt x="5202" y="1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58;p58"/>
            <p:cNvSpPr/>
            <p:nvPr/>
          </p:nvSpPr>
          <p:spPr>
            <a:xfrm>
              <a:off x="6414603" y="2314491"/>
              <a:ext cx="177008" cy="422478"/>
            </a:xfrm>
            <a:custGeom>
              <a:avLst/>
              <a:gdLst/>
              <a:ahLst/>
              <a:cxnLst/>
              <a:rect l="l" t="t" r="r" b="b"/>
              <a:pathLst>
                <a:path w="9075" h="21660" extrusionOk="0">
                  <a:moveTo>
                    <a:pt x="1" y="1"/>
                  </a:moveTo>
                  <a:lnTo>
                    <a:pt x="6618" y="21659"/>
                  </a:lnTo>
                  <a:lnTo>
                    <a:pt x="9075" y="21659"/>
                  </a:lnTo>
                  <a:lnTo>
                    <a:pt x="5159" y="1"/>
                  </a:lnTo>
                  <a:close/>
                </a:path>
              </a:pathLst>
            </a:custGeom>
            <a:solidFill>
              <a:srgbClr val="FD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59;p58"/>
            <p:cNvSpPr/>
            <p:nvPr/>
          </p:nvSpPr>
          <p:spPr>
            <a:xfrm>
              <a:off x="6543684" y="2688469"/>
              <a:ext cx="166846" cy="55531"/>
            </a:xfrm>
            <a:custGeom>
              <a:avLst/>
              <a:gdLst/>
              <a:ahLst/>
              <a:cxnLst/>
              <a:rect l="l" t="t" r="r" b="b"/>
              <a:pathLst>
                <a:path w="8554" h="2847" extrusionOk="0">
                  <a:moveTo>
                    <a:pt x="2052" y="0"/>
                  </a:moveTo>
                  <a:lnTo>
                    <a:pt x="0" y="968"/>
                  </a:lnTo>
                  <a:lnTo>
                    <a:pt x="0" y="2846"/>
                  </a:lnTo>
                  <a:lnTo>
                    <a:pt x="7745" y="2846"/>
                  </a:lnTo>
                  <a:lnTo>
                    <a:pt x="8554" y="2485"/>
                  </a:lnTo>
                  <a:lnTo>
                    <a:pt x="2052" y="0"/>
                  </a:lnTo>
                  <a:close/>
                </a:path>
              </a:pathLst>
            </a:custGeom>
            <a:solidFill>
              <a:srgbClr val="FD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60;p58"/>
            <p:cNvSpPr/>
            <p:nvPr/>
          </p:nvSpPr>
          <p:spPr>
            <a:xfrm>
              <a:off x="6535219" y="2706783"/>
              <a:ext cx="192222" cy="47631"/>
            </a:xfrm>
            <a:custGeom>
              <a:avLst/>
              <a:gdLst/>
              <a:ahLst/>
              <a:cxnLst/>
              <a:rect l="l" t="t" r="r" b="b"/>
              <a:pathLst>
                <a:path w="9855" h="2442" extrusionOk="0">
                  <a:moveTo>
                    <a:pt x="1" y="0"/>
                  </a:moveTo>
                  <a:lnTo>
                    <a:pt x="362" y="2066"/>
                  </a:lnTo>
                  <a:cubicBezTo>
                    <a:pt x="362" y="2283"/>
                    <a:pt x="521" y="2442"/>
                    <a:pt x="738" y="2442"/>
                  </a:cubicBezTo>
                  <a:lnTo>
                    <a:pt x="9537" y="2413"/>
                  </a:lnTo>
                  <a:cubicBezTo>
                    <a:pt x="9754" y="2413"/>
                    <a:pt x="9855" y="2153"/>
                    <a:pt x="9710" y="1994"/>
                  </a:cubicBezTo>
                  <a:cubicBezTo>
                    <a:pt x="8843" y="1040"/>
                    <a:pt x="5867" y="347"/>
                    <a:pt x="5867" y="347"/>
                  </a:cubicBezTo>
                  <a:cubicBezTo>
                    <a:pt x="4790" y="885"/>
                    <a:pt x="3837" y="1075"/>
                    <a:pt x="3029" y="1075"/>
                  </a:cubicBezTo>
                  <a:cubicBezTo>
                    <a:pt x="1104" y="10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61;p58"/>
            <p:cNvSpPr/>
            <p:nvPr/>
          </p:nvSpPr>
          <p:spPr>
            <a:xfrm>
              <a:off x="6339081" y="1890369"/>
              <a:ext cx="252824" cy="759798"/>
            </a:xfrm>
            <a:custGeom>
              <a:avLst/>
              <a:gdLst/>
              <a:ahLst/>
              <a:cxnLst/>
              <a:rect l="l" t="t" r="r" b="b"/>
              <a:pathLst>
                <a:path w="12962" h="38954" extrusionOk="0">
                  <a:moveTo>
                    <a:pt x="1" y="0"/>
                  </a:moveTo>
                  <a:lnTo>
                    <a:pt x="578" y="12022"/>
                  </a:lnTo>
                  <a:lnTo>
                    <a:pt x="7167" y="38954"/>
                  </a:lnTo>
                  <a:lnTo>
                    <a:pt x="12961" y="38954"/>
                  </a:lnTo>
                  <a:lnTo>
                    <a:pt x="5433" y="5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62;p58"/>
            <p:cNvSpPr/>
            <p:nvPr/>
          </p:nvSpPr>
          <p:spPr>
            <a:xfrm>
              <a:off x="6471244" y="2607857"/>
              <a:ext cx="109091" cy="1716"/>
            </a:xfrm>
            <a:custGeom>
              <a:avLst/>
              <a:gdLst/>
              <a:ahLst/>
              <a:cxnLst/>
              <a:rect l="l" t="t" r="r" b="b"/>
              <a:pathLst>
                <a:path w="5593" h="88" extrusionOk="0">
                  <a:moveTo>
                    <a:pt x="1" y="1"/>
                  </a:moveTo>
                  <a:lnTo>
                    <a:pt x="1" y="87"/>
                  </a:lnTo>
                  <a:lnTo>
                    <a:pt x="5593" y="87"/>
                  </a:lnTo>
                  <a:lnTo>
                    <a:pt x="5593" y="1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63;p58"/>
            <p:cNvSpPr/>
            <p:nvPr/>
          </p:nvSpPr>
          <p:spPr>
            <a:xfrm>
              <a:off x="6344152" y="1994346"/>
              <a:ext cx="87675" cy="465311"/>
            </a:xfrm>
            <a:custGeom>
              <a:avLst/>
              <a:gdLst/>
              <a:ahLst/>
              <a:cxnLst/>
              <a:rect l="l" t="t" r="r" b="b"/>
              <a:pathLst>
                <a:path w="4495" h="23856" extrusionOk="0">
                  <a:moveTo>
                    <a:pt x="1402" y="1"/>
                  </a:moveTo>
                  <a:lnTo>
                    <a:pt x="1" y="1807"/>
                  </a:lnTo>
                  <a:lnTo>
                    <a:pt x="318" y="6691"/>
                  </a:lnTo>
                  <a:lnTo>
                    <a:pt x="4494" y="23856"/>
                  </a:lnTo>
                  <a:lnTo>
                    <a:pt x="1402" y="1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64;p58"/>
            <p:cNvSpPr/>
            <p:nvPr/>
          </p:nvSpPr>
          <p:spPr>
            <a:xfrm>
              <a:off x="6723769" y="1753974"/>
              <a:ext cx="81745" cy="26215"/>
            </a:xfrm>
            <a:custGeom>
              <a:avLst/>
              <a:gdLst/>
              <a:ahLst/>
              <a:cxnLst/>
              <a:rect l="l" t="t" r="r" b="b"/>
              <a:pathLst>
                <a:path w="4191" h="1344" extrusionOk="0">
                  <a:moveTo>
                    <a:pt x="0" y="0"/>
                  </a:moveTo>
                  <a:cubicBezTo>
                    <a:pt x="14" y="72"/>
                    <a:pt x="867" y="1156"/>
                    <a:pt x="867" y="1156"/>
                  </a:cubicBezTo>
                  <a:lnTo>
                    <a:pt x="3612" y="1344"/>
                  </a:lnTo>
                  <a:cubicBezTo>
                    <a:pt x="3930" y="1344"/>
                    <a:pt x="4190" y="1026"/>
                    <a:pt x="4118" y="722"/>
                  </a:cubicBezTo>
                  <a:cubicBezTo>
                    <a:pt x="4060" y="520"/>
                    <a:pt x="3901" y="376"/>
                    <a:pt x="3699" y="361"/>
                  </a:cubicBezTo>
                  <a:cubicBezTo>
                    <a:pt x="2716" y="2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65;p58"/>
            <p:cNvSpPr/>
            <p:nvPr/>
          </p:nvSpPr>
          <p:spPr>
            <a:xfrm>
              <a:off x="6670210" y="1752551"/>
              <a:ext cx="104859" cy="62475"/>
            </a:xfrm>
            <a:custGeom>
              <a:avLst/>
              <a:gdLst/>
              <a:ahLst/>
              <a:cxnLst/>
              <a:rect l="l" t="t" r="r" b="b"/>
              <a:pathLst>
                <a:path w="5376" h="3203" extrusionOk="0">
                  <a:moveTo>
                    <a:pt x="1662" y="1"/>
                  </a:moveTo>
                  <a:cubicBezTo>
                    <a:pt x="1662" y="1"/>
                    <a:pt x="1" y="275"/>
                    <a:pt x="1099" y="1821"/>
                  </a:cubicBezTo>
                  <a:cubicBezTo>
                    <a:pt x="1846" y="2883"/>
                    <a:pt x="2386" y="3202"/>
                    <a:pt x="3055" y="3202"/>
                  </a:cubicBezTo>
                  <a:cubicBezTo>
                    <a:pt x="3369" y="3202"/>
                    <a:pt x="3712" y="3132"/>
                    <a:pt x="4119" y="3035"/>
                  </a:cubicBezTo>
                  <a:cubicBezTo>
                    <a:pt x="5376" y="2746"/>
                    <a:pt x="4292" y="795"/>
                    <a:pt x="4292" y="795"/>
                  </a:cubicBezTo>
                  <a:lnTo>
                    <a:pt x="2717" y="59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66;p58"/>
            <p:cNvSpPr/>
            <p:nvPr/>
          </p:nvSpPr>
          <p:spPr>
            <a:xfrm>
              <a:off x="6632449" y="1749176"/>
              <a:ext cx="73865" cy="38054"/>
            </a:xfrm>
            <a:custGeom>
              <a:avLst/>
              <a:gdLst/>
              <a:ahLst/>
              <a:cxnLst/>
              <a:rect l="l" t="t" r="r" b="b"/>
              <a:pathLst>
                <a:path w="3787" h="1951" extrusionOk="0">
                  <a:moveTo>
                    <a:pt x="1171" y="0"/>
                  </a:moveTo>
                  <a:lnTo>
                    <a:pt x="1" y="1893"/>
                  </a:lnTo>
                  <a:lnTo>
                    <a:pt x="3396" y="1951"/>
                  </a:lnTo>
                  <a:lnTo>
                    <a:pt x="3786" y="174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F9B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67;p58"/>
            <p:cNvSpPr/>
            <p:nvPr/>
          </p:nvSpPr>
          <p:spPr>
            <a:xfrm>
              <a:off x="6344152" y="1622924"/>
              <a:ext cx="326377" cy="178685"/>
            </a:xfrm>
            <a:custGeom>
              <a:avLst/>
              <a:gdLst/>
              <a:ahLst/>
              <a:cxnLst/>
              <a:rect l="l" t="t" r="r" b="b"/>
              <a:pathLst>
                <a:path w="16733" h="9161" extrusionOk="0">
                  <a:moveTo>
                    <a:pt x="3179" y="0"/>
                  </a:moveTo>
                  <a:lnTo>
                    <a:pt x="1" y="2009"/>
                  </a:lnTo>
                  <a:lnTo>
                    <a:pt x="5043" y="7990"/>
                  </a:lnTo>
                  <a:cubicBezTo>
                    <a:pt x="5466" y="8498"/>
                    <a:pt x="6096" y="8786"/>
                    <a:pt x="6744" y="8786"/>
                  </a:cubicBezTo>
                  <a:cubicBezTo>
                    <a:pt x="6760" y="8786"/>
                    <a:pt x="6776" y="8786"/>
                    <a:pt x="6791" y="8785"/>
                  </a:cubicBezTo>
                  <a:lnTo>
                    <a:pt x="15432" y="9161"/>
                  </a:lnTo>
                  <a:lnTo>
                    <a:pt x="16732" y="6257"/>
                  </a:lnTo>
                  <a:lnTo>
                    <a:pt x="7731" y="5101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68;p58"/>
            <p:cNvSpPr/>
            <p:nvPr/>
          </p:nvSpPr>
          <p:spPr>
            <a:xfrm>
              <a:off x="6399116" y="1669130"/>
              <a:ext cx="43418" cy="109930"/>
            </a:xfrm>
            <a:custGeom>
              <a:avLst/>
              <a:gdLst/>
              <a:ahLst/>
              <a:cxnLst/>
              <a:rect l="l" t="t" r="r" b="b"/>
              <a:pathLst>
                <a:path w="2226" h="5636" extrusionOk="0">
                  <a:moveTo>
                    <a:pt x="188" y="1"/>
                  </a:moveTo>
                  <a:lnTo>
                    <a:pt x="0" y="2992"/>
                  </a:lnTo>
                  <a:lnTo>
                    <a:pt x="2225" y="5636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69;p58"/>
            <p:cNvSpPr/>
            <p:nvPr/>
          </p:nvSpPr>
          <p:spPr>
            <a:xfrm>
              <a:off x="6460263" y="1718457"/>
              <a:ext cx="34680" cy="4818"/>
            </a:xfrm>
            <a:custGeom>
              <a:avLst/>
              <a:gdLst/>
              <a:ahLst/>
              <a:cxnLst/>
              <a:rect l="l" t="t" r="r" b="b"/>
              <a:pathLst>
                <a:path w="1778" h="247" extrusionOk="0">
                  <a:moveTo>
                    <a:pt x="0" y="0"/>
                  </a:moveTo>
                  <a:lnTo>
                    <a:pt x="0" y="73"/>
                  </a:lnTo>
                  <a:lnTo>
                    <a:pt x="1778" y="246"/>
                  </a:lnTo>
                  <a:lnTo>
                    <a:pt x="1778" y="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70;p58"/>
            <p:cNvSpPr/>
            <p:nvPr/>
          </p:nvSpPr>
          <p:spPr>
            <a:xfrm>
              <a:off x="6204655" y="1622924"/>
              <a:ext cx="222650" cy="229145"/>
            </a:xfrm>
            <a:custGeom>
              <a:avLst/>
              <a:gdLst/>
              <a:ahLst/>
              <a:cxnLst/>
              <a:rect l="l" t="t" r="r" b="b"/>
              <a:pathLst>
                <a:path w="11415" h="11748" extrusionOk="0">
                  <a:moveTo>
                    <a:pt x="10360" y="0"/>
                  </a:moveTo>
                  <a:lnTo>
                    <a:pt x="0" y="405"/>
                  </a:lnTo>
                  <a:lnTo>
                    <a:pt x="2168" y="11213"/>
                  </a:lnTo>
                  <a:lnTo>
                    <a:pt x="9320" y="11747"/>
                  </a:lnTo>
                  <a:lnTo>
                    <a:pt x="9739" y="6936"/>
                  </a:lnTo>
                  <a:cubicBezTo>
                    <a:pt x="10143" y="6863"/>
                    <a:pt x="11155" y="5895"/>
                    <a:pt x="11299" y="4711"/>
                  </a:cubicBezTo>
                  <a:cubicBezTo>
                    <a:pt x="11415" y="3743"/>
                    <a:pt x="10620" y="2587"/>
                    <a:pt x="10172" y="1994"/>
                  </a:cubicBezTo>
                  <a:lnTo>
                    <a:pt x="103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71;p58"/>
            <p:cNvSpPr/>
            <p:nvPr/>
          </p:nvSpPr>
          <p:spPr>
            <a:xfrm>
              <a:off x="6223536" y="1712547"/>
              <a:ext cx="23406" cy="129084"/>
            </a:xfrm>
            <a:custGeom>
              <a:avLst/>
              <a:gdLst/>
              <a:ahLst/>
              <a:cxnLst/>
              <a:rect l="l" t="t" r="r" b="b"/>
              <a:pathLst>
                <a:path w="1200" h="6618" extrusionOk="0">
                  <a:moveTo>
                    <a:pt x="1041" y="0"/>
                  </a:moveTo>
                  <a:lnTo>
                    <a:pt x="1" y="621"/>
                  </a:lnTo>
                  <a:lnTo>
                    <a:pt x="1200" y="6618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72;p58"/>
            <p:cNvSpPr/>
            <p:nvPr/>
          </p:nvSpPr>
          <p:spPr>
            <a:xfrm>
              <a:off x="6183239" y="1873731"/>
              <a:ext cx="84847" cy="78644"/>
            </a:xfrm>
            <a:custGeom>
              <a:avLst/>
              <a:gdLst/>
              <a:ahLst/>
              <a:cxnLst/>
              <a:rect l="l" t="t" r="r" b="b"/>
              <a:pathLst>
                <a:path w="4350" h="4032" extrusionOk="0">
                  <a:moveTo>
                    <a:pt x="2254" y="1"/>
                  </a:moveTo>
                  <a:cubicBezTo>
                    <a:pt x="1156" y="15"/>
                    <a:pt x="0" y="954"/>
                    <a:pt x="0" y="2024"/>
                  </a:cubicBezTo>
                  <a:cubicBezTo>
                    <a:pt x="0" y="3093"/>
                    <a:pt x="1315" y="4032"/>
                    <a:pt x="2399" y="4032"/>
                  </a:cubicBezTo>
                  <a:cubicBezTo>
                    <a:pt x="3468" y="4032"/>
                    <a:pt x="4349" y="3165"/>
                    <a:pt x="4349" y="2081"/>
                  </a:cubicBezTo>
                  <a:cubicBezTo>
                    <a:pt x="4349" y="1012"/>
                    <a:pt x="3324" y="1"/>
                    <a:pt x="2254" y="1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73;p58"/>
            <p:cNvSpPr/>
            <p:nvPr/>
          </p:nvSpPr>
          <p:spPr>
            <a:xfrm>
              <a:off x="6144055" y="1845547"/>
              <a:ext cx="99788" cy="55258"/>
            </a:xfrm>
            <a:custGeom>
              <a:avLst/>
              <a:gdLst/>
              <a:ahLst/>
              <a:cxnLst/>
              <a:rect l="l" t="t" r="r" b="b"/>
              <a:pathLst>
                <a:path w="5116" h="2833" extrusionOk="0">
                  <a:moveTo>
                    <a:pt x="897" y="1"/>
                  </a:moveTo>
                  <a:cubicBezTo>
                    <a:pt x="897" y="1"/>
                    <a:pt x="1" y="1605"/>
                    <a:pt x="102" y="1677"/>
                  </a:cubicBezTo>
                  <a:cubicBezTo>
                    <a:pt x="189" y="1749"/>
                    <a:pt x="3382" y="2833"/>
                    <a:pt x="3382" y="2833"/>
                  </a:cubicBezTo>
                  <a:lnTo>
                    <a:pt x="5116" y="1677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74;p58"/>
            <p:cNvSpPr/>
            <p:nvPr/>
          </p:nvSpPr>
          <p:spPr>
            <a:xfrm>
              <a:off x="5993850" y="1630804"/>
              <a:ext cx="235913" cy="271432"/>
            </a:xfrm>
            <a:custGeom>
              <a:avLst/>
              <a:gdLst/>
              <a:ahLst/>
              <a:cxnLst/>
              <a:rect l="l" t="t" r="r" b="b"/>
              <a:pathLst>
                <a:path w="12095" h="13916" extrusionOk="0">
                  <a:moveTo>
                    <a:pt x="10808" y="1"/>
                  </a:moveTo>
                  <a:lnTo>
                    <a:pt x="1316" y="7601"/>
                  </a:lnTo>
                  <a:cubicBezTo>
                    <a:pt x="1" y="8627"/>
                    <a:pt x="507" y="10736"/>
                    <a:pt x="2168" y="11054"/>
                  </a:cubicBezTo>
                  <a:lnTo>
                    <a:pt x="8771" y="13915"/>
                  </a:lnTo>
                  <a:lnTo>
                    <a:pt x="11054" y="11054"/>
                  </a:lnTo>
                  <a:lnTo>
                    <a:pt x="6026" y="8670"/>
                  </a:lnTo>
                  <a:lnTo>
                    <a:pt x="12094" y="4596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75;p58"/>
            <p:cNvSpPr/>
            <p:nvPr/>
          </p:nvSpPr>
          <p:spPr>
            <a:xfrm>
              <a:off x="6078110" y="1799049"/>
              <a:ext cx="33276" cy="1443"/>
            </a:xfrm>
            <a:custGeom>
              <a:avLst/>
              <a:gdLst/>
              <a:ahLst/>
              <a:cxnLst/>
              <a:rect l="l" t="t" r="r" b="b"/>
              <a:pathLst>
                <a:path w="1706" h="74" extrusionOk="0">
                  <a:moveTo>
                    <a:pt x="1" y="1"/>
                  </a:moveTo>
                  <a:lnTo>
                    <a:pt x="1" y="73"/>
                  </a:lnTo>
                  <a:lnTo>
                    <a:pt x="1706" y="73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76;p58"/>
            <p:cNvSpPr/>
            <p:nvPr/>
          </p:nvSpPr>
          <p:spPr>
            <a:xfrm>
              <a:off x="6227203" y="1398214"/>
              <a:ext cx="220407" cy="169206"/>
            </a:xfrm>
            <a:custGeom>
              <a:avLst/>
              <a:gdLst/>
              <a:ahLst/>
              <a:cxnLst/>
              <a:rect l="l" t="t" r="r" b="b"/>
              <a:pathLst>
                <a:path w="11300" h="8675" extrusionOk="0">
                  <a:moveTo>
                    <a:pt x="5539" y="1"/>
                  </a:moveTo>
                  <a:cubicBezTo>
                    <a:pt x="4875" y="1"/>
                    <a:pt x="4197" y="61"/>
                    <a:pt x="3555" y="150"/>
                  </a:cubicBezTo>
                  <a:cubicBezTo>
                    <a:pt x="622" y="540"/>
                    <a:pt x="0" y="3358"/>
                    <a:pt x="0" y="3358"/>
                  </a:cubicBezTo>
                  <a:lnTo>
                    <a:pt x="1575" y="4369"/>
                  </a:lnTo>
                  <a:cubicBezTo>
                    <a:pt x="1575" y="4369"/>
                    <a:pt x="3468" y="5135"/>
                    <a:pt x="5462" y="5467"/>
                  </a:cubicBezTo>
                  <a:lnTo>
                    <a:pt x="5361" y="8675"/>
                  </a:lnTo>
                  <a:lnTo>
                    <a:pt x="11097" y="8675"/>
                  </a:lnTo>
                  <a:cubicBezTo>
                    <a:pt x="11299" y="7620"/>
                    <a:pt x="11039" y="6594"/>
                    <a:pt x="10389" y="5857"/>
                  </a:cubicBezTo>
                  <a:cubicBezTo>
                    <a:pt x="9739" y="5106"/>
                    <a:pt x="9941" y="3936"/>
                    <a:pt x="9941" y="3936"/>
                  </a:cubicBezTo>
                  <a:cubicBezTo>
                    <a:pt x="10057" y="3257"/>
                    <a:pt x="9999" y="2708"/>
                    <a:pt x="9797" y="2289"/>
                  </a:cubicBezTo>
                  <a:cubicBezTo>
                    <a:pt x="9271" y="506"/>
                    <a:pt x="7460" y="1"/>
                    <a:pt x="5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77;p58"/>
            <p:cNvSpPr/>
            <p:nvPr/>
          </p:nvSpPr>
          <p:spPr>
            <a:xfrm>
              <a:off x="6284410" y="1545706"/>
              <a:ext cx="65966" cy="111061"/>
            </a:xfrm>
            <a:custGeom>
              <a:avLst/>
              <a:gdLst/>
              <a:ahLst/>
              <a:cxnLst/>
              <a:rect l="l" t="t" r="r" b="b"/>
              <a:pathLst>
                <a:path w="3382" h="5694" extrusionOk="0">
                  <a:moveTo>
                    <a:pt x="0" y="0"/>
                  </a:moveTo>
                  <a:lnTo>
                    <a:pt x="0" y="4017"/>
                  </a:lnTo>
                  <a:cubicBezTo>
                    <a:pt x="0" y="4947"/>
                    <a:pt x="738" y="5693"/>
                    <a:pt x="1664" y="5693"/>
                  </a:cubicBezTo>
                  <a:cubicBezTo>
                    <a:pt x="1673" y="5693"/>
                    <a:pt x="1682" y="5693"/>
                    <a:pt x="1691" y="5693"/>
                  </a:cubicBezTo>
                  <a:cubicBezTo>
                    <a:pt x="2616" y="5693"/>
                    <a:pt x="3381" y="4956"/>
                    <a:pt x="3381" y="4017"/>
                  </a:cubicBezTo>
                  <a:lnTo>
                    <a:pt x="3381" y="0"/>
                  </a:ln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78;p58"/>
            <p:cNvSpPr/>
            <p:nvPr/>
          </p:nvSpPr>
          <p:spPr>
            <a:xfrm>
              <a:off x="6281874" y="1529927"/>
              <a:ext cx="68502" cy="74314"/>
            </a:xfrm>
            <a:custGeom>
              <a:avLst/>
              <a:gdLst/>
              <a:ahLst/>
              <a:cxnLst/>
              <a:rect l="l" t="t" r="r" b="b"/>
              <a:pathLst>
                <a:path w="3512" h="3810" extrusionOk="0">
                  <a:moveTo>
                    <a:pt x="0" y="0"/>
                  </a:moveTo>
                  <a:cubicBezTo>
                    <a:pt x="0" y="0"/>
                    <a:pt x="355" y="3810"/>
                    <a:pt x="3256" y="3810"/>
                  </a:cubicBezTo>
                  <a:cubicBezTo>
                    <a:pt x="3339" y="3810"/>
                    <a:pt x="3424" y="3807"/>
                    <a:pt x="3511" y="3800"/>
                  </a:cubicBezTo>
                  <a:lnTo>
                    <a:pt x="3511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79;p58"/>
            <p:cNvSpPr/>
            <p:nvPr/>
          </p:nvSpPr>
          <p:spPr>
            <a:xfrm>
              <a:off x="6370932" y="1492733"/>
              <a:ext cx="42014" cy="41721"/>
            </a:xfrm>
            <a:custGeom>
              <a:avLst/>
              <a:gdLst/>
              <a:ahLst/>
              <a:cxnLst/>
              <a:rect l="l" t="t" r="r" b="b"/>
              <a:pathLst>
                <a:path w="2154" h="2139" extrusionOk="0">
                  <a:moveTo>
                    <a:pt x="1069" y="0"/>
                  </a:moveTo>
                  <a:cubicBezTo>
                    <a:pt x="477" y="0"/>
                    <a:pt x="0" y="477"/>
                    <a:pt x="0" y="1084"/>
                  </a:cubicBezTo>
                  <a:cubicBezTo>
                    <a:pt x="0" y="1676"/>
                    <a:pt x="491" y="2138"/>
                    <a:pt x="1084" y="2138"/>
                  </a:cubicBezTo>
                  <a:cubicBezTo>
                    <a:pt x="1691" y="2138"/>
                    <a:pt x="2153" y="1662"/>
                    <a:pt x="2153" y="1055"/>
                  </a:cubicBezTo>
                  <a:cubicBezTo>
                    <a:pt x="2153" y="462"/>
                    <a:pt x="1662" y="0"/>
                    <a:pt x="1069" y="0"/>
                  </a:cubicBezTo>
                  <a:close/>
                </a:path>
              </a:pathLst>
            </a:custGeom>
            <a:solidFill>
              <a:srgbClr val="963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80;p58"/>
            <p:cNvSpPr/>
            <p:nvPr/>
          </p:nvSpPr>
          <p:spPr>
            <a:xfrm>
              <a:off x="6272863" y="1438900"/>
              <a:ext cx="127387" cy="149116"/>
            </a:xfrm>
            <a:custGeom>
              <a:avLst/>
              <a:gdLst/>
              <a:ahLst/>
              <a:cxnLst/>
              <a:rect l="l" t="t" r="r" b="b"/>
              <a:pathLst>
                <a:path w="6531" h="7645" extrusionOk="0">
                  <a:moveTo>
                    <a:pt x="5491" y="0"/>
                  </a:moveTo>
                  <a:lnTo>
                    <a:pt x="535" y="44"/>
                  </a:lnTo>
                  <a:cubicBezTo>
                    <a:pt x="231" y="44"/>
                    <a:pt x="0" y="304"/>
                    <a:pt x="0" y="607"/>
                  </a:cubicBezTo>
                  <a:lnTo>
                    <a:pt x="29" y="5534"/>
                  </a:lnTo>
                  <a:cubicBezTo>
                    <a:pt x="29" y="6687"/>
                    <a:pt x="983" y="7644"/>
                    <a:pt x="2131" y="7644"/>
                  </a:cubicBezTo>
                  <a:cubicBezTo>
                    <a:pt x="2148" y="7644"/>
                    <a:pt x="2165" y="7644"/>
                    <a:pt x="2182" y="7644"/>
                  </a:cubicBezTo>
                  <a:lnTo>
                    <a:pt x="4407" y="7629"/>
                  </a:lnTo>
                  <a:cubicBezTo>
                    <a:pt x="5577" y="7615"/>
                    <a:pt x="6531" y="6632"/>
                    <a:pt x="6516" y="5476"/>
                  </a:cubicBezTo>
                  <a:lnTo>
                    <a:pt x="6473" y="983"/>
                  </a:lnTo>
                  <a:cubicBezTo>
                    <a:pt x="6473" y="434"/>
                    <a:pt x="6025" y="0"/>
                    <a:pt x="5491" y="0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81;p58"/>
            <p:cNvSpPr/>
            <p:nvPr/>
          </p:nvSpPr>
          <p:spPr>
            <a:xfrm>
              <a:off x="6261180" y="1468762"/>
              <a:ext cx="46071" cy="39712"/>
            </a:xfrm>
            <a:custGeom>
              <a:avLst/>
              <a:gdLst/>
              <a:ahLst/>
              <a:cxnLst/>
              <a:rect l="l" t="t" r="r" b="b"/>
              <a:pathLst>
                <a:path w="2362" h="2036" extrusionOk="0">
                  <a:moveTo>
                    <a:pt x="599" y="1"/>
                  </a:moveTo>
                  <a:cubicBezTo>
                    <a:pt x="599" y="1"/>
                    <a:pt x="1" y="2035"/>
                    <a:pt x="1011" y="2035"/>
                  </a:cubicBezTo>
                  <a:cubicBezTo>
                    <a:pt x="1053" y="2035"/>
                    <a:pt x="1099" y="2031"/>
                    <a:pt x="1148" y="2024"/>
                  </a:cubicBezTo>
                  <a:cubicBezTo>
                    <a:pt x="2362" y="1821"/>
                    <a:pt x="2304" y="1"/>
                    <a:pt x="2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82;p58"/>
            <p:cNvSpPr/>
            <p:nvPr/>
          </p:nvSpPr>
          <p:spPr>
            <a:xfrm>
              <a:off x="6193947" y="1402817"/>
              <a:ext cx="182352" cy="174765"/>
            </a:xfrm>
            <a:custGeom>
              <a:avLst/>
              <a:gdLst/>
              <a:ahLst/>
              <a:cxnLst/>
              <a:rect l="l" t="t" r="r" b="b"/>
              <a:pathLst>
                <a:path w="9349" h="8960" extrusionOk="0">
                  <a:moveTo>
                    <a:pt x="5031" y="0"/>
                  </a:moveTo>
                  <a:cubicBezTo>
                    <a:pt x="4758" y="0"/>
                    <a:pt x="2452" y="103"/>
                    <a:pt x="1257" y="3497"/>
                  </a:cubicBezTo>
                  <a:cubicBezTo>
                    <a:pt x="0" y="7110"/>
                    <a:pt x="1633" y="8901"/>
                    <a:pt x="1691" y="8959"/>
                  </a:cubicBezTo>
                  <a:lnTo>
                    <a:pt x="5130" y="8959"/>
                  </a:lnTo>
                  <a:cubicBezTo>
                    <a:pt x="5318" y="7933"/>
                    <a:pt x="5000" y="6951"/>
                    <a:pt x="4638" y="6170"/>
                  </a:cubicBezTo>
                  <a:cubicBezTo>
                    <a:pt x="4219" y="5275"/>
                    <a:pt x="4552" y="4249"/>
                    <a:pt x="4552" y="4249"/>
                  </a:cubicBezTo>
                  <a:cubicBezTo>
                    <a:pt x="4566" y="4191"/>
                    <a:pt x="4566" y="4133"/>
                    <a:pt x="4566" y="4075"/>
                  </a:cubicBezTo>
                  <a:cubicBezTo>
                    <a:pt x="5809" y="3989"/>
                    <a:pt x="8829" y="3570"/>
                    <a:pt x="9276" y="1402"/>
                  </a:cubicBezTo>
                  <a:lnTo>
                    <a:pt x="9349" y="608"/>
                  </a:lnTo>
                  <a:lnTo>
                    <a:pt x="5057" y="1"/>
                  </a:lnTo>
                  <a:cubicBezTo>
                    <a:pt x="5057" y="1"/>
                    <a:pt x="5048" y="0"/>
                    <a:pt x="5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83;p58"/>
            <p:cNvSpPr/>
            <p:nvPr/>
          </p:nvSpPr>
          <p:spPr>
            <a:xfrm>
              <a:off x="6251993" y="1491309"/>
              <a:ext cx="42014" cy="41741"/>
            </a:xfrm>
            <a:custGeom>
              <a:avLst/>
              <a:gdLst/>
              <a:ahLst/>
              <a:cxnLst/>
              <a:rect l="l" t="t" r="r" b="b"/>
              <a:pathLst>
                <a:path w="2154" h="2140" extrusionOk="0">
                  <a:moveTo>
                    <a:pt x="1070" y="1"/>
                  </a:moveTo>
                  <a:cubicBezTo>
                    <a:pt x="463" y="1"/>
                    <a:pt x="1" y="478"/>
                    <a:pt x="1" y="1084"/>
                  </a:cubicBezTo>
                  <a:cubicBezTo>
                    <a:pt x="1" y="1677"/>
                    <a:pt x="492" y="2139"/>
                    <a:pt x="1085" y="2139"/>
                  </a:cubicBezTo>
                  <a:cubicBezTo>
                    <a:pt x="1677" y="2139"/>
                    <a:pt x="2154" y="1662"/>
                    <a:pt x="2154" y="1056"/>
                  </a:cubicBezTo>
                  <a:cubicBezTo>
                    <a:pt x="2125" y="478"/>
                    <a:pt x="1648" y="1"/>
                    <a:pt x="1070" y="1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84;p58"/>
            <p:cNvSpPr/>
            <p:nvPr/>
          </p:nvSpPr>
          <p:spPr>
            <a:xfrm>
              <a:off x="6356557" y="1480601"/>
              <a:ext cx="9889" cy="53853"/>
            </a:xfrm>
            <a:custGeom>
              <a:avLst/>
              <a:gdLst/>
              <a:ahLst/>
              <a:cxnLst/>
              <a:rect l="l" t="t" r="r" b="b"/>
              <a:pathLst>
                <a:path w="507" h="2761" extrusionOk="0">
                  <a:moveTo>
                    <a:pt x="217" y="1"/>
                  </a:moveTo>
                  <a:cubicBezTo>
                    <a:pt x="159" y="1"/>
                    <a:pt x="188" y="694"/>
                    <a:pt x="275" y="1503"/>
                  </a:cubicBezTo>
                  <a:cubicBezTo>
                    <a:pt x="289" y="1922"/>
                    <a:pt x="405" y="2298"/>
                    <a:pt x="304" y="2515"/>
                  </a:cubicBezTo>
                  <a:cubicBezTo>
                    <a:pt x="246" y="2616"/>
                    <a:pt x="159" y="2674"/>
                    <a:pt x="116" y="2688"/>
                  </a:cubicBezTo>
                  <a:cubicBezTo>
                    <a:pt x="44" y="2717"/>
                    <a:pt x="0" y="2717"/>
                    <a:pt x="0" y="2732"/>
                  </a:cubicBezTo>
                  <a:cubicBezTo>
                    <a:pt x="0" y="2746"/>
                    <a:pt x="44" y="2760"/>
                    <a:pt x="130" y="2760"/>
                  </a:cubicBezTo>
                  <a:cubicBezTo>
                    <a:pt x="217" y="2760"/>
                    <a:pt x="347" y="2717"/>
                    <a:pt x="419" y="2573"/>
                  </a:cubicBezTo>
                  <a:cubicBezTo>
                    <a:pt x="506" y="2428"/>
                    <a:pt x="506" y="2240"/>
                    <a:pt x="492" y="2067"/>
                  </a:cubicBezTo>
                  <a:cubicBezTo>
                    <a:pt x="477" y="1865"/>
                    <a:pt x="448" y="1677"/>
                    <a:pt x="434" y="1489"/>
                  </a:cubicBezTo>
                  <a:cubicBezTo>
                    <a:pt x="362" y="665"/>
                    <a:pt x="246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85;p58"/>
            <p:cNvSpPr/>
            <p:nvPr/>
          </p:nvSpPr>
          <p:spPr>
            <a:xfrm>
              <a:off x="6321039" y="1484833"/>
              <a:ext cx="4252" cy="12990"/>
            </a:xfrm>
            <a:custGeom>
              <a:avLst/>
              <a:gdLst/>
              <a:ahLst/>
              <a:cxnLst/>
              <a:rect l="l" t="t" r="r" b="b"/>
              <a:pathLst>
                <a:path w="218" h="666" extrusionOk="0">
                  <a:moveTo>
                    <a:pt x="73" y="0"/>
                  </a:moveTo>
                  <a:cubicBezTo>
                    <a:pt x="15" y="0"/>
                    <a:pt x="1" y="159"/>
                    <a:pt x="15" y="347"/>
                  </a:cubicBezTo>
                  <a:cubicBezTo>
                    <a:pt x="30" y="521"/>
                    <a:pt x="102" y="665"/>
                    <a:pt x="145" y="665"/>
                  </a:cubicBezTo>
                  <a:cubicBezTo>
                    <a:pt x="203" y="665"/>
                    <a:pt x="218" y="506"/>
                    <a:pt x="203" y="318"/>
                  </a:cubicBezTo>
                  <a:cubicBezTo>
                    <a:pt x="174" y="145"/>
                    <a:pt x="131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86;p58"/>
            <p:cNvSpPr/>
            <p:nvPr/>
          </p:nvSpPr>
          <p:spPr>
            <a:xfrm>
              <a:off x="6379104" y="1479470"/>
              <a:ext cx="4233" cy="12990"/>
            </a:xfrm>
            <a:custGeom>
              <a:avLst/>
              <a:gdLst/>
              <a:ahLst/>
              <a:cxnLst/>
              <a:rect l="l" t="t" r="r" b="b"/>
              <a:pathLst>
                <a:path w="217" h="666" extrusionOk="0">
                  <a:moveTo>
                    <a:pt x="72" y="1"/>
                  </a:moveTo>
                  <a:cubicBezTo>
                    <a:pt x="15" y="1"/>
                    <a:pt x="0" y="160"/>
                    <a:pt x="15" y="348"/>
                  </a:cubicBezTo>
                  <a:cubicBezTo>
                    <a:pt x="29" y="521"/>
                    <a:pt x="101" y="666"/>
                    <a:pt x="145" y="666"/>
                  </a:cubicBezTo>
                  <a:cubicBezTo>
                    <a:pt x="203" y="666"/>
                    <a:pt x="217" y="507"/>
                    <a:pt x="203" y="333"/>
                  </a:cubicBezTo>
                  <a:cubicBezTo>
                    <a:pt x="174" y="145"/>
                    <a:pt x="13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7;p58"/>
            <p:cNvSpPr/>
            <p:nvPr/>
          </p:nvSpPr>
          <p:spPr>
            <a:xfrm>
              <a:off x="6329777" y="1533302"/>
              <a:ext cx="32710" cy="23367"/>
            </a:xfrm>
            <a:custGeom>
              <a:avLst/>
              <a:gdLst/>
              <a:ahLst/>
              <a:cxnLst/>
              <a:rect l="l" t="t" r="r" b="b"/>
              <a:pathLst>
                <a:path w="1677" h="1198" extrusionOk="0">
                  <a:moveTo>
                    <a:pt x="58" y="1"/>
                  </a:moveTo>
                  <a:cubicBezTo>
                    <a:pt x="44" y="1"/>
                    <a:pt x="1" y="131"/>
                    <a:pt x="58" y="347"/>
                  </a:cubicBezTo>
                  <a:cubicBezTo>
                    <a:pt x="116" y="550"/>
                    <a:pt x="261" y="839"/>
                    <a:pt x="535" y="1027"/>
                  </a:cubicBezTo>
                  <a:cubicBezTo>
                    <a:pt x="752" y="1157"/>
                    <a:pt x="993" y="1197"/>
                    <a:pt x="1185" y="1197"/>
                  </a:cubicBezTo>
                  <a:cubicBezTo>
                    <a:pt x="1250" y="1197"/>
                    <a:pt x="1308" y="1193"/>
                    <a:pt x="1359" y="1185"/>
                  </a:cubicBezTo>
                  <a:cubicBezTo>
                    <a:pt x="1576" y="1128"/>
                    <a:pt x="1677" y="1055"/>
                    <a:pt x="1677" y="1041"/>
                  </a:cubicBezTo>
                  <a:cubicBezTo>
                    <a:pt x="1674" y="1038"/>
                    <a:pt x="1668" y="1037"/>
                    <a:pt x="1658" y="1037"/>
                  </a:cubicBezTo>
                  <a:cubicBezTo>
                    <a:pt x="1618" y="1037"/>
                    <a:pt x="1521" y="1055"/>
                    <a:pt x="1359" y="1055"/>
                  </a:cubicBezTo>
                  <a:cubicBezTo>
                    <a:pt x="1157" y="1055"/>
                    <a:pt x="882" y="1027"/>
                    <a:pt x="651" y="882"/>
                  </a:cubicBezTo>
                  <a:cubicBezTo>
                    <a:pt x="420" y="709"/>
                    <a:pt x="261" y="492"/>
                    <a:pt x="174" y="319"/>
                  </a:cubicBezTo>
                  <a:cubicBezTo>
                    <a:pt x="102" y="131"/>
                    <a:pt x="8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88;p58"/>
            <p:cNvSpPr/>
            <p:nvPr/>
          </p:nvSpPr>
          <p:spPr>
            <a:xfrm>
              <a:off x="6322736" y="1529849"/>
              <a:ext cx="15526" cy="11371"/>
            </a:xfrm>
            <a:custGeom>
              <a:avLst/>
              <a:gdLst/>
              <a:ahLst/>
              <a:cxnLst/>
              <a:rect l="l" t="t" r="r" b="b"/>
              <a:pathLst>
                <a:path w="796" h="583" extrusionOk="0">
                  <a:moveTo>
                    <a:pt x="594" y="1"/>
                  </a:moveTo>
                  <a:cubicBezTo>
                    <a:pt x="490" y="1"/>
                    <a:pt x="372" y="35"/>
                    <a:pt x="275" y="120"/>
                  </a:cubicBezTo>
                  <a:cubicBezTo>
                    <a:pt x="145" y="207"/>
                    <a:pt x="58" y="337"/>
                    <a:pt x="44" y="423"/>
                  </a:cubicBezTo>
                  <a:cubicBezTo>
                    <a:pt x="0" y="510"/>
                    <a:pt x="15" y="582"/>
                    <a:pt x="58" y="582"/>
                  </a:cubicBezTo>
                  <a:cubicBezTo>
                    <a:pt x="102" y="582"/>
                    <a:pt x="174" y="380"/>
                    <a:pt x="376" y="264"/>
                  </a:cubicBezTo>
                  <a:cubicBezTo>
                    <a:pt x="564" y="120"/>
                    <a:pt x="781" y="134"/>
                    <a:pt x="795" y="77"/>
                  </a:cubicBezTo>
                  <a:cubicBezTo>
                    <a:pt x="795" y="62"/>
                    <a:pt x="737" y="19"/>
                    <a:pt x="651" y="4"/>
                  </a:cubicBezTo>
                  <a:cubicBezTo>
                    <a:pt x="632" y="2"/>
                    <a:pt x="613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2209;p58"/>
          <p:cNvGrpSpPr/>
          <p:nvPr/>
        </p:nvGrpSpPr>
        <p:grpSpPr>
          <a:xfrm>
            <a:off x="7473902" y="1470583"/>
            <a:ext cx="1299859" cy="2511760"/>
            <a:chOff x="7374188" y="1334337"/>
            <a:chExt cx="808567" cy="1417267"/>
          </a:xfrm>
        </p:grpSpPr>
        <p:sp>
          <p:nvSpPr>
            <p:cNvPr id="83" name="Google Shape;2210;p58"/>
            <p:cNvSpPr/>
            <p:nvPr/>
          </p:nvSpPr>
          <p:spPr>
            <a:xfrm>
              <a:off x="7655171" y="2581370"/>
              <a:ext cx="57228" cy="117830"/>
            </a:xfrm>
            <a:custGeom>
              <a:avLst/>
              <a:gdLst/>
              <a:ahLst/>
              <a:cxnLst/>
              <a:rect l="l" t="t" r="r" b="b"/>
              <a:pathLst>
                <a:path w="2934" h="6041" extrusionOk="0">
                  <a:moveTo>
                    <a:pt x="650" y="0"/>
                  </a:moveTo>
                  <a:lnTo>
                    <a:pt x="0" y="4884"/>
                  </a:lnTo>
                  <a:lnTo>
                    <a:pt x="2225" y="6040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11;p58"/>
            <p:cNvSpPr/>
            <p:nvPr/>
          </p:nvSpPr>
          <p:spPr>
            <a:xfrm>
              <a:off x="7653182" y="1892338"/>
              <a:ext cx="181806" cy="758959"/>
            </a:xfrm>
            <a:custGeom>
              <a:avLst/>
              <a:gdLst/>
              <a:ahLst/>
              <a:cxnLst/>
              <a:rect l="l" t="t" r="r" b="b"/>
              <a:pathLst>
                <a:path w="9321" h="38911" extrusionOk="0">
                  <a:moveTo>
                    <a:pt x="4263" y="0"/>
                  </a:moveTo>
                  <a:lnTo>
                    <a:pt x="1" y="38911"/>
                  </a:lnTo>
                  <a:lnTo>
                    <a:pt x="1" y="38911"/>
                  </a:lnTo>
                  <a:lnTo>
                    <a:pt x="3079" y="38896"/>
                  </a:lnTo>
                  <a:lnTo>
                    <a:pt x="9320" y="2052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12;p58"/>
            <p:cNvSpPr/>
            <p:nvPr/>
          </p:nvSpPr>
          <p:spPr>
            <a:xfrm>
              <a:off x="7535666" y="2676064"/>
              <a:ext cx="169967" cy="75270"/>
            </a:xfrm>
            <a:custGeom>
              <a:avLst/>
              <a:gdLst/>
              <a:ahLst/>
              <a:cxnLst/>
              <a:rect l="l" t="t" r="r" b="b"/>
              <a:pathLst>
                <a:path w="8714" h="3859" extrusionOk="0">
                  <a:moveTo>
                    <a:pt x="8699" y="0"/>
                  </a:moveTo>
                  <a:lnTo>
                    <a:pt x="5910" y="29"/>
                  </a:lnTo>
                  <a:lnTo>
                    <a:pt x="3035" y="1633"/>
                  </a:lnTo>
                  <a:lnTo>
                    <a:pt x="1402" y="1965"/>
                  </a:lnTo>
                  <a:cubicBezTo>
                    <a:pt x="665" y="2095"/>
                    <a:pt x="102" y="2731"/>
                    <a:pt x="30" y="3497"/>
                  </a:cubicBezTo>
                  <a:lnTo>
                    <a:pt x="1" y="3858"/>
                  </a:lnTo>
                  <a:lnTo>
                    <a:pt x="8713" y="3815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13;p58"/>
            <p:cNvSpPr/>
            <p:nvPr/>
          </p:nvSpPr>
          <p:spPr>
            <a:xfrm>
              <a:off x="7610076" y="2650162"/>
              <a:ext cx="30174" cy="42540"/>
            </a:xfrm>
            <a:custGeom>
              <a:avLst/>
              <a:gdLst/>
              <a:ahLst/>
              <a:cxnLst/>
              <a:rect l="l" t="t" r="r" b="b"/>
              <a:pathLst>
                <a:path w="1547" h="2181" extrusionOk="0">
                  <a:moveTo>
                    <a:pt x="578" y="129"/>
                  </a:moveTo>
                  <a:cubicBezTo>
                    <a:pt x="622" y="129"/>
                    <a:pt x="723" y="143"/>
                    <a:pt x="809" y="201"/>
                  </a:cubicBezTo>
                  <a:cubicBezTo>
                    <a:pt x="1243" y="375"/>
                    <a:pt x="1055" y="1458"/>
                    <a:pt x="911" y="1978"/>
                  </a:cubicBezTo>
                  <a:cubicBezTo>
                    <a:pt x="376" y="1314"/>
                    <a:pt x="174" y="490"/>
                    <a:pt x="376" y="216"/>
                  </a:cubicBezTo>
                  <a:cubicBezTo>
                    <a:pt x="434" y="158"/>
                    <a:pt x="477" y="129"/>
                    <a:pt x="578" y="129"/>
                  </a:cubicBezTo>
                  <a:close/>
                  <a:moveTo>
                    <a:pt x="572" y="0"/>
                  </a:moveTo>
                  <a:cubicBezTo>
                    <a:pt x="404" y="0"/>
                    <a:pt x="309" y="85"/>
                    <a:pt x="260" y="143"/>
                  </a:cubicBezTo>
                  <a:cubicBezTo>
                    <a:pt x="0" y="519"/>
                    <a:pt x="304" y="1502"/>
                    <a:pt x="896" y="2166"/>
                  </a:cubicBezTo>
                  <a:cubicBezTo>
                    <a:pt x="911" y="2181"/>
                    <a:pt x="925" y="2181"/>
                    <a:pt x="954" y="2181"/>
                  </a:cubicBezTo>
                  <a:cubicBezTo>
                    <a:pt x="983" y="2181"/>
                    <a:pt x="1012" y="2166"/>
                    <a:pt x="1012" y="2137"/>
                  </a:cubicBezTo>
                  <a:cubicBezTo>
                    <a:pt x="1026" y="2065"/>
                    <a:pt x="1546" y="360"/>
                    <a:pt x="867" y="71"/>
                  </a:cubicBezTo>
                  <a:cubicBezTo>
                    <a:pt x="750" y="20"/>
                    <a:pt x="652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14;p58"/>
            <p:cNvSpPr/>
            <p:nvPr/>
          </p:nvSpPr>
          <p:spPr>
            <a:xfrm>
              <a:off x="7626987" y="2674386"/>
              <a:ext cx="43984" cy="21143"/>
            </a:xfrm>
            <a:custGeom>
              <a:avLst/>
              <a:gdLst/>
              <a:ahLst/>
              <a:cxnLst/>
              <a:rect l="l" t="t" r="r" b="b"/>
              <a:pathLst>
                <a:path w="2255" h="1084" extrusionOk="0">
                  <a:moveTo>
                    <a:pt x="1611" y="126"/>
                  </a:moveTo>
                  <a:cubicBezTo>
                    <a:pt x="1717" y="126"/>
                    <a:pt x="1809" y="153"/>
                    <a:pt x="1879" y="216"/>
                  </a:cubicBezTo>
                  <a:cubicBezTo>
                    <a:pt x="2037" y="390"/>
                    <a:pt x="2095" y="505"/>
                    <a:pt x="2023" y="635"/>
                  </a:cubicBezTo>
                  <a:cubicBezTo>
                    <a:pt x="1909" y="825"/>
                    <a:pt x="1510" y="952"/>
                    <a:pt x="1016" y="952"/>
                  </a:cubicBezTo>
                  <a:cubicBezTo>
                    <a:pt x="757" y="952"/>
                    <a:pt x="471" y="917"/>
                    <a:pt x="188" y="838"/>
                  </a:cubicBezTo>
                  <a:cubicBezTo>
                    <a:pt x="535" y="560"/>
                    <a:pt x="1187" y="126"/>
                    <a:pt x="1611" y="126"/>
                  </a:cubicBezTo>
                  <a:close/>
                  <a:moveTo>
                    <a:pt x="1602" y="1"/>
                  </a:moveTo>
                  <a:cubicBezTo>
                    <a:pt x="973" y="1"/>
                    <a:pt x="62" y="776"/>
                    <a:pt x="15" y="823"/>
                  </a:cubicBezTo>
                  <a:cubicBezTo>
                    <a:pt x="0" y="823"/>
                    <a:pt x="0" y="852"/>
                    <a:pt x="0" y="866"/>
                  </a:cubicBezTo>
                  <a:cubicBezTo>
                    <a:pt x="0" y="910"/>
                    <a:pt x="15" y="924"/>
                    <a:pt x="29" y="924"/>
                  </a:cubicBezTo>
                  <a:cubicBezTo>
                    <a:pt x="361" y="1040"/>
                    <a:pt x="694" y="1083"/>
                    <a:pt x="1026" y="1083"/>
                  </a:cubicBezTo>
                  <a:cubicBezTo>
                    <a:pt x="1546" y="1083"/>
                    <a:pt x="1994" y="939"/>
                    <a:pt x="2124" y="708"/>
                  </a:cubicBezTo>
                  <a:cubicBezTo>
                    <a:pt x="2196" y="606"/>
                    <a:pt x="2254" y="404"/>
                    <a:pt x="1965" y="130"/>
                  </a:cubicBezTo>
                  <a:cubicBezTo>
                    <a:pt x="1866" y="38"/>
                    <a:pt x="1741" y="1"/>
                    <a:pt x="1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15;p58"/>
            <p:cNvSpPr/>
            <p:nvPr/>
          </p:nvSpPr>
          <p:spPr>
            <a:xfrm>
              <a:off x="7535959" y="2735806"/>
              <a:ext cx="170240" cy="15799"/>
            </a:xfrm>
            <a:custGeom>
              <a:avLst/>
              <a:gdLst/>
              <a:ahLst/>
              <a:cxnLst/>
              <a:rect l="l" t="t" r="r" b="b"/>
              <a:pathLst>
                <a:path w="8728" h="810" extrusionOk="0">
                  <a:moveTo>
                    <a:pt x="8727" y="0"/>
                  </a:moveTo>
                  <a:lnTo>
                    <a:pt x="0" y="29"/>
                  </a:lnTo>
                  <a:lnTo>
                    <a:pt x="0" y="810"/>
                  </a:lnTo>
                  <a:lnTo>
                    <a:pt x="8727" y="781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16;p58"/>
            <p:cNvSpPr/>
            <p:nvPr/>
          </p:nvSpPr>
          <p:spPr>
            <a:xfrm>
              <a:off x="7881463" y="2580531"/>
              <a:ext cx="45115" cy="117810"/>
            </a:xfrm>
            <a:custGeom>
              <a:avLst/>
              <a:gdLst/>
              <a:ahLst/>
              <a:cxnLst/>
              <a:rect l="l" t="t" r="r" b="b"/>
              <a:pathLst>
                <a:path w="2313" h="6040" extrusionOk="0">
                  <a:moveTo>
                    <a:pt x="2298" y="0"/>
                  </a:moveTo>
                  <a:lnTo>
                    <a:pt x="0" y="15"/>
                  </a:lnTo>
                  <a:lnTo>
                    <a:pt x="102" y="6040"/>
                  </a:lnTo>
                  <a:lnTo>
                    <a:pt x="2312" y="4869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17;p58"/>
            <p:cNvSpPr/>
            <p:nvPr/>
          </p:nvSpPr>
          <p:spPr>
            <a:xfrm>
              <a:off x="7875261" y="2675498"/>
              <a:ext cx="169108" cy="73007"/>
            </a:xfrm>
            <a:custGeom>
              <a:avLst/>
              <a:gdLst/>
              <a:ahLst/>
              <a:cxnLst/>
              <a:rect l="l" t="t" r="r" b="b"/>
              <a:pathLst>
                <a:path w="8670" h="3743" extrusionOk="0">
                  <a:moveTo>
                    <a:pt x="1" y="0"/>
                  </a:moveTo>
                  <a:lnTo>
                    <a:pt x="15" y="3743"/>
                  </a:lnTo>
                  <a:lnTo>
                    <a:pt x="8670" y="3699"/>
                  </a:lnTo>
                  <a:lnTo>
                    <a:pt x="8626" y="3367"/>
                  </a:lnTo>
                  <a:cubicBezTo>
                    <a:pt x="8554" y="2616"/>
                    <a:pt x="8020" y="2009"/>
                    <a:pt x="7268" y="1864"/>
                  </a:cubicBezTo>
                  <a:lnTo>
                    <a:pt x="5664" y="1561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18;p58"/>
            <p:cNvSpPr/>
            <p:nvPr/>
          </p:nvSpPr>
          <p:spPr>
            <a:xfrm>
              <a:off x="7845672" y="1957717"/>
              <a:ext cx="99495" cy="693871"/>
            </a:xfrm>
            <a:custGeom>
              <a:avLst/>
              <a:gdLst/>
              <a:ahLst/>
              <a:cxnLst/>
              <a:rect l="l" t="t" r="r" b="b"/>
              <a:pathLst>
                <a:path w="5101" h="35574" extrusionOk="0">
                  <a:moveTo>
                    <a:pt x="0" y="0"/>
                  </a:moveTo>
                  <a:lnTo>
                    <a:pt x="1388" y="35573"/>
                  </a:lnTo>
                  <a:lnTo>
                    <a:pt x="4508" y="35559"/>
                  </a:lnTo>
                  <a:lnTo>
                    <a:pt x="5101" y="1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19;p58"/>
            <p:cNvSpPr/>
            <p:nvPr/>
          </p:nvSpPr>
          <p:spPr>
            <a:xfrm>
              <a:off x="7941771" y="2648738"/>
              <a:ext cx="29882" cy="42560"/>
            </a:xfrm>
            <a:custGeom>
              <a:avLst/>
              <a:gdLst/>
              <a:ahLst/>
              <a:cxnLst/>
              <a:rect l="l" t="t" r="r" b="b"/>
              <a:pathLst>
                <a:path w="1532" h="2182" extrusionOk="0">
                  <a:moveTo>
                    <a:pt x="954" y="130"/>
                  </a:moveTo>
                  <a:cubicBezTo>
                    <a:pt x="1055" y="130"/>
                    <a:pt x="1099" y="159"/>
                    <a:pt x="1142" y="216"/>
                  </a:cubicBezTo>
                  <a:cubicBezTo>
                    <a:pt x="1359" y="505"/>
                    <a:pt x="1156" y="1315"/>
                    <a:pt x="622" y="1994"/>
                  </a:cubicBezTo>
                  <a:cubicBezTo>
                    <a:pt x="477" y="1459"/>
                    <a:pt x="275" y="404"/>
                    <a:pt x="708" y="202"/>
                  </a:cubicBezTo>
                  <a:cubicBezTo>
                    <a:pt x="810" y="144"/>
                    <a:pt x="882" y="130"/>
                    <a:pt x="954" y="130"/>
                  </a:cubicBezTo>
                  <a:close/>
                  <a:moveTo>
                    <a:pt x="960" y="1"/>
                  </a:moveTo>
                  <a:cubicBezTo>
                    <a:pt x="880" y="1"/>
                    <a:pt x="782" y="20"/>
                    <a:pt x="665" y="72"/>
                  </a:cubicBezTo>
                  <a:cubicBezTo>
                    <a:pt x="0" y="361"/>
                    <a:pt x="521" y="2066"/>
                    <a:pt x="549" y="2138"/>
                  </a:cubicBezTo>
                  <a:cubicBezTo>
                    <a:pt x="549" y="2167"/>
                    <a:pt x="564" y="2181"/>
                    <a:pt x="593" y="2181"/>
                  </a:cubicBezTo>
                  <a:cubicBezTo>
                    <a:pt x="622" y="2181"/>
                    <a:pt x="636" y="2167"/>
                    <a:pt x="651" y="2167"/>
                  </a:cubicBezTo>
                  <a:cubicBezTo>
                    <a:pt x="1243" y="1502"/>
                    <a:pt x="1532" y="520"/>
                    <a:pt x="1272" y="144"/>
                  </a:cubicBezTo>
                  <a:cubicBezTo>
                    <a:pt x="1223" y="86"/>
                    <a:pt x="1128" y="1"/>
                    <a:pt x="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20;p58"/>
            <p:cNvSpPr/>
            <p:nvPr/>
          </p:nvSpPr>
          <p:spPr>
            <a:xfrm>
              <a:off x="7910778" y="2672963"/>
              <a:ext cx="43984" cy="21143"/>
            </a:xfrm>
            <a:custGeom>
              <a:avLst/>
              <a:gdLst/>
              <a:ahLst/>
              <a:cxnLst/>
              <a:rect l="l" t="t" r="r" b="b"/>
              <a:pathLst>
                <a:path w="2255" h="1084" extrusionOk="0">
                  <a:moveTo>
                    <a:pt x="650" y="145"/>
                  </a:moveTo>
                  <a:cubicBezTo>
                    <a:pt x="1084" y="145"/>
                    <a:pt x="1734" y="564"/>
                    <a:pt x="2081" y="838"/>
                  </a:cubicBezTo>
                  <a:cubicBezTo>
                    <a:pt x="1784" y="925"/>
                    <a:pt x="1489" y="963"/>
                    <a:pt x="1223" y="963"/>
                  </a:cubicBezTo>
                  <a:cubicBezTo>
                    <a:pt x="739" y="963"/>
                    <a:pt x="353" y="837"/>
                    <a:pt x="231" y="651"/>
                  </a:cubicBezTo>
                  <a:cubicBezTo>
                    <a:pt x="159" y="535"/>
                    <a:pt x="217" y="405"/>
                    <a:pt x="376" y="246"/>
                  </a:cubicBezTo>
                  <a:cubicBezTo>
                    <a:pt x="448" y="188"/>
                    <a:pt x="549" y="145"/>
                    <a:pt x="650" y="145"/>
                  </a:cubicBezTo>
                  <a:close/>
                  <a:moveTo>
                    <a:pt x="657" y="0"/>
                  </a:moveTo>
                  <a:cubicBezTo>
                    <a:pt x="516" y="0"/>
                    <a:pt x="389" y="38"/>
                    <a:pt x="289" y="130"/>
                  </a:cubicBezTo>
                  <a:cubicBezTo>
                    <a:pt x="0" y="405"/>
                    <a:pt x="72" y="607"/>
                    <a:pt x="130" y="708"/>
                  </a:cubicBezTo>
                  <a:cubicBezTo>
                    <a:pt x="275" y="968"/>
                    <a:pt x="708" y="1084"/>
                    <a:pt x="1214" y="1084"/>
                  </a:cubicBezTo>
                  <a:cubicBezTo>
                    <a:pt x="1532" y="1084"/>
                    <a:pt x="1893" y="1041"/>
                    <a:pt x="2225" y="911"/>
                  </a:cubicBezTo>
                  <a:cubicBezTo>
                    <a:pt x="2240" y="896"/>
                    <a:pt x="2254" y="867"/>
                    <a:pt x="2254" y="853"/>
                  </a:cubicBezTo>
                  <a:cubicBezTo>
                    <a:pt x="2254" y="838"/>
                    <a:pt x="2254" y="824"/>
                    <a:pt x="2240" y="795"/>
                  </a:cubicBezTo>
                  <a:cubicBezTo>
                    <a:pt x="2192" y="760"/>
                    <a:pt x="1286" y="0"/>
                    <a:pt x="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21;p58"/>
            <p:cNvSpPr/>
            <p:nvPr/>
          </p:nvSpPr>
          <p:spPr>
            <a:xfrm>
              <a:off x="7874422" y="2734109"/>
              <a:ext cx="170240" cy="15799"/>
            </a:xfrm>
            <a:custGeom>
              <a:avLst/>
              <a:gdLst/>
              <a:ahLst/>
              <a:cxnLst/>
              <a:rect l="l" t="t" r="r" b="b"/>
              <a:pathLst>
                <a:path w="8728" h="810" extrusionOk="0">
                  <a:moveTo>
                    <a:pt x="8727" y="1"/>
                  </a:moveTo>
                  <a:lnTo>
                    <a:pt x="0" y="44"/>
                  </a:lnTo>
                  <a:lnTo>
                    <a:pt x="15" y="810"/>
                  </a:lnTo>
                  <a:lnTo>
                    <a:pt x="8727" y="766"/>
                  </a:lnTo>
                  <a:lnTo>
                    <a:pt x="87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22;p58"/>
            <p:cNvSpPr/>
            <p:nvPr/>
          </p:nvSpPr>
          <p:spPr>
            <a:xfrm>
              <a:off x="7728430" y="1883601"/>
              <a:ext cx="217305" cy="105990"/>
            </a:xfrm>
            <a:custGeom>
              <a:avLst/>
              <a:gdLst/>
              <a:ahLst/>
              <a:cxnLst/>
              <a:rect l="l" t="t" r="r" b="b"/>
              <a:pathLst>
                <a:path w="11141" h="5434" extrusionOk="0">
                  <a:moveTo>
                    <a:pt x="11141" y="0"/>
                  </a:moveTo>
                  <a:lnTo>
                    <a:pt x="405" y="448"/>
                  </a:lnTo>
                  <a:lnTo>
                    <a:pt x="1" y="5433"/>
                  </a:lnTo>
                  <a:lnTo>
                    <a:pt x="11112" y="5390"/>
                  </a:lnTo>
                  <a:lnTo>
                    <a:pt x="11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223;p58"/>
            <p:cNvSpPr/>
            <p:nvPr/>
          </p:nvSpPr>
          <p:spPr>
            <a:xfrm>
              <a:off x="7824256" y="1928129"/>
              <a:ext cx="1716" cy="61168"/>
            </a:xfrm>
            <a:custGeom>
              <a:avLst/>
              <a:gdLst/>
              <a:ahLst/>
              <a:cxnLst/>
              <a:rect l="l" t="t" r="r" b="b"/>
              <a:pathLst>
                <a:path w="88" h="3136" extrusionOk="0">
                  <a:moveTo>
                    <a:pt x="0" y="0"/>
                  </a:moveTo>
                  <a:lnTo>
                    <a:pt x="15" y="3136"/>
                  </a:lnTo>
                  <a:lnTo>
                    <a:pt x="87" y="313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224;p58"/>
            <p:cNvSpPr/>
            <p:nvPr/>
          </p:nvSpPr>
          <p:spPr>
            <a:xfrm>
              <a:off x="7734360" y="1902754"/>
              <a:ext cx="176442" cy="8758"/>
            </a:xfrm>
            <a:custGeom>
              <a:avLst/>
              <a:gdLst/>
              <a:ahLst/>
              <a:cxnLst/>
              <a:rect l="l" t="t" r="r" b="b"/>
              <a:pathLst>
                <a:path w="9046" h="449" extrusionOk="0">
                  <a:moveTo>
                    <a:pt x="9045" y="1"/>
                  </a:moveTo>
                  <a:lnTo>
                    <a:pt x="0" y="391"/>
                  </a:lnTo>
                  <a:lnTo>
                    <a:pt x="0" y="449"/>
                  </a:lnTo>
                  <a:lnTo>
                    <a:pt x="9045" y="73"/>
                  </a:lnTo>
                  <a:lnTo>
                    <a:pt x="9045" y="1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225;p58"/>
            <p:cNvSpPr/>
            <p:nvPr/>
          </p:nvSpPr>
          <p:spPr>
            <a:xfrm>
              <a:off x="7885130" y="1883601"/>
              <a:ext cx="60602" cy="52429"/>
            </a:xfrm>
            <a:custGeom>
              <a:avLst/>
              <a:gdLst/>
              <a:ahLst/>
              <a:cxnLst/>
              <a:rect l="l" t="t" r="r" b="b"/>
              <a:pathLst>
                <a:path w="3107" h="2688" extrusionOk="0">
                  <a:moveTo>
                    <a:pt x="3107" y="0"/>
                  </a:moveTo>
                  <a:lnTo>
                    <a:pt x="72" y="130"/>
                  </a:lnTo>
                  <a:cubicBezTo>
                    <a:pt x="72" y="130"/>
                    <a:pt x="0" y="2226"/>
                    <a:pt x="3063" y="2688"/>
                  </a:cubicBezTo>
                  <a:lnTo>
                    <a:pt x="3107" y="0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226;p58"/>
            <p:cNvSpPr/>
            <p:nvPr/>
          </p:nvSpPr>
          <p:spPr>
            <a:xfrm>
              <a:off x="7736329" y="1574729"/>
              <a:ext cx="233358" cy="317639"/>
            </a:xfrm>
            <a:custGeom>
              <a:avLst/>
              <a:gdLst/>
              <a:ahLst/>
              <a:cxnLst/>
              <a:rect l="l" t="t" r="r" b="b"/>
              <a:pathLst>
                <a:path w="11964" h="16285" extrusionOk="0">
                  <a:moveTo>
                    <a:pt x="795" y="1"/>
                  </a:moveTo>
                  <a:lnTo>
                    <a:pt x="0" y="16284"/>
                  </a:lnTo>
                  <a:lnTo>
                    <a:pt x="10736" y="15836"/>
                  </a:lnTo>
                  <a:lnTo>
                    <a:pt x="11964" y="57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227;p58"/>
            <p:cNvSpPr/>
            <p:nvPr/>
          </p:nvSpPr>
          <p:spPr>
            <a:xfrm>
              <a:off x="7944580" y="1676464"/>
              <a:ext cx="16930" cy="132205"/>
            </a:xfrm>
            <a:custGeom>
              <a:avLst/>
              <a:gdLst/>
              <a:ahLst/>
              <a:cxnLst/>
              <a:rect l="l" t="t" r="r" b="b"/>
              <a:pathLst>
                <a:path w="868" h="6778" extrusionOk="0">
                  <a:moveTo>
                    <a:pt x="1" y="1"/>
                  </a:moveTo>
                  <a:lnTo>
                    <a:pt x="362" y="6777"/>
                  </a:lnTo>
                  <a:lnTo>
                    <a:pt x="868" y="5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228;p58"/>
            <p:cNvSpPr/>
            <p:nvPr/>
          </p:nvSpPr>
          <p:spPr>
            <a:xfrm>
              <a:off x="7379259" y="1379432"/>
              <a:ext cx="75835" cy="49055"/>
            </a:xfrm>
            <a:custGeom>
              <a:avLst/>
              <a:gdLst/>
              <a:ahLst/>
              <a:cxnLst/>
              <a:rect l="l" t="t" r="r" b="b"/>
              <a:pathLst>
                <a:path w="3888" h="2515" extrusionOk="0">
                  <a:moveTo>
                    <a:pt x="547" y="0"/>
                  </a:moveTo>
                  <a:cubicBezTo>
                    <a:pt x="443" y="0"/>
                    <a:pt x="339" y="33"/>
                    <a:pt x="246" y="102"/>
                  </a:cubicBezTo>
                  <a:cubicBezTo>
                    <a:pt x="1" y="290"/>
                    <a:pt x="1" y="694"/>
                    <a:pt x="275" y="868"/>
                  </a:cubicBezTo>
                  <a:lnTo>
                    <a:pt x="2472" y="2515"/>
                  </a:lnTo>
                  <a:cubicBezTo>
                    <a:pt x="2472" y="2515"/>
                    <a:pt x="3815" y="2240"/>
                    <a:pt x="3887" y="2197"/>
                  </a:cubicBezTo>
                  <a:cubicBezTo>
                    <a:pt x="3887" y="2197"/>
                    <a:pt x="1619" y="622"/>
                    <a:pt x="810" y="73"/>
                  </a:cubicBezTo>
                  <a:cubicBezTo>
                    <a:pt x="729" y="25"/>
                    <a:pt x="638" y="0"/>
                    <a:pt x="547" y="0"/>
                  </a:cubicBez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229;p58"/>
            <p:cNvSpPr/>
            <p:nvPr/>
          </p:nvSpPr>
          <p:spPr>
            <a:xfrm>
              <a:off x="7374188" y="1413818"/>
              <a:ext cx="111335" cy="59705"/>
            </a:xfrm>
            <a:custGeom>
              <a:avLst/>
              <a:gdLst/>
              <a:ahLst/>
              <a:cxnLst/>
              <a:rect l="l" t="t" r="r" b="b"/>
              <a:pathLst>
                <a:path w="5708" h="3061" extrusionOk="0">
                  <a:moveTo>
                    <a:pt x="2457" y="0"/>
                  </a:moveTo>
                  <a:cubicBezTo>
                    <a:pt x="2457" y="0"/>
                    <a:pt x="1" y="810"/>
                    <a:pt x="781" y="1850"/>
                  </a:cubicBezTo>
                  <a:cubicBezTo>
                    <a:pt x="1347" y="2615"/>
                    <a:pt x="1738" y="3060"/>
                    <a:pt x="2620" y="3060"/>
                  </a:cubicBezTo>
                  <a:cubicBezTo>
                    <a:pt x="2955" y="3060"/>
                    <a:pt x="3361" y="2996"/>
                    <a:pt x="3873" y="2861"/>
                  </a:cubicBezTo>
                  <a:cubicBezTo>
                    <a:pt x="5708" y="2399"/>
                    <a:pt x="4986" y="1084"/>
                    <a:pt x="4986" y="1084"/>
                  </a:cubicBezTo>
                  <a:lnTo>
                    <a:pt x="4147" y="434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230;p58"/>
            <p:cNvSpPr/>
            <p:nvPr/>
          </p:nvSpPr>
          <p:spPr>
            <a:xfrm>
              <a:off x="7447174" y="1434961"/>
              <a:ext cx="56682" cy="76674"/>
            </a:xfrm>
            <a:custGeom>
              <a:avLst/>
              <a:gdLst/>
              <a:ahLst/>
              <a:cxnLst/>
              <a:rect l="l" t="t" r="r" b="b"/>
              <a:pathLst>
                <a:path w="2906" h="3931" extrusionOk="0">
                  <a:moveTo>
                    <a:pt x="1244" y="0"/>
                  </a:moveTo>
                  <a:lnTo>
                    <a:pt x="1" y="1286"/>
                  </a:lnTo>
                  <a:lnTo>
                    <a:pt x="2154" y="3930"/>
                  </a:lnTo>
                  <a:lnTo>
                    <a:pt x="2905" y="1835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231;p58"/>
            <p:cNvSpPr/>
            <p:nvPr/>
          </p:nvSpPr>
          <p:spPr>
            <a:xfrm>
              <a:off x="7469156" y="1456649"/>
              <a:ext cx="294818" cy="205466"/>
            </a:xfrm>
            <a:custGeom>
              <a:avLst/>
              <a:gdLst/>
              <a:ahLst/>
              <a:cxnLst/>
              <a:rect l="l" t="t" r="r" b="b"/>
              <a:pathLst>
                <a:path w="15115" h="10534" extrusionOk="0">
                  <a:moveTo>
                    <a:pt x="1475" y="1"/>
                  </a:moveTo>
                  <a:lnTo>
                    <a:pt x="1" y="2818"/>
                  </a:lnTo>
                  <a:lnTo>
                    <a:pt x="5607" y="9378"/>
                  </a:lnTo>
                  <a:cubicBezTo>
                    <a:pt x="6012" y="9912"/>
                    <a:pt x="6647" y="10245"/>
                    <a:pt x="7312" y="10259"/>
                  </a:cubicBezTo>
                  <a:lnTo>
                    <a:pt x="15114" y="10534"/>
                  </a:lnTo>
                  <a:lnTo>
                    <a:pt x="14493" y="6055"/>
                  </a:lnTo>
                  <a:lnTo>
                    <a:pt x="7948" y="6358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232;p58"/>
            <p:cNvSpPr/>
            <p:nvPr/>
          </p:nvSpPr>
          <p:spPr>
            <a:xfrm>
              <a:off x="7635725" y="1643775"/>
              <a:ext cx="112739" cy="18335"/>
            </a:xfrm>
            <a:custGeom>
              <a:avLst/>
              <a:gdLst/>
              <a:ahLst/>
              <a:cxnLst/>
              <a:rect l="l" t="t" r="r" b="b"/>
              <a:pathLst>
                <a:path w="5780" h="940" extrusionOk="0">
                  <a:moveTo>
                    <a:pt x="5780" y="1"/>
                  </a:moveTo>
                  <a:lnTo>
                    <a:pt x="0" y="709"/>
                  </a:lnTo>
                  <a:lnTo>
                    <a:pt x="5736" y="940"/>
                  </a:lnTo>
                  <a:cubicBezTo>
                    <a:pt x="5736" y="896"/>
                    <a:pt x="5780" y="1"/>
                    <a:pt x="5780" y="1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233;p58"/>
            <p:cNvSpPr/>
            <p:nvPr/>
          </p:nvSpPr>
          <p:spPr>
            <a:xfrm>
              <a:off x="7623593" y="1580093"/>
              <a:ext cx="23426" cy="23406"/>
            </a:xfrm>
            <a:custGeom>
              <a:avLst/>
              <a:gdLst/>
              <a:ahLst/>
              <a:cxnLst/>
              <a:rect l="l" t="t" r="r" b="b"/>
              <a:pathLst>
                <a:path w="1201" h="1200" extrusionOk="0">
                  <a:moveTo>
                    <a:pt x="44" y="0"/>
                  </a:moveTo>
                  <a:lnTo>
                    <a:pt x="1" y="43"/>
                  </a:lnTo>
                  <a:lnTo>
                    <a:pt x="1142" y="1199"/>
                  </a:lnTo>
                  <a:lnTo>
                    <a:pt x="1200" y="115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234;p58"/>
            <p:cNvSpPr/>
            <p:nvPr/>
          </p:nvSpPr>
          <p:spPr>
            <a:xfrm>
              <a:off x="7907385" y="1831173"/>
              <a:ext cx="85139" cy="78937"/>
            </a:xfrm>
            <a:custGeom>
              <a:avLst/>
              <a:gdLst/>
              <a:ahLst/>
              <a:cxnLst/>
              <a:rect l="l" t="t" r="r" b="b"/>
              <a:pathLst>
                <a:path w="4365" h="4047" extrusionOk="0">
                  <a:moveTo>
                    <a:pt x="2135" y="1"/>
                  </a:moveTo>
                  <a:cubicBezTo>
                    <a:pt x="2127" y="1"/>
                    <a:pt x="2118" y="1"/>
                    <a:pt x="2110" y="1"/>
                  </a:cubicBezTo>
                  <a:cubicBezTo>
                    <a:pt x="1027" y="1"/>
                    <a:pt x="1" y="1012"/>
                    <a:pt x="1" y="2096"/>
                  </a:cubicBezTo>
                  <a:cubicBezTo>
                    <a:pt x="15" y="3180"/>
                    <a:pt x="882" y="4047"/>
                    <a:pt x="1966" y="4047"/>
                  </a:cubicBezTo>
                  <a:cubicBezTo>
                    <a:pt x="3049" y="4032"/>
                    <a:pt x="4364" y="3093"/>
                    <a:pt x="4364" y="2009"/>
                  </a:cubicBezTo>
                  <a:cubicBezTo>
                    <a:pt x="4364" y="934"/>
                    <a:pt x="3212" y="1"/>
                    <a:pt x="2135" y="1"/>
                  </a:cubicBez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235;p58"/>
            <p:cNvSpPr/>
            <p:nvPr/>
          </p:nvSpPr>
          <p:spPr>
            <a:xfrm>
              <a:off x="7931063" y="1801877"/>
              <a:ext cx="100061" cy="56389"/>
            </a:xfrm>
            <a:custGeom>
              <a:avLst/>
              <a:gdLst/>
              <a:ahLst/>
              <a:cxnLst/>
              <a:rect l="l" t="t" r="r" b="b"/>
              <a:pathLst>
                <a:path w="5130" h="2891" extrusionOk="0">
                  <a:moveTo>
                    <a:pt x="4248" y="0"/>
                  </a:moveTo>
                  <a:lnTo>
                    <a:pt x="0" y="1720"/>
                  </a:lnTo>
                  <a:lnTo>
                    <a:pt x="1763" y="2890"/>
                  </a:lnTo>
                  <a:cubicBezTo>
                    <a:pt x="1763" y="2890"/>
                    <a:pt x="4971" y="1763"/>
                    <a:pt x="5057" y="1705"/>
                  </a:cubicBezTo>
                  <a:cubicBezTo>
                    <a:pt x="5130" y="1604"/>
                    <a:pt x="4248" y="0"/>
                    <a:pt x="4248" y="0"/>
                  </a:cubicBez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36;p58"/>
            <p:cNvSpPr/>
            <p:nvPr/>
          </p:nvSpPr>
          <p:spPr>
            <a:xfrm>
              <a:off x="7944580" y="1586003"/>
              <a:ext cx="238176" cy="273109"/>
            </a:xfrm>
            <a:custGeom>
              <a:avLst/>
              <a:gdLst/>
              <a:ahLst/>
              <a:cxnLst/>
              <a:rect l="l" t="t" r="r" b="b"/>
              <a:pathLst>
                <a:path w="12211" h="14002" extrusionOk="0">
                  <a:moveTo>
                    <a:pt x="1287" y="1"/>
                  </a:moveTo>
                  <a:lnTo>
                    <a:pt x="1" y="4639"/>
                  </a:lnTo>
                  <a:lnTo>
                    <a:pt x="6127" y="8699"/>
                  </a:lnTo>
                  <a:lnTo>
                    <a:pt x="1085" y="11126"/>
                  </a:lnTo>
                  <a:lnTo>
                    <a:pt x="3396" y="14001"/>
                  </a:lnTo>
                  <a:lnTo>
                    <a:pt x="10043" y="11083"/>
                  </a:lnTo>
                  <a:cubicBezTo>
                    <a:pt x="11704" y="10765"/>
                    <a:pt x="12210" y="8626"/>
                    <a:pt x="10881" y="7601"/>
                  </a:cubicBezTo>
                  <a:lnTo>
                    <a:pt x="12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37;p58"/>
            <p:cNvSpPr/>
            <p:nvPr/>
          </p:nvSpPr>
          <p:spPr>
            <a:xfrm>
              <a:off x="8064084" y="1755086"/>
              <a:ext cx="36650" cy="1443"/>
            </a:xfrm>
            <a:custGeom>
              <a:avLst/>
              <a:gdLst/>
              <a:ahLst/>
              <a:cxnLst/>
              <a:rect l="l" t="t" r="r" b="b"/>
              <a:pathLst>
                <a:path w="1879" h="74" extrusionOk="0">
                  <a:moveTo>
                    <a:pt x="1879" y="1"/>
                  </a:moveTo>
                  <a:lnTo>
                    <a:pt x="0" y="15"/>
                  </a:lnTo>
                  <a:lnTo>
                    <a:pt x="0" y="73"/>
                  </a:lnTo>
                  <a:lnTo>
                    <a:pt x="1879" y="73"/>
                  </a:lnTo>
                  <a:lnTo>
                    <a:pt x="1879" y="1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38;p58"/>
            <p:cNvSpPr/>
            <p:nvPr/>
          </p:nvSpPr>
          <p:spPr>
            <a:xfrm>
              <a:off x="7823125" y="1501451"/>
              <a:ext cx="66532" cy="111920"/>
            </a:xfrm>
            <a:custGeom>
              <a:avLst/>
              <a:gdLst/>
              <a:ahLst/>
              <a:cxnLst/>
              <a:rect l="l" t="t" r="r" b="b"/>
              <a:pathLst>
                <a:path w="3411" h="5738" extrusionOk="0">
                  <a:moveTo>
                    <a:pt x="3396" y="1"/>
                  </a:moveTo>
                  <a:lnTo>
                    <a:pt x="1" y="15"/>
                  </a:lnTo>
                  <a:lnTo>
                    <a:pt x="15" y="4047"/>
                  </a:lnTo>
                  <a:cubicBezTo>
                    <a:pt x="15" y="4986"/>
                    <a:pt x="781" y="5737"/>
                    <a:pt x="1720" y="5737"/>
                  </a:cubicBezTo>
                  <a:cubicBezTo>
                    <a:pt x="2645" y="5723"/>
                    <a:pt x="3410" y="4971"/>
                    <a:pt x="3410" y="4032"/>
                  </a:cubicBezTo>
                  <a:lnTo>
                    <a:pt x="3396" y="1"/>
                  </a:ln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9;p58"/>
            <p:cNvSpPr/>
            <p:nvPr/>
          </p:nvSpPr>
          <p:spPr>
            <a:xfrm>
              <a:off x="7823125" y="1485106"/>
              <a:ext cx="68228" cy="74880"/>
            </a:xfrm>
            <a:custGeom>
              <a:avLst/>
              <a:gdLst/>
              <a:ahLst/>
              <a:cxnLst/>
              <a:rect l="l" t="t" r="r" b="b"/>
              <a:pathLst>
                <a:path w="3498" h="3839" extrusionOk="0">
                  <a:moveTo>
                    <a:pt x="3497" y="1"/>
                  </a:moveTo>
                  <a:lnTo>
                    <a:pt x="1" y="1807"/>
                  </a:lnTo>
                  <a:lnTo>
                    <a:pt x="1" y="3830"/>
                  </a:lnTo>
                  <a:cubicBezTo>
                    <a:pt x="82" y="3835"/>
                    <a:pt x="162" y="3838"/>
                    <a:pt x="240" y="3838"/>
                  </a:cubicBezTo>
                  <a:cubicBezTo>
                    <a:pt x="3154" y="3838"/>
                    <a:pt x="3497" y="1"/>
                    <a:pt x="3497" y="1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0;p58"/>
            <p:cNvSpPr/>
            <p:nvPr/>
          </p:nvSpPr>
          <p:spPr>
            <a:xfrm>
              <a:off x="7754079" y="1438803"/>
              <a:ext cx="45115" cy="42053"/>
            </a:xfrm>
            <a:custGeom>
              <a:avLst/>
              <a:gdLst/>
              <a:ahLst/>
              <a:cxnLst/>
              <a:rect l="l" t="t" r="r" b="b"/>
              <a:pathLst>
                <a:path w="2313" h="2156" extrusionOk="0">
                  <a:moveTo>
                    <a:pt x="1127" y="0"/>
                  </a:moveTo>
                  <a:cubicBezTo>
                    <a:pt x="614" y="0"/>
                    <a:pt x="164" y="377"/>
                    <a:pt x="87" y="901"/>
                  </a:cubicBezTo>
                  <a:cubicBezTo>
                    <a:pt x="1" y="1494"/>
                    <a:pt x="391" y="2043"/>
                    <a:pt x="969" y="2144"/>
                  </a:cubicBezTo>
                  <a:cubicBezTo>
                    <a:pt x="1024" y="2152"/>
                    <a:pt x="1079" y="2156"/>
                    <a:pt x="1133" y="2156"/>
                  </a:cubicBezTo>
                  <a:cubicBezTo>
                    <a:pt x="1660" y="2156"/>
                    <a:pt x="2120" y="1786"/>
                    <a:pt x="2211" y="1262"/>
                  </a:cubicBezTo>
                  <a:cubicBezTo>
                    <a:pt x="2312" y="670"/>
                    <a:pt x="1908" y="121"/>
                    <a:pt x="1330" y="20"/>
                  </a:cubicBezTo>
                  <a:cubicBezTo>
                    <a:pt x="1262" y="6"/>
                    <a:pt x="1194" y="0"/>
                    <a:pt x="1127" y="0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241;p58"/>
            <p:cNvSpPr/>
            <p:nvPr/>
          </p:nvSpPr>
          <p:spPr>
            <a:xfrm>
              <a:off x="7743936" y="1387604"/>
              <a:ext cx="73846" cy="62865"/>
            </a:xfrm>
            <a:custGeom>
              <a:avLst/>
              <a:gdLst/>
              <a:ahLst/>
              <a:cxnLst/>
              <a:rect l="l" t="t" r="r" b="b"/>
              <a:pathLst>
                <a:path w="3786" h="3223" extrusionOk="0">
                  <a:moveTo>
                    <a:pt x="2962" y="1"/>
                  </a:moveTo>
                  <a:lnTo>
                    <a:pt x="1691" y="275"/>
                  </a:lnTo>
                  <a:cubicBezTo>
                    <a:pt x="1691" y="275"/>
                    <a:pt x="0" y="1879"/>
                    <a:pt x="2067" y="3223"/>
                  </a:cubicBezTo>
                  <a:lnTo>
                    <a:pt x="2558" y="3093"/>
                  </a:lnTo>
                  <a:cubicBezTo>
                    <a:pt x="2558" y="3093"/>
                    <a:pt x="3786" y="1287"/>
                    <a:pt x="2962" y="1"/>
                  </a:cubicBezTo>
                  <a:close/>
                </a:path>
              </a:pathLst>
            </a:custGeom>
            <a:solidFill>
              <a:srgbClr val="263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242;p58"/>
            <p:cNvSpPr/>
            <p:nvPr/>
          </p:nvSpPr>
          <p:spPr>
            <a:xfrm>
              <a:off x="7761412" y="1388072"/>
              <a:ext cx="144591" cy="154831"/>
            </a:xfrm>
            <a:custGeom>
              <a:avLst/>
              <a:gdLst/>
              <a:ahLst/>
              <a:cxnLst/>
              <a:rect l="l" t="t" r="r" b="b"/>
              <a:pathLst>
                <a:path w="7413" h="7938" extrusionOk="0">
                  <a:moveTo>
                    <a:pt x="2229" y="1"/>
                  </a:moveTo>
                  <a:cubicBezTo>
                    <a:pt x="1517" y="1"/>
                    <a:pt x="897" y="507"/>
                    <a:pt x="780" y="1248"/>
                  </a:cubicBezTo>
                  <a:lnTo>
                    <a:pt x="304" y="4167"/>
                  </a:lnTo>
                  <a:cubicBezTo>
                    <a:pt x="0" y="5944"/>
                    <a:pt x="1199" y="7577"/>
                    <a:pt x="2948" y="7866"/>
                  </a:cubicBezTo>
                  <a:lnTo>
                    <a:pt x="3078" y="7895"/>
                  </a:lnTo>
                  <a:cubicBezTo>
                    <a:pt x="3253" y="7924"/>
                    <a:pt x="3427" y="7938"/>
                    <a:pt x="3599" y="7938"/>
                  </a:cubicBezTo>
                  <a:cubicBezTo>
                    <a:pt x="5143" y="7938"/>
                    <a:pt x="6502" y="6809"/>
                    <a:pt x="6762" y="5236"/>
                  </a:cubicBezTo>
                  <a:lnTo>
                    <a:pt x="7340" y="1653"/>
                  </a:lnTo>
                  <a:cubicBezTo>
                    <a:pt x="7412" y="1205"/>
                    <a:pt x="7095" y="771"/>
                    <a:pt x="6647" y="699"/>
                  </a:cubicBezTo>
                  <a:lnTo>
                    <a:pt x="2471" y="20"/>
                  </a:lnTo>
                  <a:cubicBezTo>
                    <a:pt x="2390" y="7"/>
                    <a:pt x="2309" y="1"/>
                    <a:pt x="2229" y="1"/>
                  </a:cubicBez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43;p58"/>
            <p:cNvSpPr/>
            <p:nvPr/>
          </p:nvSpPr>
          <p:spPr>
            <a:xfrm>
              <a:off x="7752382" y="1334337"/>
              <a:ext cx="200394" cy="137276"/>
            </a:xfrm>
            <a:custGeom>
              <a:avLst/>
              <a:gdLst/>
              <a:ahLst/>
              <a:cxnLst/>
              <a:rect l="l" t="t" r="r" b="b"/>
              <a:pathLst>
                <a:path w="10274" h="7038" extrusionOk="0">
                  <a:moveTo>
                    <a:pt x="1807" y="1"/>
                  </a:moveTo>
                  <a:cubicBezTo>
                    <a:pt x="796" y="1"/>
                    <a:pt x="1" y="839"/>
                    <a:pt x="1" y="1836"/>
                  </a:cubicBezTo>
                  <a:cubicBezTo>
                    <a:pt x="1" y="2674"/>
                    <a:pt x="593" y="3382"/>
                    <a:pt x="1388" y="3584"/>
                  </a:cubicBezTo>
                  <a:cubicBezTo>
                    <a:pt x="1547" y="3656"/>
                    <a:pt x="1691" y="3714"/>
                    <a:pt x="1850" y="3758"/>
                  </a:cubicBezTo>
                  <a:cubicBezTo>
                    <a:pt x="3290" y="4182"/>
                    <a:pt x="5142" y="4251"/>
                    <a:pt x="6123" y="4251"/>
                  </a:cubicBezTo>
                  <a:cubicBezTo>
                    <a:pt x="6245" y="4251"/>
                    <a:pt x="6353" y="4250"/>
                    <a:pt x="6445" y="4249"/>
                  </a:cubicBezTo>
                  <a:lnTo>
                    <a:pt x="6445" y="4249"/>
                  </a:lnTo>
                  <a:cubicBezTo>
                    <a:pt x="6301" y="4798"/>
                    <a:pt x="6142" y="5997"/>
                    <a:pt x="7254" y="7037"/>
                  </a:cubicBezTo>
                  <a:lnTo>
                    <a:pt x="7688" y="7037"/>
                  </a:lnTo>
                  <a:cubicBezTo>
                    <a:pt x="7673" y="7037"/>
                    <a:pt x="10274" y="4899"/>
                    <a:pt x="7948" y="3512"/>
                  </a:cubicBezTo>
                  <a:cubicBezTo>
                    <a:pt x="8020" y="3064"/>
                    <a:pt x="8121" y="1128"/>
                    <a:pt x="5708" y="824"/>
                  </a:cubicBezTo>
                  <a:cubicBezTo>
                    <a:pt x="5286" y="765"/>
                    <a:pt x="4891" y="739"/>
                    <a:pt x="4525" y="739"/>
                  </a:cubicBezTo>
                  <a:cubicBezTo>
                    <a:pt x="4088" y="739"/>
                    <a:pt x="3692" y="776"/>
                    <a:pt x="3339" y="839"/>
                  </a:cubicBezTo>
                  <a:cubicBezTo>
                    <a:pt x="3006" y="333"/>
                    <a:pt x="2457" y="1"/>
                    <a:pt x="1807" y="1"/>
                  </a:cubicBezTo>
                  <a:close/>
                </a:path>
              </a:pathLst>
            </a:custGeom>
            <a:solidFill>
              <a:srgbClr val="263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244;p58"/>
            <p:cNvSpPr/>
            <p:nvPr/>
          </p:nvSpPr>
          <p:spPr>
            <a:xfrm>
              <a:off x="7877230" y="1456337"/>
              <a:ext cx="45115" cy="42267"/>
            </a:xfrm>
            <a:custGeom>
              <a:avLst/>
              <a:gdLst/>
              <a:ahLst/>
              <a:cxnLst/>
              <a:rect l="l" t="t" r="r" b="b"/>
              <a:pathLst>
                <a:path w="2313" h="2167" extrusionOk="0">
                  <a:moveTo>
                    <a:pt x="1161" y="1"/>
                  </a:moveTo>
                  <a:cubicBezTo>
                    <a:pt x="652" y="1"/>
                    <a:pt x="192" y="369"/>
                    <a:pt x="102" y="898"/>
                  </a:cubicBezTo>
                  <a:cubicBezTo>
                    <a:pt x="1" y="1505"/>
                    <a:pt x="405" y="2039"/>
                    <a:pt x="983" y="2155"/>
                  </a:cubicBezTo>
                  <a:cubicBezTo>
                    <a:pt x="1037" y="2163"/>
                    <a:pt x="1090" y="2167"/>
                    <a:pt x="1143" y="2167"/>
                  </a:cubicBezTo>
                  <a:cubicBezTo>
                    <a:pt x="1669" y="2167"/>
                    <a:pt x="2121" y="1785"/>
                    <a:pt x="2226" y="1259"/>
                  </a:cubicBezTo>
                  <a:cubicBezTo>
                    <a:pt x="2312" y="667"/>
                    <a:pt x="1922" y="132"/>
                    <a:pt x="1344" y="17"/>
                  </a:cubicBezTo>
                  <a:cubicBezTo>
                    <a:pt x="1283" y="6"/>
                    <a:pt x="1222" y="1"/>
                    <a:pt x="1161" y="1"/>
                  </a:cubicBez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245;p58"/>
            <p:cNvSpPr/>
            <p:nvPr/>
          </p:nvSpPr>
          <p:spPr>
            <a:xfrm>
              <a:off x="7803679" y="1431294"/>
              <a:ext cx="9889" cy="53834"/>
            </a:xfrm>
            <a:custGeom>
              <a:avLst/>
              <a:gdLst/>
              <a:ahLst/>
              <a:cxnLst/>
              <a:rect l="l" t="t" r="r" b="b"/>
              <a:pathLst>
                <a:path w="507" h="2760" extrusionOk="0">
                  <a:moveTo>
                    <a:pt x="290" y="0"/>
                  </a:moveTo>
                  <a:cubicBezTo>
                    <a:pt x="261" y="0"/>
                    <a:pt x="145" y="665"/>
                    <a:pt x="73" y="1488"/>
                  </a:cubicBezTo>
                  <a:cubicBezTo>
                    <a:pt x="58" y="1676"/>
                    <a:pt x="44" y="1864"/>
                    <a:pt x="15" y="2066"/>
                  </a:cubicBezTo>
                  <a:cubicBezTo>
                    <a:pt x="1" y="2240"/>
                    <a:pt x="1" y="2428"/>
                    <a:pt x="87" y="2572"/>
                  </a:cubicBezTo>
                  <a:cubicBezTo>
                    <a:pt x="160" y="2717"/>
                    <a:pt x="290" y="2760"/>
                    <a:pt x="376" y="2760"/>
                  </a:cubicBezTo>
                  <a:cubicBezTo>
                    <a:pt x="477" y="2760"/>
                    <a:pt x="506" y="2745"/>
                    <a:pt x="506" y="2731"/>
                  </a:cubicBezTo>
                  <a:cubicBezTo>
                    <a:pt x="506" y="2717"/>
                    <a:pt x="477" y="2717"/>
                    <a:pt x="405" y="2688"/>
                  </a:cubicBezTo>
                  <a:cubicBezTo>
                    <a:pt x="347" y="2673"/>
                    <a:pt x="261" y="2615"/>
                    <a:pt x="203" y="2514"/>
                  </a:cubicBezTo>
                  <a:cubicBezTo>
                    <a:pt x="116" y="2298"/>
                    <a:pt x="217" y="1907"/>
                    <a:pt x="232" y="1503"/>
                  </a:cubicBezTo>
                  <a:cubicBezTo>
                    <a:pt x="333" y="694"/>
                    <a:pt x="347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246;p58"/>
            <p:cNvSpPr/>
            <p:nvPr/>
          </p:nvSpPr>
          <p:spPr>
            <a:xfrm>
              <a:off x="7844833" y="1435507"/>
              <a:ext cx="4233" cy="12990"/>
            </a:xfrm>
            <a:custGeom>
              <a:avLst/>
              <a:gdLst/>
              <a:ahLst/>
              <a:cxnLst/>
              <a:rect l="l" t="t" r="r" b="b"/>
              <a:pathLst>
                <a:path w="217" h="666" extrusionOk="0">
                  <a:moveTo>
                    <a:pt x="145" y="1"/>
                  </a:moveTo>
                  <a:cubicBezTo>
                    <a:pt x="87" y="1"/>
                    <a:pt x="43" y="145"/>
                    <a:pt x="29" y="319"/>
                  </a:cubicBezTo>
                  <a:cubicBezTo>
                    <a:pt x="0" y="507"/>
                    <a:pt x="29" y="666"/>
                    <a:pt x="72" y="666"/>
                  </a:cubicBezTo>
                  <a:cubicBezTo>
                    <a:pt x="116" y="666"/>
                    <a:pt x="188" y="521"/>
                    <a:pt x="202" y="348"/>
                  </a:cubicBezTo>
                  <a:cubicBezTo>
                    <a:pt x="217" y="160"/>
                    <a:pt x="202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247;p58"/>
            <p:cNvSpPr/>
            <p:nvPr/>
          </p:nvSpPr>
          <p:spPr>
            <a:xfrm>
              <a:off x="7786768" y="1430162"/>
              <a:ext cx="4252" cy="12990"/>
            </a:xfrm>
            <a:custGeom>
              <a:avLst/>
              <a:gdLst/>
              <a:ahLst/>
              <a:cxnLst/>
              <a:rect l="l" t="t" r="r" b="b"/>
              <a:pathLst>
                <a:path w="218" h="666" extrusionOk="0">
                  <a:moveTo>
                    <a:pt x="145" y="0"/>
                  </a:moveTo>
                  <a:cubicBezTo>
                    <a:pt x="87" y="0"/>
                    <a:pt x="44" y="145"/>
                    <a:pt x="15" y="333"/>
                  </a:cubicBezTo>
                  <a:cubicBezTo>
                    <a:pt x="1" y="506"/>
                    <a:pt x="15" y="665"/>
                    <a:pt x="73" y="665"/>
                  </a:cubicBezTo>
                  <a:cubicBezTo>
                    <a:pt x="116" y="665"/>
                    <a:pt x="174" y="521"/>
                    <a:pt x="203" y="347"/>
                  </a:cubicBezTo>
                  <a:cubicBezTo>
                    <a:pt x="217" y="159"/>
                    <a:pt x="203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248;p58"/>
            <p:cNvSpPr/>
            <p:nvPr/>
          </p:nvSpPr>
          <p:spPr>
            <a:xfrm>
              <a:off x="7807619" y="1483995"/>
              <a:ext cx="33002" cy="23347"/>
            </a:xfrm>
            <a:custGeom>
              <a:avLst/>
              <a:gdLst/>
              <a:ahLst/>
              <a:cxnLst/>
              <a:rect l="l" t="t" r="r" b="b"/>
              <a:pathLst>
                <a:path w="1692" h="1197" extrusionOk="0">
                  <a:moveTo>
                    <a:pt x="1634" y="0"/>
                  </a:moveTo>
                  <a:cubicBezTo>
                    <a:pt x="1605" y="0"/>
                    <a:pt x="1590" y="130"/>
                    <a:pt x="1518" y="318"/>
                  </a:cubicBezTo>
                  <a:cubicBezTo>
                    <a:pt x="1446" y="491"/>
                    <a:pt x="1272" y="708"/>
                    <a:pt x="1041" y="881"/>
                  </a:cubicBezTo>
                  <a:cubicBezTo>
                    <a:pt x="810" y="1026"/>
                    <a:pt x="535" y="1055"/>
                    <a:pt x="333" y="1055"/>
                  </a:cubicBezTo>
                  <a:cubicBezTo>
                    <a:pt x="183" y="1055"/>
                    <a:pt x="79" y="1036"/>
                    <a:pt x="36" y="1036"/>
                  </a:cubicBezTo>
                  <a:cubicBezTo>
                    <a:pt x="25" y="1036"/>
                    <a:pt x="18" y="1038"/>
                    <a:pt x="15" y="1040"/>
                  </a:cubicBezTo>
                  <a:cubicBezTo>
                    <a:pt x="1" y="1055"/>
                    <a:pt x="102" y="1127"/>
                    <a:pt x="333" y="1185"/>
                  </a:cubicBezTo>
                  <a:cubicBezTo>
                    <a:pt x="384" y="1192"/>
                    <a:pt x="442" y="1197"/>
                    <a:pt x="507" y="1197"/>
                  </a:cubicBezTo>
                  <a:cubicBezTo>
                    <a:pt x="699" y="1197"/>
                    <a:pt x="940" y="1156"/>
                    <a:pt x="1157" y="1026"/>
                  </a:cubicBezTo>
                  <a:cubicBezTo>
                    <a:pt x="1446" y="838"/>
                    <a:pt x="1590" y="549"/>
                    <a:pt x="1634" y="347"/>
                  </a:cubicBezTo>
                  <a:cubicBezTo>
                    <a:pt x="1691" y="130"/>
                    <a:pt x="1662" y="0"/>
                    <a:pt x="1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249;p58"/>
            <p:cNvSpPr/>
            <p:nvPr/>
          </p:nvSpPr>
          <p:spPr>
            <a:xfrm>
              <a:off x="7832136" y="1480542"/>
              <a:ext cx="15526" cy="11352"/>
            </a:xfrm>
            <a:custGeom>
              <a:avLst/>
              <a:gdLst/>
              <a:ahLst/>
              <a:cxnLst/>
              <a:rect l="l" t="t" r="r" b="b"/>
              <a:pathLst>
                <a:path w="796" h="582" extrusionOk="0">
                  <a:moveTo>
                    <a:pt x="202" y="0"/>
                  </a:moveTo>
                  <a:cubicBezTo>
                    <a:pt x="183" y="0"/>
                    <a:pt x="164" y="1"/>
                    <a:pt x="145" y="4"/>
                  </a:cubicBezTo>
                  <a:cubicBezTo>
                    <a:pt x="59" y="18"/>
                    <a:pt x="1" y="62"/>
                    <a:pt x="1" y="76"/>
                  </a:cubicBezTo>
                  <a:cubicBezTo>
                    <a:pt x="1" y="134"/>
                    <a:pt x="218" y="119"/>
                    <a:pt x="420" y="264"/>
                  </a:cubicBezTo>
                  <a:cubicBezTo>
                    <a:pt x="622" y="379"/>
                    <a:pt x="694" y="582"/>
                    <a:pt x="738" y="582"/>
                  </a:cubicBezTo>
                  <a:cubicBezTo>
                    <a:pt x="781" y="582"/>
                    <a:pt x="796" y="509"/>
                    <a:pt x="767" y="423"/>
                  </a:cubicBezTo>
                  <a:cubicBezTo>
                    <a:pt x="752" y="336"/>
                    <a:pt x="651" y="206"/>
                    <a:pt x="535" y="119"/>
                  </a:cubicBezTo>
                  <a:cubicBezTo>
                    <a:pt x="426" y="34"/>
                    <a:pt x="306" y="0"/>
                    <a:pt x="202" y="0"/>
                  </a:cubicBezTo>
                  <a:close/>
                </a:path>
              </a:pathLst>
            </a:custGeom>
            <a:solidFill>
              <a:srgbClr val="4A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57"/>
          <p:cNvSpPr txBox="1">
            <a:spLocks noGrp="1"/>
          </p:cNvSpPr>
          <p:nvPr>
            <p:ph type="ctrTitle"/>
          </p:nvPr>
        </p:nvSpPr>
        <p:spPr>
          <a:xfrm flipH="1">
            <a:off x="4578675" y="538000"/>
            <a:ext cx="3555000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806" name="Google Shape;1806;p57"/>
          <p:cNvSpPr txBox="1">
            <a:spLocks noGrp="1"/>
          </p:cNvSpPr>
          <p:nvPr>
            <p:ph type="subTitle" idx="1"/>
          </p:nvPr>
        </p:nvSpPr>
        <p:spPr>
          <a:xfrm>
            <a:off x="4071375" y="1485975"/>
            <a:ext cx="45696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Do you have any questions</a:t>
            </a:r>
            <a:r>
              <a:rPr lang="en" b="1" dirty="0" smtClean="0"/>
              <a:t>?</a:t>
            </a:r>
            <a:endParaRPr b="1" dirty="0"/>
          </a:p>
        </p:txBody>
      </p:sp>
      <p:sp>
        <p:nvSpPr>
          <p:cNvPr id="1807" name="Google Shape;1807;p57"/>
          <p:cNvSpPr txBox="1"/>
          <p:nvPr/>
        </p:nvSpPr>
        <p:spPr>
          <a:xfrm>
            <a:off x="4313475" y="4103325"/>
            <a:ext cx="40854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Please keep this slide for attribution</a:t>
            </a:r>
            <a:endParaRPr sz="1200"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1829" name="Google Shape;1829;p57"/>
          <p:cNvGrpSpPr/>
          <p:nvPr/>
        </p:nvGrpSpPr>
        <p:grpSpPr>
          <a:xfrm>
            <a:off x="803073" y="908042"/>
            <a:ext cx="2313615" cy="3679095"/>
            <a:chOff x="-471862" y="844350"/>
            <a:chExt cx="2398771" cy="3814114"/>
          </a:xfrm>
        </p:grpSpPr>
        <p:sp>
          <p:nvSpPr>
            <p:cNvPr id="1830" name="Google Shape;1830;p57"/>
            <p:cNvSpPr/>
            <p:nvPr/>
          </p:nvSpPr>
          <p:spPr>
            <a:xfrm>
              <a:off x="-37755" y="4519439"/>
              <a:ext cx="452744" cy="139026"/>
            </a:xfrm>
            <a:custGeom>
              <a:avLst/>
              <a:gdLst/>
              <a:ahLst/>
              <a:cxnLst/>
              <a:rect l="l" t="t" r="r" b="b"/>
              <a:pathLst>
                <a:path w="5344" h="1641" extrusionOk="0">
                  <a:moveTo>
                    <a:pt x="293" y="0"/>
                  </a:moveTo>
                  <a:lnTo>
                    <a:pt x="0" y="1640"/>
                  </a:lnTo>
                  <a:lnTo>
                    <a:pt x="4656" y="1640"/>
                  </a:lnTo>
                  <a:cubicBezTo>
                    <a:pt x="5344" y="1640"/>
                    <a:pt x="4099" y="1025"/>
                    <a:pt x="4099" y="1025"/>
                  </a:cubicBezTo>
                  <a:lnTo>
                    <a:pt x="4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7"/>
            <p:cNvSpPr/>
            <p:nvPr/>
          </p:nvSpPr>
          <p:spPr>
            <a:xfrm>
              <a:off x="429816" y="4519439"/>
              <a:ext cx="452744" cy="139026"/>
            </a:xfrm>
            <a:custGeom>
              <a:avLst/>
              <a:gdLst/>
              <a:ahLst/>
              <a:cxnLst/>
              <a:rect l="l" t="t" r="r" b="b"/>
              <a:pathLst>
                <a:path w="5344" h="1641" extrusionOk="0">
                  <a:moveTo>
                    <a:pt x="293" y="0"/>
                  </a:moveTo>
                  <a:lnTo>
                    <a:pt x="0" y="1640"/>
                  </a:lnTo>
                  <a:lnTo>
                    <a:pt x="4641" y="1640"/>
                  </a:lnTo>
                  <a:cubicBezTo>
                    <a:pt x="5344" y="1640"/>
                    <a:pt x="4099" y="1025"/>
                    <a:pt x="4099" y="1025"/>
                  </a:cubicBezTo>
                  <a:lnTo>
                    <a:pt x="4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7"/>
            <p:cNvSpPr/>
            <p:nvPr/>
          </p:nvSpPr>
          <p:spPr>
            <a:xfrm>
              <a:off x="-70034" y="2207587"/>
              <a:ext cx="1122540" cy="2373939"/>
            </a:xfrm>
            <a:custGeom>
              <a:avLst/>
              <a:gdLst/>
              <a:ahLst/>
              <a:cxnLst/>
              <a:rect l="l" t="t" r="r" b="b"/>
              <a:pathLst>
                <a:path w="13250" h="28021" extrusionOk="0">
                  <a:moveTo>
                    <a:pt x="13249" y="0"/>
                  </a:moveTo>
                  <a:lnTo>
                    <a:pt x="4876" y="937"/>
                  </a:lnTo>
                  <a:lnTo>
                    <a:pt x="1" y="28020"/>
                  </a:lnTo>
                  <a:lnTo>
                    <a:pt x="4993" y="28020"/>
                  </a:lnTo>
                  <a:lnTo>
                    <a:pt x="9165" y="3895"/>
                  </a:lnTo>
                  <a:lnTo>
                    <a:pt x="5769" y="28020"/>
                  </a:lnTo>
                  <a:lnTo>
                    <a:pt x="10439" y="28020"/>
                  </a:lnTo>
                  <a:lnTo>
                    <a:pt x="13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7"/>
            <p:cNvSpPr/>
            <p:nvPr/>
          </p:nvSpPr>
          <p:spPr>
            <a:xfrm>
              <a:off x="1651484" y="1861504"/>
              <a:ext cx="275425" cy="345827"/>
            </a:xfrm>
            <a:custGeom>
              <a:avLst/>
              <a:gdLst/>
              <a:ahLst/>
              <a:cxnLst/>
              <a:rect l="l" t="t" r="r" b="b"/>
              <a:pathLst>
                <a:path w="3251" h="4082" extrusionOk="0">
                  <a:moveTo>
                    <a:pt x="1209" y="0"/>
                  </a:moveTo>
                  <a:cubicBezTo>
                    <a:pt x="1040" y="0"/>
                    <a:pt x="0" y="1538"/>
                    <a:pt x="0" y="1538"/>
                  </a:cubicBezTo>
                  <a:cubicBezTo>
                    <a:pt x="0" y="1538"/>
                    <a:pt x="572" y="4082"/>
                    <a:pt x="1059" y="4082"/>
                  </a:cubicBezTo>
                  <a:cubicBezTo>
                    <a:pt x="1077" y="4082"/>
                    <a:pt x="1095" y="4078"/>
                    <a:pt x="1113" y="4071"/>
                  </a:cubicBezTo>
                  <a:cubicBezTo>
                    <a:pt x="1113" y="4071"/>
                    <a:pt x="2899" y="3002"/>
                    <a:pt x="3001" y="2783"/>
                  </a:cubicBezTo>
                  <a:cubicBezTo>
                    <a:pt x="3036" y="2709"/>
                    <a:pt x="2953" y="2685"/>
                    <a:pt x="2827" y="2685"/>
                  </a:cubicBezTo>
                  <a:cubicBezTo>
                    <a:pt x="2575" y="2685"/>
                    <a:pt x="2152" y="2783"/>
                    <a:pt x="2152" y="2783"/>
                  </a:cubicBezTo>
                  <a:cubicBezTo>
                    <a:pt x="2152" y="2783"/>
                    <a:pt x="3089" y="2460"/>
                    <a:pt x="3177" y="2241"/>
                  </a:cubicBezTo>
                  <a:cubicBezTo>
                    <a:pt x="3206" y="2168"/>
                    <a:pt x="3075" y="2143"/>
                    <a:pt x="2886" y="2143"/>
                  </a:cubicBezTo>
                  <a:cubicBezTo>
                    <a:pt x="2508" y="2143"/>
                    <a:pt x="1903" y="2241"/>
                    <a:pt x="1903" y="2241"/>
                  </a:cubicBezTo>
                  <a:cubicBezTo>
                    <a:pt x="1903" y="2241"/>
                    <a:pt x="3250" y="1948"/>
                    <a:pt x="3192" y="1655"/>
                  </a:cubicBezTo>
                  <a:cubicBezTo>
                    <a:pt x="3164" y="1543"/>
                    <a:pt x="2925" y="1508"/>
                    <a:pt x="2643" y="1508"/>
                  </a:cubicBezTo>
                  <a:cubicBezTo>
                    <a:pt x="2191" y="1508"/>
                    <a:pt x="1625" y="1597"/>
                    <a:pt x="1625" y="1597"/>
                  </a:cubicBezTo>
                  <a:cubicBezTo>
                    <a:pt x="1625" y="1597"/>
                    <a:pt x="3162" y="1231"/>
                    <a:pt x="3148" y="894"/>
                  </a:cubicBezTo>
                  <a:cubicBezTo>
                    <a:pt x="3141" y="815"/>
                    <a:pt x="3014" y="786"/>
                    <a:pt x="2828" y="786"/>
                  </a:cubicBezTo>
                  <a:cubicBezTo>
                    <a:pt x="2252" y="786"/>
                    <a:pt x="1098" y="1070"/>
                    <a:pt x="1098" y="1070"/>
                  </a:cubicBezTo>
                  <a:cubicBezTo>
                    <a:pt x="1464" y="572"/>
                    <a:pt x="1362" y="60"/>
                    <a:pt x="1215" y="1"/>
                  </a:cubicBezTo>
                  <a:cubicBezTo>
                    <a:pt x="1213" y="0"/>
                    <a:pt x="1211" y="0"/>
                    <a:pt x="1209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7"/>
            <p:cNvSpPr/>
            <p:nvPr/>
          </p:nvSpPr>
          <p:spPr>
            <a:xfrm>
              <a:off x="221404" y="1376056"/>
              <a:ext cx="1525638" cy="1053917"/>
            </a:xfrm>
            <a:custGeom>
              <a:avLst/>
              <a:gdLst/>
              <a:ahLst/>
              <a:cxnLst/>
              <a:rect l="l" t="t" r="r" b="b"/>
              <a:pathLst>
                <a:path w="18008" h="12440" extrusionOk="0">
                  <a:moveTo>
                    <a:pt x="5946" y="0"/>
                  </a:moveTo>
                  <a:cubicBezTo>
                    <a:pt x="4444" y="0"/>
                    <a:pt x="2514" y="105"/>
                    <a:pt x="1948" y="534"/>
                  </a:cubicBezTo>
                  <a:cubicBezTo>
                    <a:pt x="1948" y="534"/>
                    <a:pt x="1084" y="739"/>
                    <a:pt x="528" y="2876"/>
                  </a:cubicBezTo>
                  <a:cubicBezTo>
                    <a:pt x="1" y="4926"/>
                    <a:pt x="2504" y="7092"/>
                    <a:pt x="2504" y="7092"/>
                  </a:cubicBezTo>
                  <a:lnTo>
                    <a:pt x="967" y="10913"/>
                  </a:lnTo>
                  <a:cubicBezTo>
                    <a:pt x="967" y="10913"/>
                    <a:pt x="3135" y="12440"/>
                    <a:pt x="6103" y="12440"/>
                  </a:cubicBezTo>
                  <a:cubicBezTo>
                    <a:pt x="7246" y="12440"/>
                    <a:pt x="8507" y="12214"/>
                    <a:pt x="9809" y="11587"/>
                  </a:cubicBezTo>
                  <a:cubicBezTo>
                    <a:pt x="10282" y="11823"/>
                    <a:pt x="10797" y="11907"/>
                    <a:pt x="11290" y="11907"/>
                  </a:cubicBezTo>
                  <a:cubicBezTo>
                    <a:pt x="12172" y="11907"/>
                    <a:pt x="12987" y="11640"/>
                    <a:pt x="13381" y="11499"/>
                  </a:cubicBezTo>
                  <a:cubicBezTo>
                    <a:pt x="14304" y="11162"/>
                    <a:pt x="18008" y="9830"/>
                    <a:pt x="18008" y="9830"/>
                  </a:cubicBezTo>
                  <a:lnTo>
                    <a:pt x="16880" y="7268"/>
                  </a:lnTo>
                  <a:cubicBezTo>
                    <a:pt x="16880" y="7268"/>
                    <a:pt x="14274" y="8293"/>
                    <a:pt x="12049" y="8630"/>
                  </a:cubicBezTo>
                  <a:cubicBezTo>
                    <a:pt x="12029" y="8633"/>
                    <a:pt x="12009" y="8634"/>
                    <a:pt x="11989" y="8634"/>
                  </a:cubicBezTo>
                  <a:cubicBezTo>
                    <a:pt x="11091" y="8634"/>
                    <a:pt x="10950" y="5398"/>
                    <a:pt x="10878" y="3535"/>
                  </a:cubicBezTo>
                  <a:cubicBezTo>
                    <a:pt x="10805" y="1881"/>
                    <a:pt x="9634" y="432"/>
                    <a:pt x="7994" y="95"/>
                  </a:cubicBezTo>
                  <a:cubicBezTo>
                    <a:pt x="7921" y="80"/>
                    <a:pt x="7848" y="80"/>
                    <a:pt x="7804" y="66"/>
                  </a:cubicBezTo>
                  <a:cubicBezTo>
                    <a:pt x="7600" y="38"/>
                    <a:pt x="6851" y="0"/>
                    <a:pt x="5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7"/>
            <p:cNvSpPr/>
            <p:nvPr/>
          </p:nvSpPr>
          <p:spPr>
            <a:xfrm>
              <a:off x="987954" y="1597345"/>
              <a:ext cx="50917" cy="765360"/>
            </a:xfrm>
            <a:custGeom>
              <a:avLst/>
              <a:gdLst/>
              <a:ahLst/>
              <a:cxnLst/>
              <a:rect l="l" t="t" r="r" b="b"/>
              <a:pathLst>
                <a:path w="601" h="9034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15"/>
                    <a:pt x="29" y="513"/>
                    <a:pt x="88" y="1333"/>
                  </a:cubicBezTo>
                  <a:cubicBezTo>
                    <a:pt x="161" y="2138"/>
                    <a:pt x="234" y="3265"/>
                    <a:pt x="308" y="4510"/>
                  </a:cubicBezTo>
                  <a:cubicBezTo>
                    <a:pt x="366" y="5754"/>
                    <a:pt x="439" y="6896"/>
                    <a:pt x="469" y="7716"/>
                  </a:cubicBezTo>
                  <a:cubicBezTo>
                    <a:pt x="483" y="8126"/>
                    <a:pt x="513" y="8462"/>
                    <a:pt x="527" y="8682"/>
                  </a:cubicBezTo>
                  <a:cubicBezTo>
                    <a:pt x="542" y="8902"/>
                    <a:pt x="556" y="9033"/>
                    <a:pt x="586" y="9033"/>
                  </a:cubicBezTo>
                  <a:cubicBezTo>
                    <a:pt x="586" y="9033"/>
                    <a:pt x="600" y="8931"/>
                    <a:pt x="600" y="8682"/>
                  </a:cubicBezTo>
                  <a:lnTo>
                    <a:pt x="600" y="7716"/>
                  </a:lnTo>
                  <a:cubicBezTo>
                    <a:pt x="600" y="6896"/>
                    <a:pt x="556" y="5754"/>
                    <a:pt x="483" y="4510"/>
                  </a:cubicBezTo>
                  <a:cubicBezTo>
                    <a:pt x="410" y="3251"/>
                    <a:pt x="308" y="2138"/>
                    <a:pt x="220" y="1318"/>
                  </a:cubicBezTo>
                  <a:cubicBezTo>
                    <a:pt x="161" y="894"/>
                    <a:pt x="117" y="557"/>
                    <a:pt x="88" y="338"/>
                  </a:cubicBezTo>
                  <a:cubicBezTo>
                    <a:pt x="44" y="118"/>
                    <a:pt x="29" y="1"/>
                    <a:pt x="15" y="1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7"/>
            <p:cNvSpPr/>
            <p:nvPr/>
          </p:nvSpPr>
          <p:spPr>
            <a:xfrm>
              <a:off x="1522455" y="2035181"/>
              <a:ext cx="81924" cy="222136"/>
            </a:xfrm>
            <a:custGeom>
              <a:avLst/>
              <a:gdLst/>
              <a:ahLst/>
              <a:cxnLst/>
              <a:rect l="l" t="t" r="r" b="b"/>
              <a:pathLst>
                <a:path w="967" h="2622" extrusionOk="0">
                  <a:moveTo>
                    <a:pt x="32" y="0"/>
                  </a:moveTo>
                  <a:cubicBezTo>
                    <a:pt x="31" y="0"/>
                    <a:pt x="31" y="0"/>
                    <a:pt x="30" y="1"/>
                  </a:cubicBezTo>
                  <a:cubicBezTo>
                    <a:pt x="1" y="1"/>
                    <a:pt x="162" y="615"/>
                    <a:pt x="396" y="1347"/>
                  </a:cubicBezTo>
                  <a:cubicBezTo>
                    <a:pt x="627" y="2041"/>
                    <a:pt x="873" y="2621"/>
                    <a:pt x="921" y="2621"/>
                  </a:cubicBezTo>
                  <a:cubicBezTo>
                    <a:pt x="922" y="2621"/>
                    <a:pt x="923" y="2621"/>
                    <a:pt x="923" y="2621"/>
                  </a:cubicBezTo>
                  <a:cubicBezTo>
                    <a:pt x="967" y="2606"/>
                    <a:pt x="821" y="2006"/>
                    <a:pt x="557" y="1289"/>
                  </a:cubicBezTo>
                  <a:cubicBezTo>
                    <a:pt x="326" y="580"/>
                    <a:pt x="94" y="0"/>
                    <a:pt x="32" y="0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7"/>
            <p:cNvSpPr/>
            <p:nvPr/>
          </p:nvSpPr>
          <p:spPr>
            <a:xfrm>
              <a:off x="1634116" y="2170395"/>
              <a:ext cx="44732" cy="35752"/>
            </a:xfrm>
            <a:custGeom>
              <a:avLst/>
              <a:gdLst/>
              <a:ahLst/>
              <a:cxnLst/>
              <a:rect l="l" t="t" r="r" b="b"/>
              <a:pathLst>
                <a:path w="528" h="422" extrusionOk="0">
                  <a:moveTo>
                    <a:pt x="303" y="128"/>
                  </a:moveTo>
                  <a:cubicBezTo>
                    <a:pt x="310" y="128"/>
                    <a:pt x="317" y="129"/>
                    <a:pt x="322" y="132"/>
                  </a:cubicBezTo>
                  <a:cubicBezTo>
                    <a:pt x="352" y="147"/>
                    <a:pt x="366" y="220"/>
                    <a:pt x="293" y="234"/>
                  </a:cubicBezTo>
                  <a:cubicBezTo>
                    <a:pt x="249" y="234"/>
                    <a:pt x="220" y="234"/>
                    <a:pt x="176" y="220"/>
                  </a:cubicBezTo>
                  <a:lnTo>
                    <a:pt x="147" y="191"/>
                  </a:lnTo>
                  <a:cubicBezTo>
                    <a:pt x="158" y="158"/>
                    <a:pt x="185" y="141"/>
                    <a:pt x="211" y="141"/>
                  </a:cubicBezTo>
                  <a:cubicBezTo>
                    <a:pt x="215" y="141"/>
                    <a:pt x="218" y="142"/>
                    <a:pt x="222" y="142"/>
                  </a:cubicBezTo>
                  <a:lnTo>
                    <a:pt x="222" y="142"/>
                  </a:lnTo>
                  <a:cubicBezTo>
                    <a:pt x="226" y="145"/>
                    <a:pt x="230" y="147"/>
                    <a:pt x="235" y="147"/>
                  </a:cubicBezTo>
                  <a:cubicBezTo>
                    <a:pt x="246" y="147"/>
                    <a:pt x="277" y="128"/>
                    <a:pt x="303" y="128"/>
                  </a:cubicBezTo>
                  <a:close/>
                  <a:moveTo>
                    <a:pt x="352" y="0"/>
                  </a:moveTo>
                  <a:cubicBezTo>
                    <a:pt x="283" y="0"/>
                    <a:pt x="240" y="52"/>
                    <a:pt x="223" y="83"/>
                  </a:cubicBezTo>
                  <a:lnTo>
                    <a:pt x="223" y="83"/>
                  </a:lnTo>
                  <a:cubicBezTo>
                    <a:pt x="222" y="80"/>
                    <a:pt x="221" y="77"/>
                    <a:pt x="220" y="73"/>
                  </a:cubicBezTo>
                  <a:cubicBezTo>
                    <a:pt x="205" y="69"/>
                    <a:pt x="187" y="65"/>
                    <a:pt x="168" y="65"/>
                  </a:cubicBezTo>
                  <a:cubicBezTo>
                    <a:pt x="130" y="65"/>
                    <a:pt x="88" y="78"/>
                    <a:pt x="59" y="117"/>
                  </a:cubicBezTo>
                  <a:cubicBezTo>
                    <a:pt x="15" y="132"/>
                    <a:pt x="0" y="205"/>
                    <a:pt x="15" y="234"/>
                  </a:cubicBezTo>
                  <a:cubicBezTo>
                    <a:pt x="30" y="278"/>
                    <a:pt x="44" y="308"/>
                    <a:pt x="88" y="352"/>
                  </a:cubicBezTo>
                  <a:cubicBezTo>
                    <a:pt x="142" y="394"/>
                    <a:pt x="219" y="422"/>
                    <a:pt x="291" y="422"/>
                  </a:cubicBezTo>
                  <a:cubicBezTo>
                    <a:pt x="317" y="422"/>
                    <a:pt x="343" y="418"/>
                    <a:pt x="366" y="410"/>
                  </a:cubicBezTo>
                  <a:cubicBezTo>
                    <a:pt x="425" y="381"/>
                    <a:pt x="454" y="352"/>
                    <a:pt x="498" y="308"/>
                  </a:cubicBezTo>
                  <a:cubicBezTo>
                    <a:pt x="527" y="278"/>
                    <a:pt x="527" y="220"/>
                    <a:pt x="527" y="161"/>
                  </a:cubicBezTo>
                  <a:cubicBezTo>
                    <a:pt x="527" y="117"/>
                    <a:pt x="513" y="73"/>
                    <a:pt x="469" y="44"/>
                  </a:cubicBezTo>
                  <a:cubicBezTo>
                    <a:pt x="439" y="15"/>
                    <a:pt x="381" y="0"/>
                    <a:pt x="352" y="0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7"/>
            <p:cNvSpPr/>
            <p:nvPr/>
          </p:nvSpPr>
          <p:spPr>
            <a:xfrm>
              <a:off x="705158" y="1485684"/>
              <a:ext cx="43461" cy="961318"/>
            </a:xfrm>
            <a:custGeom>
              <a:avLst/>
              <a:gdLst/>
              <a:ahLst/>
              <a:cxnLst/>
              <a:rect l="l" t="t" r="r" b="b"/>
              <a:pathLst>
                <a:path w="513" h="11347" extrusionOk="0">
                  <a:moveTo>
                    <a:pt x="453" y="1"/>
                  </a:moveTo>
                  <a:cubicBezTo>
                    <a:pt x="409" y="1"/>
                    <a:pt x="278" y="2537"/>
                    <a:pt x="161" y="5667"/>
                  </a:cubicBezTo>
                  <a:cubicBezTo>
                    <a:pt x="59" y="8800"/>
                    <a:pt x="0" y="11347"/>
                    <a:pt x="59" y="11347"/>
                  </a:cubicBezTo>
                  <a:cubicBezTo>
                    <a:pt x="117" y="11347"/>
                    <a:pt x="235" y="8800"/>
                    <a:pt x="352" y="5667"/>
                  </a:cubicBezTo>
                  <a:cubicBezTo>
                    <a:pt x="454" y="2534"/>
                    <a:pt x="513" y="1"/>
                    <a:pt x="454" y="1"/>
                  </a:cubicBezTo>
                  <a:cubicBezTo>
                    <a:pt x="454" y="1"/>
                    <a:pt x="454" y="1"/>
                    <a:pt x="453" y="1"/>
                  </a:cubicBezTo>
                  <a:close/>
                </a:path>
              </a:pathLst>
            </a:custGeom>
            <a:solidFill>
              <a:srgbClr val="C69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7"/>
            <p:cNvSpPr/>
            <p:nvPr/>
          </p:nvSpPr>
          <p:spPr>
            <a:xfrm>
              <a:off x="685333" y="844350"/>
              <a:ext cx="421736" cy="264496"/>
            </a:xfrm>
            <a:custGeom>
              <a:avLst/>
              <a:gdLst/>
              <a:ahLst/>
              <a:cxnLst/>
              <a:rect l="l" t="t" r="r" b="b"/>
              <a:pathLst>
                <a:path w="4978" h="3122" extrusionOk="0">
                  <a:moveTo>
                    <a:pt x="2376" y="0"/>
                  </a:moveTo>
                  <a:cubicBezTo>
                    <a:pt x="2360" y="0"/>
                    <a:pt x="2344" y="1"/>
                    <a:pt x="2328" y="3"/>
                  </a:cubicBezTo>
                  <a:cubicBezTo>
                    <a:pt x="2152" y="32"/>
                    <a:pt x="1991" y="105"/>
                    <a:pt x="1845" y="178"/>
                  </a:cubicBezTo>
                  <a:cubicBezTo>
                    <a:pt x="1347" y="427"/>
                    <a:pt x="878" y="735"/>
                    <a:pt x="527" y="1174"/>
                  </a:cubicBezTo>
                  <a:cubicBezTo>
                    <a:pt x="176" y="1598"/>
                    <a:pt x="0" y="2199"/>
                    <a:pt x="147" y="2740"/>
                  </a:cubicBezTo>
                  <a:lnTo>
                    <a:pt x="73" y="2784"/>
                  </a:lnTo>
                  <a:cubicBezTo>
                    <a:pt x="29" y="2901"/>
                    <a:pt x="103" y="3004"/>
                    <a:pt x="205" y="3062"/>
                  </a:cubicBezTo>
                  <a:cubicBezTo>
                    <a:pt x="293" y="3121"/>
                    <a:pt x="395" y="3121"/>
                    <a:pt x="512" y="3121"/>
                  </a:cubicBezTo>
                  <a:cubicBezTo>
                    <a:pt x="563" y="3122"/>
                    <a:pt x="613" y="3122"/>
                    <a:pt x="663" y="3122"/>
                  </a:cubicBezTo>
                  <a:cubicBezTo>
                    <a:pt x="1710" y="3122"/>
                    <a:pt x="2756" y="2976"/>
                    <a:pt x="3762" y="2696"/>
                  </a:cubicBezTo>
                  <a:cubicBezTo>
                    <a:pt x="3762" y="2374"/>
                    <a:pt x="4114" y="2169"/>
                    <a:pt x="4392" y="2008"/>
                  </a:cubicBezTo>
                  <a:cubicBezTo>
                    <a:pt x="4670" y="1833"/>
                    <a:pt x="4978" y="1540"/>
                    <a:pt x="4890" y="1232"/>
                  </a:cubicBezTo>
                  <a:cubicBezTo>
                    <a:pt x="4816" y="1027"/>
                    <a:pt x="4612" y="910"/>
                    <a:pt x="4407" y="881"/>
                  </a:cubicBezTo>
                  <a:cubicBezTo>
                    <a:pt x="4385" y="879"/>
                    <a:pt x="4363" y="879"/>
                    <a:pt x="4342" y="879"/>
                  </a:cubicBezTo>
                  <a:cubicBezTo>
                    <a:pt x="4201" y="879"/>
                    <a:pt x="4066" y="911"/>
                    <a:pt x="3926" y="949"/>
                  </a:cubicBezTo>
                  <a:lnTo>
                    <a:pt x="3926" y="949"/>
                  </a:lnTo>
                  <a:cubicBezTo>
                    <a:pt x="4052" y="859"/>
                    <a:pt x="4080" y="613"/>
                    <a:pt x="3953" y="486"/>
                  </a:cubicBezTo>
                  <a:cubicBezTo>
                    <a:pt x="3858" y="400"/>
                    <a:pt x="3729" y="364"/>
                    <a:pt x="3594" y="364"/>
                  </a:cubicBezTo>
                  <a:cubicBezTo>
                    <a:pt x="3498" y="364"/>
                    <a:pt x="3400" y="382"/>
                    <a:pt x="3309" y="413"/>
                  </a:cubicBezTo>
                  <a:cubicBezTo>
                    <a:pt x="3104" y="486"/>
                    <a:pt x="2884" y="588"/>
                    <a:pt x="2664" y="603"/>
                  </a:cubicBezTo>
                  <a:cubicBezTo>
                    <a:pt x="2811" y="559"/>
                    <a:pt x="2855" y="339"/>
                    <a:pt x="2767" y="193"/>
                  </a:cubicBezTo>
                  <a:cubicBezTo>
                    <a:pt x="2675" y="61"/>
                    <a:pt x="2523" y="0"/>
                    <a:pt x="2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7"/>
            <p:cNvSpPr/>
            <p:nvPr/>
          </p:nvSpPr>
          <p:spPr>
            <a:xfrm>
              <a:off x="591378" y="949912"/>
              <a:ext cx="441306" cy="539412"/>
            </a:xfrm>
            <a:custGeom>
              <a:avLst/>
              <a:gdLst/>
              <a:ahLst/>
              <a:cxnLst/>
              <a:rect l="l" t="t" r="r" b="b"/>
              <a:pathLst>
                <a:path w="5209" h="6367" extrusionOk="0">
                  <a:moveTo>
                    <a:pt x="2833" y="1"/>
                  </a:moveTo>
                  <a:cubicBezTo>
                    <a:pt x="1562" y="1"/>
                    <a:pt x="1504" y="587"/>
                    <a:pt x="1504" y="587"/>
                  </a:cubicBezTo>
                  <a:lnTo>
                    <a:pt x="1504" y="1597"/>
                  </a:lnTo>
                  <a:cubicBezTo>
                    <a:pt x="1504" y="1597"/>
                    <a:pt x="1222" y="1377"/>
                    <a:pt x="921" y="1377"/>
                  </a:cubicBezTo>
                  <a:cubicBezTo>
                    <a:pt x="694" y="1377"/>
                    <a:pt x="457" y="1500"/>
                    <a:pt x="319" y="1933"/>
                  </a:cubicBezTo>
                  <a:cubicBezTo>
                    <a:pt x="1" y="2874"/>
                    <a:pt x="858" y="2900"/>
                    <a:pt x="954" y="2900"/>
                  </a:cubicBezTo>
                  <a:cubicBezTo>
                    <a:pt x="960" y="2900"/>
                    <a:pt x="963" y="2900"/>
                    <a:pt x="963" y="2900"/>
                  </a:cubicBezTo>
                  <a:lnTo>
                    <a:pt x="963" y="2900"/>
                  </a:lnTo>
                  <a:lnTo>
                    <a:pt x="772" y="5257"/>
                  </a:lnTo>
                  <a:cubicBezTo>
                    <a:pt x="758" y="5564"/>
                    <a:pt x="846" y="5886"/>
                    <a:pt x="1065" y="6106"/>
                  </a:cubicBezTo>
                  <a:cubicBezTo>
                    <a:pt x="1268" y="6297"/>
                    <a:pt x="1500" y="6366"/>
                    <a:pt x="1731" y="6366"/>
                  </a:cubicBezTo>
                  <a:cubicBezTo>
                    <a:pt x="2083" y="6366"/>
                    <a:pt x="2431" y="6203"/>
                    <a:pt x="2661" y="6062"/>
                  </a:cubicBezTo>
                  <a:cubicBezTo>
                    <a:pt x="2837" y="5930"/>
                    <a:pt x="2954" y="5754"/>
                    <a:pt x="2954" y="5535"/>
                  </a:cubicBezTo>
                  <a:lnTo>
                    <a:pt x="2954" y="4905"/>
                  </a:lnTo>
                  <a:lnTo>
                    <a:pt x="3817" y="4905"/>
                  </a:lnTo>
                  <a:cubicBezTo>
                    <a:pt x="5208" y="4832"/>
                    <a:pt x="4959" y="396"/>
                    <a:pt x="4959" y="396"/>
                  </a:cubicBezTo>
                  <a:cubicBezTo>
                    <a:pt x="4959" y="57"/>
                    <a:pt x="4307" y="45"/>
                    <a:pt x="4210" y="45"/>
                  </a:cubicBezTo>
                  <a:cubicBezTo>
                    <a:pt x="4202" y="45"/>
                    <a:pt x="4198" y="45"/>
                    <a:pt x="4198" y="45"/>
                  </a:cubicBezTo>
                  <a:lnTo>
                    <a:pt x="2880" y="1"/>
                  </a:lnTo>
                  <a:cubicBezTo>
                    <a:pt x="2865" y="1"/>
                    <a:pt x="2849" y="1"/>
                    <a:pt x="2833" y="1"/>
                  </a:cubicBezTo>
                  <a:close/>
                </a:path>
              </a:pathLst>
            </a:custGeom>
            <a:solidFill>
              <a:srgbClr val="CF8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7"/>
            <p:cNvSpPr/>
            <p:nvPr/>
          </p:nvSpPr>
          <p:spPr>
            <a:xfrm>
              <a:off x="923397" y="1127316"/>
              <a:ext cx="22451" cy="111661"/>
            </a:xfrm>
            <a:custGeom>
              <a:avLst/>
              <a:gdLst/>
              <a:ahLst/>
              <a:cxnLst/>
              <a:rect l="l" t="t" r="r" b="b"/>
              <a:pathLst>
                <a:path w="265" h="1318" extrusionOk="0">
                  <a:moveTo>
                    <a:pt x="206" y="0"/>
                  </a:moveTo>
                  <a:cubicBezTo>
                    <a:pt x="177" y="0"/>
                    <a:pt x="177" y="322"/>
                    <a:pt x="177" y="732"/>
                  </a:cubicBezTo>
                  <a:cubicBezTo>
                    <a:pt x="177" y="908"/>
                    <a:pt x="206" y="1113"/>
                    <a:pt x="147" y="1201"/>
                  </a:cubicBezTo>
                  <a:cubicBezTo>
                    <a:pt x="133" y="1245"/>
                    <a:pt x="103" y="1274"/>
                    <a:pt x="59" y="1274"/>
                  </a:cubicBezTo>
                  <a:cubicBezTo>
                    <a:pt x="30" y="1303"/>
                    <a:pt x="1" y="1303"/>
                    <a:pt x="1" y="1303"/>
                  </a:cubicBezTo>
                  <a:cubicBezTo>
                    <a:pt x="1" y="1303"/>
                    <a:pt x="30" y="1318"/>
                    <a:pt x="59" y="1318"/>
                  </a:cubicBezTo>
                  <a:cubicBezTo>
                    <a:pt x="103" y="1318"/>
                    <a:pt x="147" y="1274"/>
                    <a:pt x="206" y="1230"/>
                  </a:cubicBezTo>
                  <a:cubicBezTo>
                    <a:pt x="250" y="1172"/>
                    <a:pt x="264" y="1084"/>
                    <a:pt x="264" y="981"/>
                  </a:cubicBezTo>
                  <a:lnTo>
                    <a:pt x="264" y="718"/>
                  </a:lnTo>
                  <a:cubicBezTo>
                    <a:pt x="264" y="322"/>
                    <a:pt x="22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7"/>
            <p:cNvSpPr/>
            <p:nvPr/>
          </p:nvSpPr>
          <p:spPr>
            <a:xfrm>
              <a:off x="856468" y="1129773"/>
              <a:ext cx="8726" cy="28635"/>
            </a:xfrm>
            <a:custGeom>
              <a:avLst/>
              <a:gdLst/>
              <a:ahLst/>
              <a:cxnLst/>
              <a:rect l="l" t="t" r="r" b="b"/>
              <a:pathLst>
                <a:path w="103" h="338" extrusionOk="0">
                  <a:moveTo>
                    <a:pt x="44" y="1"/>
                  </a:moveTo>
                  <a:cubicBezTo>
                    <a:pt x="30" y="1"/>
                    <a:pt x="0" y="74"/>
                    <a:pt x="0" y="176"/>
                  </a:cubicBezTo>
                  <a:cubicBezTo>
                    <a:pt x="0" y="264"/>
                    <a:pt x="44" y="337"/>
                    <a:pt x="59" y="337"/>
                  </a:cubicBezTo>
                  <a:cubicBezTo>
                    <a:pt x="74" y="337"/>
                    <a:pt x="103" y="264"/>
                    <a:pt x="103" y="176"/>
                  </a:cubicBezTo>
                  <a:cubicBezTo>
                    <a:pt x="103" y="74"/>
                    <a:pt x="59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7"/>
            <p:cNvSpPr/>
            <p:nvPr/>
          </p:nvSpPr>
          <p:spPr>
            <a:xfrm>
              <a:off x="978042" y="1128587"/>
              <a:ext cx="8726" cy="27365"/>
            </a:xfrm>
            <a:custGeom>
              <a:avLst/>
              <a:gdLst/>
              <a:ahLst/>
              <a:cxnLst/>
              <a:rect l="l" t="t" r="r" b="b"/>
              <a:pathLst>
                <a:path w="103" h="323" extrusionOk="0">
                  <a:moveTo>
                    <a:pt x="59" y="0"/>
                  </a:moveTo>
                  <a:cubicBezTo>
                    <a:pt x="15" y="0"/>
                    <a:pt x="0" y="73"/>
                    <a:pt x="15" y="161"/>
                  </a:cubicBezTo>
                  <a:cubicBezTo>
                    <a:pt x="15" y="264"/>
                    <a:pt x="59" y="322"/>
                    <a:pt x="73" y="322"/>
                  </a:cubicBezTo>
                  <a:cubicBezTo>
                    <a:pt x="88" y="322"/>
                    <a:pt x="103" y="264"/>
                    <a:pt x="103" y="161"/>
                  </a:cubicBezTo>
                  <a:cubicBezTo>
                    <a:pt x="103" y="73"/>
                    <a:pt x="73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7"/>
            <p:cNvSpPr/>
            <p:nvPr/>
          </p:nvSpPr>
          <p:spPr>
            <a:xfrm>
              <a:off x="832916" y="1222796"/>
              <a:ext cx="83195" cy="72351"/>
            </a:xfrm>
            <a:custGeom>
              <a:avLst/>
              <a:gdLst/>
              <a:ahLst/>
              <a:cxnLst/>
              <a:rect l="l" t="t" r="r" b="b"/>
              <a:pathLst>
                <a:path w="982" h="854" extrusionOk="0">
                  <a:moveTo>
                    <a:pt x="191" y="1"/>
                  </a:moveTo>
                  <a:lnTo>
                    <a:pt x="161" y="45"/>
                  </a:lnTo>
                  <a:cubicBezTo>
                    <a:pt x="0" y="264"/>
                    <a:pt x="44" y="586"/>
                    <a:pt x="264" y="762"/>
                  </a:cubicBezTo>
                  <a:cubicBezTo>
                    <a:pt x="349" y="824"/>
                    <a:pt x="451" y="854"/>
                    <a:pt x="554" y="854"/>
                  </a:cubicBezTo>
                  <a:cubicBezTo>
                    <a:pt x="717" y="854"/>
                    <a:pt x="882" y="780"/>
                    <a:pt x="981" y="645"/>
                  </a:cubicBezTo>
                  <a:lnTo>
                    <a:pt x="981" y="645"/>
                  </a:lnTo>
                  <a:cubicBezTo>
                    <a:pt x="966" y="646"/>
                    <a:pt x="951" y="647"/>
                    <a:pt x="936" y="647"/>
                  </a:cubicBezTo>
                  <a:cubicBezTo>
                    <a:pt x="773" y="647"/>
                    <a:pt x="603" y="577"/>
                    <a:pt x="469" y="484"/>
                  </a:cubicBezTo>
                  <a:cubicBezTo>
                    <a:pt x="322" y="367"/>
                    <a:pt x="234" y="191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7"/>
            <p:cNvSpPr/>
            <p:nvPr/>
          </p:nvSpPr>
          <p:spPr>
            <a:xfrm>
              <a:off x="648056" y="1114015"/>
              <a:ext cx="33634" cy="49307"/>
            </a:xfrm>
            <a:custGeom>
              <a:avLst/>
              <a:gdLst/>
              <a:ahLst/>
              <a:cxnLst/>
              <a:rect l="l" t="t" r="r" b="b"/>
              <a:pathLst>
                <a:path w="397" h="582" extrusionOk="0">
                  <a:moveTo>
                    <a:pt x="30" y="0"/>
                  </a:moveTo>
                  <a:cubicBezTo>
                    <a:pt x="12" y="0"/>
                    <a:pt x="1" y="4"/>
                    <a:pt x="1" y="11"/>
                  </a:cubicBezTo>
                  <a:cubicBezTo>
                    <a:pt x="1" y="40"/>
                    <a:pt x="147" y="84"/>
                    <a:pt x="250" y="245"/>
                  </a:cubicBezTo>
                  <a:cubicBezTo>
                    <a:pt x="338" y="406"/>
                    <a:pt x="338" y="582"/>
                    <a:pt x="367" y="582"/>
                  </a:cubicBezTo>
                  <a:cubicBezTo>
                    <a:pt x="367" y="582"/>
                    <a:pt x="396" y="538"/>
                    <a:pt x="396" y="465"/>
                  </a:cubicBezTo>
                  <a:cubicBezTo>
                    <a:pt x="396" y="392"/>
                    <a:pt x="382" y="289"/>
                    <a:pt x="323" y="187"/>
                  </a:cubicBezTo>
                  <a:cubicBezTo>
                    <a:pt x="250" y="99"/>
                    <a:pt x="177" y="26"/>
                    <a:pt x="103" y="11"/>
                  </a:cubicBezTo>
                  <a:cubicBezTo>
                    <a:pt x="74" y="4"/>
                    <a:pt x="49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7"/>
            <p:cNvSpPr/>
            <p:nvPr/>
          </p:nvSpPr>
          <p:spPr>
            <a:xfrm>
              <a:off x="778356" y="1325732"/>
              <a:ext cx="67014" cy="117930"/>
            </a:xfrm>
            <a:custGeom>
              <a:avLst/>
              <a:gdLst/>
              <a:ahLst/>
              <a:cxnLst/>
              <a:rect l="l" t="t" r="r" b="b"/>
              <a:pathLst>
                <a:path w="791" h="1392" extrusionOk="0">
                  <a:moveTo>
                    <a:pt x="15" y="1"/>
                  </a:moveTo>
                  <a:cubicBezTo>
                    <a:pt x="0" y="235"/>
                    <a:pt x="0" y="498"/>
                    <a:pt x="73" y="733"/>
                  </a:cubicBezTo>
                  <a:cubicBezTo>
                    <a:pt x="146" y="967"/>
                    <a:pt x="293" y="1187"/>
                    <a:pt x="512" y="1289"/>
                  </a:cubicBezTo>
                  <a:cubicBezTo>
                    <a:pt x="586" y="1333"/>
                    <a:pt x="703" y="1392"/>
                    <a:pt x="703" y="1392"/>
                  </a:cubicBezTo>
                  <a:cubicBezTo>
                    <a:pt x="703" y="1377"/>
                    <a:pt x="747" y="1216"/>
                    <a:pt x="747" y="1201"/>
                  </a:cubicBezTo>
                  <a:cubicBezTo>
                    <a:pt x="791" y="952"/>
                    <a:pt x="791" y="762"/>
                    <a:pt x="747" y="469"/>
                  </a:cubicBezTo>
                  <a:cubicBezTo>
                    <a:pt x="454" y="396"/>
                    <a:pt x="190" y="220"/>
                    <a:pt x="15" y="1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7"/>
            <p:cNvSpPr/>
            <p:nvPr/>
          </p:nvSpPr>
          <p:spPr>
            <a:xfrm>
              <a:off x="697702" y="913906"/>
              <a:ext cx="334983" cy="253906"/>
            </a:xfrm>
            <a:custGeom>
              <a:avLst/>
              <a:gdLst/>
              <a:ahLst/>
              <a:cxnLst/>
              <a:rect l="l" t="t" r="r" b="b"/>
              <a:pathLst>
                <a:path w="3954" h="2997" extrusionOk="0">
                  <a:moveTo>
                    <a:pt x="1836" y="0"/>
                  </a:moveTo>
                  <a:cubicBezTo>
                    <a:pt x="1810" y="0"/>
                    <a:pt x="1784" y="1"/>
                    <a:pt x="1757" y="1"/>
                  </a:cubicBezTo>
                  <a:cubicBezTo>
                    <a:pt x="1245" y="31"/>
                    <a:pt x="732" y="192"/>
                    <a:pt x="396" y="572"/>
                  </a:cubicBezTo>
                  <a:cubicBezTo>
                    <a:pt x="74" y="968"/>
                    <a:pt x="1" y="1582"/>
                    <a:pt x="323" y="1963"/>
                  </a:cubicBezTo>
                  <a:lnTo>
                    <a:pt x="249" y="1963"/>
                  </a:lnTo>
                  <a:cubicBezTo>
                    <a:pt x="323" y="2095"/>
                    <a:pt x="323" y="2256"/>
                    <a:pt x="323" y="2402"/>
                  </a:cubicBezTo>
                  <a:cubicBezTo>
                    <a:pt x="323" y="2549"/>
                    <a:pt x="323" y="2724"/>
                    <a:pt x="396" y="2841"/>
                  </a:cubicBezTo>
                  <a:cubicBezTo>
                    <a:pt x="447" y="2934"/>
                    <a:pt x="562" y="2997"/>
                    <a:pt x="662" y="2997"/>
                  </a:cubicBezTo>
                  <a:cubicBezTo>
                    <a:pt x="705" y="2997"/>
                    <a:pt x="745" y="2985"/>
                    <a:pt x="776" y="2959"/>
                  </a:cubicBezTo>
                  <a:cubicBezTo>
                    <a:pt x="879" y="2885"/>
                    <a:pt x="894" y="2768"/>
                    <a:pt x="908" y="2666"/>
                  </a:cubicBezTo>
                  <a:cubicBezTo>
                    <a:pt x="967" y="2227"/>
                    <a:pt x="1040" y="1787"/>
                    <a:pt x="1098" y="1348"/>
                  </a:cubicBezTo>
                  <a:cubicBezTo>
                    <a:pt x="1246" y="1417"/>
                    <a:pt x="1404" y="1450"/>
                    <a:pt x="1563" y="1450"/>
                  </a:cubicBezTo>
                  <a:cubicBezTo>
                    <a:pt x="1941" y="1450"/>
                    <a:pt x="2321" y="1267"/>
                    <a:pt x="2548" y="968"/>
                  </a:cubicBezTo>
                  <a:cubicBezTo>
                    <a:pt x="2777" y="1089"/>
                    <a:pt x="3030" y="1235"/>
                    <a:pt x="3297" y="1235"/>
                  </a:cubicBezTo>
                  <a:cubicBezTo>
                    <a:pt x="3320" y="1235"/>
                    <a:pt x="3344" y="1234"/>
                    <a:pt x="3368" y="1231"/>
                  </a:cubicBezTo>
                  <a:cubicBezTo>
                    <a:pt x="3660" y="1217"/>
                    <a:pt x="3953" y="924"/>
                    <a:pt x="3865" y="646"/>
                  </a:cubicBezTo>
                  <a:cubicBezTo>
                    <a:pt x="3792" y="411"/>
                    <a:pt x="3514" y="294"/>
                    <a:pt x="3250" y="250"/>
                  </a:cubicBezTo>
                  <a:cubicBezTo>
                    <a:pt x="2792" y="125"/>
                    <a:pt x="2321" y="0"/>
                    <a:pt x="1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7"/>
            <p:cNvSpPr/>
            <p:nvPr/>
          </p:nvSpPr>
          <p:spPr>
            <a:xfrm>
              <a:off x="966859" y="1417569"/>
              <a:ext cx="11268" cy="126572"/>
            </a:xfrm>
            <a:custGeom>
              <a:avLst/>
              <a:gdLst/>
              <a:ahLst/>
              <a:cxnLst/>
              <a:rect l="l" t="t" r="r" b="b"/>
              <a:pathLst>
                <a:path w="133" h="1494" extrusionOk="0">
                  <a:moveTo>
                    <a:pt x="44" y="0"/>
                  </a:moveTo>
                  <a:cubicBezTo>
                    <a:pt x="30" y="0"/>
                    <a:pt x="0" y="322"/>
                    <a:pt x="30" y="747"/>
                  </a:cubicBezTo>
                  <a:cubicBezTo>
                    <a:pt x="44" y="1171"/>
                    <a:pt x="73" y="1493"/>
                    <a:pt x="103" y="1493"/>
                  </a:cubicBezTo>
                  <a:cubicBezTo>
                    <a:pt x="117" y="1493"/>
                    <a:pt x="132" y="1171"/>
                    <a:pt x="117" y="747"/>
                  </a:cubicBezTo>
                  <a:cubicBezTo>
                    <a:pt x="103" y="322"/>
                    <a:pt x="59" y="0"/>
                    <a:pt x="44" y="0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7"/>
            <p:cNvSpPr/>
            <p:nvPr/>
          </p:nvSpPr>
          <p:spPr>
            <a:xfrm>
              <a:off x="290875" y="2444465"/>
              <a:ext cx="172490" cy="143939"/>
            </a:xfrm>
            <a:custGeom>
              <a:avLst/>
              <a:gdLst/>
              <a:ahLst/>
              <a:cxnLst/>
              <a:rect l="l" t="t" r="r" b="b"/>
              <a:pathLst>
                <a:path w="2036" h="1699" extrusionOk="0">
                  <a:moveTo>
                    <a:pt x="2019" y="0"/>
                  </a:moveTo>
                  <a:cubicBezTo>
                    <a:pt x="1971" y="0"/>
                    <a:pt x="1721" y="563"/>
                    <a:pt x="1172" y="1025"/>
                  </a:cubicBezTo>
                  <a:cubicBezTo>
                    <a:pt x="616" y="1508"/>
                    <a:pt x="1" y="1669"/>
                    <a:pt x="30" y="1699"/>
                  </a:cubicBezTo>
                  <a:cubicBezTo>
                    <a:pt x="30" y="1699"/>
                    <a:pt x="176" y="1684"/>
                    <a:pt x="411" y="1596"/>
                  </a:cubicBezTo>
                  <a:cubicBezTo>
                    <a:pt x="630" y="1523"/>
                    <a:pt x="938" y="1347"/>
                    <a:pt x="1230" y="1099"/>
                  </a:cubicBezTo>
                  <a:cubicBezTo>
                    <a:pt x="1509" y="864"/>
                    <a:pt x="1728" y="586"/>
                    <a:pt x="1860" y="367"/>
                  </a:cubicBezTo>
                  <a:cubicBezTo>
                    <a:pt x="1977" y="147"/>
                    <a:pt x="2036" y="1"/>
                    <a:pt x="2021" y="1"/>
                  </a:cubicBezTo>
                  <a:cubicBezTo>
                    <a:pt x="2020" y="0"/>
                    <a:pt x="2020" y="0"/>
                    <a:pt x="2019" y="0"/>
                  </a:cubicBez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7"/>
            <p:cNvSpPr/>
            <p:nvPr/>
          </p:nvSpPr>
          <p:spPr>
            <a:xfrm>
              <a:off x="623318" y="2434553"/>
              <a:ext cx="228236" cy="2135791"/>
            </a:xfrm>
            <a:custGeom>
              <a:avLst/>
              <a:gdLst/>
              <a:ahLst/>
              <a:cxnLst/>
              <a:rect l="l" t="t" r="r" b="b"/>
              <a:pathLst>
                <a:path w="2694" h="25210" extrusionOk="0">
                  <a:moveTo>
                    <a:pt x="2665" y="0"/>
                  </a:moveTo>
                  <a:lnTo>
                    <a:pt x="2665" y="0"/>
                  </a:lnTo>
                  <a:cubicBezTo>
                    <a:pt x="2650" y="0"/>
                    <a:pt x="2020" y="5637"/>
                    <a:pt x="1288" y="12605"/>
                  </a:cubicBezTo>
                  <a:cubicBezTo>
                    <a:pt x="556" y="19559"/>
                    <a:pt x="0" y="25210"/>
                    <a:pt x="15" y="25210"/>
                  </a:cubicBezTo>
                  <a:cubicBezTo>
                    <a:pt x="29" y="25210"/>
                    <a:pt x="659" y="19574"/>
                    <a:pt x="1391" y="12605"/>
                  </a:cubicBezTo>
                  <a:cubicBezTo>
                    <a:pt x="2123" y="5651"/>
                    <a:pt x="2694" y="0"/>
                    <a:pt x="2665" y="0"/>
                  </a:cubicBez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7"/>
            <p:cNvSpPr/>
            <p:nvPr/>
          </p:nvSpPr>
          <p:spPr>
            <a:xfrm>
              <a:off x="159389" y="2412187"/>
              <a:ext cx="383358" cy="2164342"/>
            </a:xfrm>
            <a:custGeom>
              <a:avLst/>
              <a:gdLst/>
              <a:ahLst/>
              <a:cxnLst/>
              <a:rect l="l" t="t" r="r" b="b"/>
              <a:pathLst>
                <a:path w="4525" h="25547" extrusionOk="0">
                  <a:moveTo>
                    <a:pt x="4525" y="1"/>
                  </a:moveTo>
                  <a:cubicBezTo>
                    <a:pt x="4525" y="1"/>
                    <a:pt x="4524" y="16"/>
                    <a:pt x="4481" y="74"/>
                  </a:cubicBezTo>
                  <a:cubicBezTo>
                    <a:pt x="4466" y="103"/>
                    <a:pt x="4451" y="177"/>
                    <a:pt x="4422" y="250"/>
                  </a:cubicBezTo>
                  <a:cubicBezTo>
                    <a:pt x="4393" y="426"/>
                    <a:pt x="4334" y="674"/>
                    <a:pt x="4261" y="982"/>
                  </a:cubicBezTo>
                  <a:cubicBezTo>
                    <a:pt x="4115" y="1626"/>
                    <a:pt x="3895" y="2548"/>
                    <a:pt x="3661" y="3690"/>
                  </a:cubicBezTo>
                  <a:cubicBezTo>
                    <a:pt x="3163" y="6003"/>
                    <a:pt x="2519" y="9165"/>
                    <a:pt x="1904" y="12693"/>
                  </a:cubicBezTo>
                  <a:cubicBezTo>
                    <a:pt x="1275" y="16236"/>
                    <a:pt x="806" y="19428"/>
                    <a:pt x="469" y="21755"/>
                  </a:cubicBezTo>
                  <a:cubicBezTo>
                    <a:pt x="308" y="22926"/>
                    <a:pt x="177" y="23863"/>
                    <a:pt x="103" y="24522"/>
                  </a:cubicBezTo>
                  <a:cubicBezTo>
                    <a:pt x="74" y="24844"/>
                    <a:pt x="30" y="25093"/>
                    <a:pt x="16" y="25269"/>
                  </a:cubicBezTo>
                  <a:cubicBezTo>
                    <a:pt x="16" y="25371"/>
                    <a:pt x="1" y="25415"/>
                    <a:pt x="1" y="25474"/>
                  </a:cubicBezTo>
                  <a:lnTo>
                    <a:pt x="1" y="25547"/>
                  </a:lnTo>
                  <a:cubicBezTo>
                    <a:pt x="1" y="25547"/>
                    <a:pt x="16" y="25518"/>
                    <a:pt x="16" y="25474"/>
                  </a:cubicBezTo>
                  <a:cubicBezTo>
                    <a:pt x="30" y="25415"/>
                    <a:pt x="30" y="25342"/>
                    <a:pt x="60" y="25269"/>
                  </a:cubicBezTo>
                  <a:cubicBezTo>
                    <a:pt x="89" y="25093"/>
                    <a:pt x="118" y="24844"/>
                    <a:pt x="162" y="24522"/>
                  </a:cubicBezTo>
                  <a:cubicBezTo>
                    <a:pt x="279" y="23863"/>
                    <a:pt x="411" y="22926"/>
                    <a:pt x="572" y="21770"/>
                  </a:cubicBezTo>
                  <a:cubicBezTo>
                    <a:pt x="909" y="19472"/>
                    <a:pt x="1406" y="16265"/>
                    <a:pt x="2036" y="12737"/>
                  </a:cubicBezTo>
                  <a:cubicBezTo>
                    <a:pt x="2651" y="9209"/>
                    <a:pt x="3280" y="6047"/>
                    <a:pt x="3749" y="3734"/>
                  </a:cubicBezTo>
                  <a:cubicBezTo>
                    <a:pt x="3998" y="2578"/>
                    <a:pt x="4188" y="1655"/>
                    <a:pt x="4320" y="1011"/>
                  </a:cubicBezTo>
                  <a:cubicBezTo>
                    <a:pt x="4378" y="704"/>
                    <a:pt x="4422" y="455"/>
                    <a:pt x="4466" y="279"/>
                  </a:cubicBezTo>
                  <a:cubicBezTo>
                    <a:pt x="4481" y="191"/>
                    <a:pt x="4481" y="133"/>
                    <a:pt x="4510" y="74"/>
                  </a:cubicBezTo>
                  <a:cubicBezTo>
                    <a:pt x="4524" y="16"/>
                    <a:pt x="4525" y="1"/>
                    <a:pt x="4525" y="1"/>
                  </a:cubicBez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7"/>
            <p:cNvSpPr/>
            <p:nvPr/>
          </p:nvSpPr>
          <p:spPr>
            <a:xfrm>
              <a:off x="929667" y="2419642"/>
              <a:ext cx="91836" cy="141737"/>
            </a:xfrm>
            <a:custGeom>
              <a:avLst/>
              <a:gdLst/>
              <a:ahLst/>
              <a:cxnLst/>
              <a:rect l="l" t="t" r="r" b="b"/>
              <a:pathLst>
                <a:path w="1084" h="1673" extrusionOk="0">
                  <a:moveTo>
                    <a:pt x="29" y="1"/>
                  </a:moveTo>
                  <a:cubicBezTo>
                    <a:pt x="29" y="1"/>
                    <a:pt x="0" y="133"/>
                    <a:pt x="29" y="308"/>
                  </a:cubicBezTo>
                  <a:cubicBezTo>
                    <a:pt x="59" y="499"/>
                    <a:pt x="132" y="747"/>
                    <a:pt x="278" y="1011"/>
                  </a:cubicBezTo>
                  <a:cubicBezTo>
                    <a:pt x="439" y="1245"/>
                    <a:pt x="630" y="1435"/>
                    <a:pt x="791" y="1538"/>
                  </a:cubicBezTo>
                  <a:cubicBezTo>
                    <a:pt x="932" y="1628"/>
                    <a:pt x="1039" y="1672"/>
                    <a:pt x="1063" y="1672"/>
                  </a:cubicBezTo>
                  <a:cubicBezTo>
                    <a:pt x="1067" y="1672"/>
                    <a:pt x="1069" y="1672"/>
                    <a:pt x="1069" y="1670"/>
                  </a:cubicBezTo>
                  <a:cubicBezTo>
                    <a:pt x="1083" y="1655"/>
                    <a:pt x="644" y="1435"/>
                    <a:pt x="351" y="952"/>
                  </a:cubicBezTo>
                  <a:cubicBezTo>
                    <a:pt x="59" y="484"/>
                    <a:pt x="59" y="1"/>
                    <a:pt x="29" y="1"/>
                  </a:cubicBez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7"/>
            <p:cNvSpPr/>
            <p:nvPr/>
          </p:nvSpPr>
          <p:spPr>
            <a:xfrm>
              <a:off x="-471862" y="3255579"/>
              <a:ext cx="963775" cy="711987"/>
            </a:xfrm>
            <a:custGeom>
              <a:avLst/>
              <a:gdLst/>
              <a:ahLst/>
              <a:cxnLst/>
              <a:rect l="l" t="t" r="r" b="b"/>
              <a:pathLst>
                <a:path w="11376" h="8404" extrusionOk="0">
                  <a:moveTo>
                    <a:pt x="615" y="1"/>
                  </a:moveTo>
                  <a:lnTo>
                    <a:pt x="0" y="8053"/>
                  </a:lnTo>
                  <a:lnTo>
                    <a:pt x="11083" y="8404"/>
                  </a:lnTo>
                  <a:lnTo>
                    <a:pt x="1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7"/>
            <p:cNvSpPr/>
            <p:nvPr/>
          </p:nvSpPr>
          <p:spPr>
            <a:xfrm>
              <a:off x="-217617" y="3067669"/>
              <a:ext cx="547037" cy="232641"/>
            </a:xfrm>
            <a:custGeom>
              <a:avLst/>
              <a:gdLst/>
              <a:ahLst/>
              <a:cxnLst/>
              <a:rect l="l" t="t" r="r" b="b"/>
              <a:pathLst>
                <a:path w="6457" h="2746" extrusionOk="0">
                  <a:moveTo>
                    <a:pt x="3012" y="1"/>
                  </a:moveTo>
                  <a:cubicBezTo>
                    <a:pt x="303" y="1"/>
                    <a:pt x="1" y="2365"/>
                    <a:pt x="1" y="2365"/>
                  </a:cubicBezTo>
                  <a:lnTo>
                    <a:pt x="1084" y="2746"/>
                  </a:lnTo>
                  <a:cubicBezTo>
                    <a:pt x="1084" y="2746"/>
                    <a:pt x="601" y="1048"/>
                    <a:pt x="2870" y="477"/>
                  </a:cubicBezTo>
                  <a:cubicBezTo>
                    <a:pt x="3087" y="424"/>
                    <a:pt x="3289" y="400"/>
                    <a:pt x="3477" y="400"/>
                  </a:cubicBezTo>
                  <a:cubicBezTo>
                    <a:pt x="5264" y="400"/>
                    <a:pt x="5827" y="2556"/>
                    <a:pt x="5827" y="2556"/>
                  </a:cubicBezTo>
                  <a:lnTo>
                    <a:pt x="6457" y="2556"/>
                  </a:lnTo>
                  <a:cubicBezTo>
                    <a:pt x="6457" y="2556"/>
                    <a:pt x="6222" y="169"/>
                    <a:pt x="3280" y="8"/>
                  </a:cubicBezTo>
                  <a:cubicBezTo>
                    <a:pt x="3188" y="3"/>
                    <a:pt x="3099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7"/>
            <p:cNvSpPr/>
            <p:nvPr/>
          </p:nvSpPr>
          <p:spPr>
            <a:xfrm>
              <a:off x="4435" y="1567609"/>
              <a:ext cx="540768" cy="1425160"/>
            </a:xfrm>
            <a:custGeom>
              <a:avLst/>
              <a:gdLst/>
              <a:ahLst/>
              <a:cxnLst/>
              <a:rect l="l" t="t" r="r" b="b"/>
              <a:pathLst>
                <a:path w="6383" h="16822" extrusionOk="0">
                  <a:moveTo>
                    <a:pt x="3250" y="0"/>
                  </a:moveTo>
                  <a:cubicBezTo>
                    <a:pt x="3250" y="0"/>
                    <a:pt x="1596" y="4773"/>
                    <a:pt x="966" y="7569"/>
                  </a:cubicBezTo>
                  <a:cubicBezTo>
                    <a:pt x="234" y="10848"/>
                    <a:pt x="0" y="15504"/>
                    <a:pt x="0" y="15504"/>
                  </a:cubicBezTo>
                  <a:lnTo>
                    <a:pt x="2606" y="16821"/>
                  </a:lnTo>
                  <a:cubicBezTo>
                    <a:pt x="2606" y="16821"/>
                    <a:pt x="3631" y="9619"/>
                    <a:pt x="3894" y="8638"/>
                  </a:cubicBezTo>
                  <a:cubicBezTo>
                    <a:pt x="4304" y="7130"/>
                    <a:pt x="6383" y="674"/>
                    <a:pt x="6383" y="674"/>
                  </a:cubicBezTo>
                  <a:lnTo>
                    <a:pt x="32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7"/>
            <p:cNvSpPr/>
            <p:nvPr/>
          </p:nvSpPr>
          <p:spPr>
            <a:xfrm>
              <a:off x="-60122" y="2863323"/>
              <a:ext cx="292792" cy="338372"/>
            </a:xfrm>
            <a:custGeom>
              <a:avLst/>
              <a:gdLst/>
              <a:ahLst/>
              <a:cxnLst/>
              <a:rect l="l" t="t" r="r" b="b"/>
              <a:pathLst>
                <a:path w="3456" h="3994" extrusionOk="0">
                  <a:moveTo>
                    <a:pt x="912" y="1"/>
                  </a:moveTo>
                  <a:cubicBezTo>
                    <a:pt x="826" y="1"/>
                    <a:pt x="764" y="29"/>
                    <a:pt x="733" y="93"/>
                  </a:cubicBezTo>
                  <a:cubicBezTo>
                    <a:pt x="733" y="93"/>
                    <a:pt x="1" y="2127"/>
                    <a:pt x="45" y="2362"/>
                  </a:cubicBezTo>
                  <a:cubicBezTo>
                    <a:pt x="53" y="2399"/>
                    <a:pt x="72" y="2415"/>
                    <a:pt x="100" y="2415"/>
                  </a:cubicBezTo>
                  <a:cubicBezTo>
                    <a:pt x="268" y="2415"/>
                    <a:pt x="733" y="1820"/>
                    <a:pt x="733" y="1820"/>
                  </a:cubicBezTo>
                  <a:lnTo>
                    <a:pt x="733" y="1820"/>
                  </a:lnTo>
                  <a:cubicBezTo>
                    <a:pt x="733" y="1820"/>
                    <a:pt x="220" y="2684"/>
                    <a:pt x="264" y="2933"/>
                  </a:cubicBezTo>
                  <a:cubicBezTo>
                    <a:pt x="271" y="2956"/>
                    <a:pt x="287" y="2966"/>
                    <a:pt x="309" y="2966"/>
                  </a:cubicBezTo>
                  <a:cubicBezTo>
                    <a:pt x="514" y="2966"/>
                    <a:pt x="1289" y="2084"/>
                    <a:pt x="1289" y="2084"/>
                  </a:cubicBezTo>
                  <a:lnTo>
                    <a:pt x="1289" y="2084"/>
                  </a:lnTo>
                  <a:cubicBezTo>
                    <a:pt x="1289" y="2084"/>
                    <a:pt x="411" y="3211"/>
                    <a:pt x="660" y="3401"/>
                  </a:cubicBezTo>
                  <a:cubicBezTo>
                    <a:pt x="678" y="3417"/>
                    <a:pt x="702" y="3425"/>
                    <a:pt x="730" y="3425"/>
                  </a:cubicBezTo>
                  <a:cubicBezTo>
                    <a:pt x="1055" y="3425"/>
                    <a:pt x="1948" y="2421"/>
                    <a:pt x="1948" y="2420"/>
                  </a:cubicBezTo>
                  <a:lnTo>
                    <a:pt x="1948" y="2420"/>
                  </a:lnTo>
                  <a:cubicBezTo>
                    <a:pt x="1948" y="2421"/>
                    <a:pt x="967" y="3709"/>
                    <a:pt x="1187" y="3972"/>
                  </a:cubicBezTo>
                  <a:cubicBezTo>
                    <a:pt x="1201" y="3987"/>
                    <a:pt x="1219" y="3994"/>
                    <a:pt x="1241" y="3994"/>
                  </a:cubicBezTo>
                  <a:cubicBezTo>
                    <a:pt x="1568" y="3994"/>
                    <a:pt x="2724" y="2479"/>
                    <a:pt x="2724" y="2479"/>
                  </a:cubicBezTo>
                  <a:cubicBezTo>
                    <a:pt x="2737" y="3088"/>
                    <a:pt x="3102" y="3422"/>
                    <a:pt x="3272" y="3422"/>
                  </a:cubicBezTo>
                  <a:cubicBezTo>
                    <a:pt x="3286" y="3422"/>
                    <a:pt x="3298" y="3420"/>
                    <a:pt x="3309" y="3416"/>
                  </a:cubicBezTo>
                  <a:cubicBezTo>
                    <a:pt x="3456" y="3372"/>
                    <a:pt x="3265" y="1381"/>
                    <a:pt x="3265" y="1381"/>
                  </a:cubicBezTo>
                  <a:cubicBezTo>
                    <a:pt x="3265" y="1381"/>
                    <a:pt x="1515" y="1"/>
                    <a:pt x="912" y="1"/>
                  </a:cubicBezTo>
                  <a:close/>
                </a:path>
              </a:pathLst>
            </a:custGeom>
            <a:solidFill>
              <a:srgbClr val="CF8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7"/>
            <p:cNvSpPr/>
            <p:nvPr/>
          </p:nvSpPr>
          <p:spPr>
            <a:xfrm>
              <a:off x="319426" y="1761110"/>
              <a:ext cx="124115" cy="570589"/>
            </a:xfrm>
            <a:custGeom>
              <a:avLst/>
              <a:gdLst/>
              <a:ahLst/>
              <a:cxnLst/>
              <a:rect l="l" t="t" r="r" b="b"/>
              <a:pathLst>
                <a:path w="1465" h="6735" extrusionOk="0">
                  <a:moveTo>
                    <a:pt x="1450" y="0"/>
                  </a:moveTo>
                  <a:cubicBezTo>
                    <a:pt x="1420" y="0"/>
                    <a:pt x="1303" y="366"/>
                    <a:pt x="1128" y="966"/>
                  </a:cubicBezTo>
                  <a:cubicBezTo>
                    <a:pt x="967" y="1552"/>
                    <a:pt x="762" y="2401"/>
                    <a:pt x="571" y="3338"/>
                  </a:cubicBezTo>
                  <a:cubicBezTo>
                    <a:pt x="381" y="4260"/>
                    <a:pt x="220" y="5109"/>
                    <a:pt x="132" y="5724"/>
                  </a:cubicBezTo>
                  <a:cubicBezTo>
                    <a:pt x="30" y="6354"/>
                    <a:pt x="0" y="6734"/>
                    <a:pt x="15" y="6734"/>
                  </a:cubicBezTo>
                  <a:cubicBezTo>
                    <a:pt x="30" y="6734"/>
                    <a:pt x="118" y="6354"/>
                    <a:pt x="249" y="5754"/>
                  </a:cubicBezTo>
                  <a:cubicBezTo>
                    <a:pt x="381" y="5124"/>
                    <a:pt x="542" y="4290"/>
                    <a:pt x="747" y="3367"/>
                  </a:cubicBezTo>
                  <a:cubicBezTo>
                    <a:pt x="952" y="2460"/>
                    <a:pt x="1128" y="1611"/>
                    <a:pt x="1259" y="996"/>
                  </a:cubicBezTo>
                  <a:cubicBezTo>
                    <a:pt x="1391" y="381"/>
                    <a:pt x="1464" y="0"/>
                    <a:pt x="1450" y="0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7"/>
            <p:cNvSpPr/>
            <p:nvPr/>
          </p:nvSpPr>
          <p:spPr>
            <a:xfrm>
              <a:off x="9349" y="2725568"/>
              <a:ext cx="255600" cy="97767"/>
            </a:xfrm>
            <a:custGeom>
              <a:avLst/>
              <a:gdLst/>
              <a:ahLst/>
              <a:cxnLst/>
              <a:rect l="l" t="t" r="r" b="b"/>
              <a:pathLst>
                <a:path w="3017" h="1154" extrusionOk="0">
                  <a:moveTo>
                    <a:pt x="100" y="0"/>
                  </a:moveTo>
                  <a:cubicBezTo>
                    <a:pt x="36" y="0"/>
                    <a:pt x="1" y="8"/>
                    <a:pt x="1" y="20"/>
                  </a:cubicBezTo>
                  <a:cubicBezTo>
                    <a:pt x="1" y="64"/>
                    <a:pt x="689" y="196"/>
                    <a:pt x="1523" y="518"/>
                  </a:cubicBezTo>
                  <a:cubicBezTo>
                    <a:pt x="2286" y="804"/>
                    <a:pt x="2859" y="1154"/>
                    <a:pt x="2970" y="1154"/>
                  </a:cubicBezTo>
                  <a:cubicBezTo>
                    <a:pt x="2978" y="1154"/>
                    <a:pt x="2984" y="1152"/>
                    <a:pt x="2987" y="1148"/>
                  </a:cubicBezTo>
                  <a:cubicBezTo>
                    <a:pt x="3016" y="1118"/>
                    <a:pt x="2431" y="665"/>
                    <a:pt x="1596" y="342"/>
                  </a:cubicBezTo>
                  <a:cubicBezTo>
                    <a:pt x="922" y="91"/>
                    <a:pt x="329" y="0"/>
                    <a:pt x="100" y="0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7"/>
            <p:cNvSpPr/>
            <p:nvPr/>
          </p:nvSpPr>
          <p:spPr>
            <a:xfrm>
              <a:off x="30445" y="2788007"/>
              <a:ext cx="52188" cy="43885"/>
            </a:xfrm>
            <a:custGeom>
              <a:avLst/>
              <a:gdLst/>
              <a:ahLst/>
              <a:cxnLst/>
              <a:rect l="l" t="t" r="r" b="b"/>
              <a:pathLst>
                <a:path w="616" h="518" extrusionOk="0">
                  <a:moveTo>
                    <a:pt x="259" y="98"/>
                  </a:moveTo>
                  <a:cubicBezTo>
                    <a:pt x="293" y="98"/>
                    <a:pt x="315" y="114"/>
                    <a:pt x="337" y="147"/>
                  </a:cubicBezTo>
                  <a:cubicBezTo>
                    <a:pt x="352" y="176"/>
                    <a:pt x="352" y="250"/>
                    <a:pt x="337" y="264"/>
                  </a:cubicBezTo>
                  <a:cubicBezTo>
                    <a:pt x="317" y="291"/>
                    <a:pt x="284" y="303"/>
                    <a:pt x="253" y="303"/>
                  </a:cubicBezTo>
                  <a:cubicBezTo>
                    <a:pt x="217" y="303"/>
                    <a:pt x="184" y="288"/>
                    <a:pt x="176" y="264"/>
                  </a:cubicBezTo>
                  <a:cubicBezTo>
                    <a:pt x="157" y="258"/>
                    <a:pt x="146" y="240"/>
                    <a:pt x="141" y="220"/>
                  </a:cubicBezTo>
                  <a:lnTo>
                    <a:pt x="141" y="220"/>
                  </a:lnTo>
                  <a:cubicBezTo>
                    <a:pt x="180" y="212"/>
                    <a:pt x="206" y="158"/>
                    <a:pt x="220" y="103"/>
                  </a:cubicBezTo>
                  <a:cubicBezTo>
                    <a:pt x="235" y="100"/>
                    <a:pt x="248" y="98"/>
                    <a:pt x="259" y="98"/>
                  </a:cubicBezTo>
                  <a:close/>
                  <a:moveTo>
                    <a:pt x="352" y="1"/>
                  </a:moveTo>
                  <a:cubicBezTo>
                    <a:pt x="293" y="1"/>
                    <a:pt x="264" y="1"/>
                    <a:pt x="220" y="15"/>
                  </a:cubicBezTo>
                  <a:cubicBezTo>
                    <a:pt x="204" y="26"/>
                    <a:pt x="189" y="40"/>
                    <a:pt x="175" y="56"/>
                  </a:cubicBezTo>
                  <a:lnTo>
                    <a:pt x="175" y="56"/>
                  </a:lnTo>
                  <a:cubicBezTo>
                    <a:pt x="167" y="51"/>
                    <a:pt x="159" y="48"/>
                    <a:pt x="149" y="48"/>
                  </a:cubicBezTo>
                  <a:cubicBezTo>
                    <a:pt x="129" y="48"/>
                    <a:pt x="103" y="59"/>
                    <a:pt x="74" y="89"/>
                  </a:cubicBezTo>
                  <a:cubicBezTo>
                    <a:pt x="59" y="103"/>
                    <a:pt x="44" y="147"/>
                    <a:pt x="30" y="191"/>
                  </a:cubicBezTo>
                  <a:cubicBezTo>
                    <a:pt x="0" y="250"/>
                    <a:pt x="30" y="323"/>
                    <a:pt x="59" y="381"/>
                  </a:cubicBezTo>
                  <a:cubicBezTo>
                    <a:pt x="103" y="455"/>
                    <a:pt x="191" y="484"/>
                    <a:pt x="264" y="513"/>
                  </a:cubicBezTo>
                  <a:cubicBezTo>
                    <a:pt x="282" y="516"/>
                    <a:pt x="300" y="518"/>
                    <a:pt x="318" y="518"/>
                  </a:cubicBezTo>
                  <a:cubicBezTo>
                    <a:pt x="388" y="518"/>
                    <a:pt x="455" y="492"/>
                    <a:pt x="513" y="411"/>
                  </a:cubicBezTo>
                  <a:cubicBezTo>
                    <a:pt x="615" y="294"/>
                    <a:pt x="571" y="162"/>
                    <a:pt x="498" y="74"/>
                  </a:cubicBezTo>
                  <a:cubicBezTo>
                    <a:pt x="469" y="30"/>
                    <a:pt x="410" y="1"/>
                    <a:pt x="352" y="1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7"/>
            <p:cNvSpPr/>
            <p:nvPr/>
          </p:nvSpPr>
          <p:spPr>
            <a:xfrm>
              <a:off x="355432" y="1419856"/>
              <a:ext cx="156308" cy="284236"/>
            </a:xfrm>
            <a:custGeom>
              <a:avLst/>
              <a:gdLst/>
              <a:ahLst/>
              <a:cxnLst/>
              <a:rect l="l" t="t" r="r" b="b"/>
              <a:pathLst>
                <a:path w="1845" h="3355" extrusionOk="0">
                  <a:moveTo>
                    <a:pt x="561" y="0"/>
                  </a:moveTo>
                  <a:cubicBezTo>
                    <a:pt x="376" y="0"/>
                    <a:pt x="238" y="51"/>
                    <a:pt x="146" y="90"/>
                  </a:cubicBezTo>
                  <a:cubicBezTo>
                    <a:pt x="88" y="134"/>
                    <a:pt x="44" y="149"/>
                    <a:pt x="29" y="163"/>
                  </a:cubicBezTo>
                  <a:lnTo>
                    <a:pt x="0" y="207"/>
                  </a:lnTo>
                  <a:cubicBezTo>
                    <a:pt x="0" y="209"/>
                    <a:pt x="1" y="210"/>
                    <a:pt x="2" y="210"/>
                  </a:cubicBezTo>
                  <a:cubicBezTo>
                    <a:pt x="11" y="210"/>
                    <a:pt x="58" y="160"/>
                    <a:pt x="176" y="134"/>
                  </a:cubicBezTo>
                  <a:cubicBezTo>
                    <a:pt x="272" y="98"/>
                    <a:pt x="398" y="72"/>
                    <a:pt x="554" y="72"/>
                  </a:cubicBezTo>
                  <a:cubicBezTo>
                    <a:pt x="588" y="72"/>
                    <a:pt x="622" y="73"/>
                    <a:pt x="659" y="76"/>
                  </a:cubicBezTo>
                  <a:cubicBezTo>
                    <a:pt x="849" y="90"/>
                    <a:pt x="1098" y="193"/>
                    <a:pt x="1288" y="368"/>
                  </a:cubicBezTo>
                  <a:cubicBezTo>
                    <a:pt x="1493" y="559"/>
                    <a:pt x="1640" y="822"/>
                    <a:pt x="1698" y="1144"/>
                  </a:cubicBezTo>
                  <a:cubicBezTo>
                    <a:pt x="1757" y="1452"/>
                    <a:pt x="1727" y="1744"/>
                    <a:pt x="1684" y="2023"/>
                  </a:cubicBezTo>
                  <a:cubicBezTo>
                    <a:pt x="1625" y="2271"/>
                    <a:pt x="1523" y="2506"/>
                    <a:pt x="1464" y="2711"/>
                  </a:cubicBezTo>
                  <a:cubicBezTo>
                    <a:pt x="1288" y="3121"/>
                    <a:pt x="1186" y="3355"/>
                    <a:pt x="1200" y="3355"/>
                  </a:cubicBezTo>
                  <a:cubicBezTo>
                    <a:pt x="1200" y="3355"/>
                    <a:pt x="1244" y="3296"/>
                    <a:pt x="1288" y="3194"/>
                  </a:cubicBezTo>
                  <a:cubicBezTo>
                    <a:pt x="1347" y="3077"/>
                    <a:pt x="1420" y="2930"/>
                    <a:pt x="1508" y="2725"/>
                  </a:cubicBezTo>
                  <a:cubicBezTo>
                    <a:pt x="1610" y="2535"/>
                    <a:pt x="1698" y="2286"/>
                    <a:pt x="1757" y="2023"/>
                  </a:cubicBezTo>
                  <a:cubicBezTo>
                    <a:pt x="1830" y="1744"/>
                    <a:pt x="1845" y="1422"/>
                    <a:pt x="1771" y="1100"/>
                  </a:cubicBezTo>
                  <a:cubicBezTo>
                    <a:pt x="1713" y="793"/>
                    <a:pt x="1552" y="500"/>
                    <a:pt x="1332" y="295"/>
                  </a:cubicBezTo>
                  <a:cubicBezTo>
                    <a:pt x="1113" y="105"/>
                    <a:pt x="849" y="17"/>
                    <a:pt x="630" y="2"/>
                  </a:cubicBezTo>
                  <a:cubicBezTo>
                    <a:pt x="606" y="1"/>
                    <a:pt x="583" y="0"/>
                    <a:pt x="561" y="0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7"/>
            <p:cNvSpPr/>
            <p:nvPr/>
          </p:nvSpPr>
          <p:spPr>
            <a:xfrm>
              <a:off x="-425944" y="3486188"/>
              <a:ext cx="274154" cy="281779"/>
            </a:xfrm>
            <a:custGeom>
              <a:avLst/>
              <a:gdLst/>
              <a:ahLst/>
              <a:cxnLst/>
              <a:rect l="l" t="t" r="r" b="b"/>
              <a:pathLst>
                <a:path w="3236" h="3326" extrusionOk="0">
                  <a:moveTo>
                    <a:pt x="3189" y="1"/>
                  </a:moveTo>
                  <a:cubicBezTo>
                    <a:pt x="3133" y="1"/>
                    <a:pt x="2413" y="708"/>
                    <a:pt x="1552" y="1597"/>
                  </a:cubicBezTo>
                  <a:cubicBezTo>
                    <a:pt x="674" y="2520"/>
                    <a:pt x="0" y="3281"/>
                    <a:pt x="29" y="3325"/>
                  </a:cubicBezTo>
                  <a:cubicBezTo>
                    <a:pt x="30" y="3326"/>
                    <a:pt x="31" y="3326"/>
                    <a:pt x="33" y="3326"/>
                  </a:cubicBezTo>
                  <a:cubicBezTo>
                    <a:pt x="102" y="3326"/>
                    <a:pt x="823" y="2619"/>
                    <a:pt x="1684" y="1729"/>
                  </a:cubicBezTo>
                  <a:cubicBezTo>
                    <a:pt x="2562" y="807"/>
                    <a:pt x="3235" y="46"/>
                    <a:pt x="3192" y="2"/>
                  </a:cubicBezTo>
                  <a:cubicBezTo>
                    <a:pt x="3191" y="1"/>
                    <a:pt x="3190" y="1"/>
                    <a:pt x="3189" y="1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7"/>
            <p:cNvSpPr/>
            <p:nvPr/>
          </p:nvSpPr>
          <p:spPr>
            <a:xfrm>
              <a:off x="202851" y="3514654"/>
              <a:ext cx="261785" cy="218747"/>
            </a:xfrm>
            <a:custGeom>
              <a:avLst/>
              <a:gdLst/>
              <a:ahLst/>
              <a:cxnLst/>
              <a:rect l="l" t="t" r="r" b="b"/>
              <a:pathLst>
                <a:path w="3090" h="2582" extrusionOk="0">
                  <a:moveTo>
                    <a:pt x="64" y="0"/>
                  </a:moveTo>
                  <a:cubicBezTo>
                    <a:pt x="62" y="0"/>
                    <a:pt x="60" y="1"/>
                    <a:pt x="59" y="2"/>
                  </a:cubicBezTo>
                  <a:cubicBezTo>
                    <a:pt x="0" y="32"/>
                    <a:pt x="615" y="676"/>
                    <a:pt x="1479" y="1379"/>
                  </a:cubicBezTo>
                  <a:cubicBezTo>
                    <a:pt x="2297" y="2041"/>
                    <a:pt x="2965" y="2581"/>
                    <a:pt x="3052" y="2581"/>
                  </a:cubicBezTo>
                  <a:cubicBezTo>
                    <a:pt x="3056" y="2581"/>
                    <a:pt x="3058" y="2581"/>
                    <a:pt x="3060" y="2579"/>
                  </a:cubicBezTo>
                  <a:cubicBezTo>
                    <a:pt x="3089" y="2520"/>
                    <a:pt x="2460" y="1920"/>
                    <a:pt x="1611" y="1232"/>
                  </a:cubicBezTo>
                  <a:cubicBezTo>
                    <a:pt x="792" y="569"/>
                    <a:pt x="136" y="0"/>
                    <a:pt x="64" y="0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7"/>
            <p:cNvSpPr/>
            <p:nvPr/>
          </p:nvSpPr>
          <p:spPr>
            <a:xfrm>
              <a:off x="-406119" y="3262950"/>
              <a:ext cx="842202" cy="393609"/>
            </a:xfrm>
            <a:custGeom>
              <a:avLst/>
              <a:gdLst/>
              <a:ahLst/>
              <a:cxnLst/>
              <a:rect l="l" t="t" r="r" b="b"/>
              <a:pathLst>
                <a:path w="9941" h="4646" extrusionOk="0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31"/>
                    <a:pt x="117" y="148"/>
                    <a:pt x="366" y="397"/>
                  </a:cubicBezTo>
                  <a:cubicBezTo>
                    <a:pt x="601" y="631"/>
                    <a:pt x="967" y="953"/>
                    <a:pt x="1406" y="1378"/>
                  </a:cubicBezTo>
                  <a:cubicBezTo>
                    <a:pt x="1845" y="1788"/>
                    <a:pt x="2372" y="2271"/>
                    <a:pt x="2958" y="2827"/>
                  </a:cubicBezTo>
                  <a:cubicBezTo>
                    <a:pt x="3280" y="3105"/>
                    <a:pt x="3558" y="3398"/>
                    <a:pt x="3894" y="3691"/>
                  </a:cubicBezTo>
                  <a:cubicBezTo>
                    <a:pt x="4056" y="3837"/>
                    <a:pt x="4231" y="3998"/>
                    <a:pt x="4392" y="4145"/>
                  </a:cubicBezTo>
                  <a:cubicBezTo>
                    <a:pt x="4568" y="4291"/>
                    <a:pt x="4744" y="4452"/>
                    <a:pt x="4978" y="4569"/>
                  </a:cubicBezTo>
                  <a:cubicBezTo>
                    <a:pt x="5092" y="4607"/>
                    <a:pt x="5195" y="4645"/>
                    <a:pt x="5306" y="4645"/>
                  </a:cubicBezTo>
                  <a:cubicBezTo>
                    <a:pt x="5323" y="4645"/>
                    <a:pt x="5341" y="4644"/>
                    <a:pt x="5358" y="4642"/>
                  </a:cubicBezTo>
                  <a:cubicBezTo>
                    <a:pt x="5505" y="4642"/>
                    <a:pt x="5637" y="4584"/>
                    <a:pt x="5724" y="4511"/>
                  </a:cubicBezTo>
                  <a:cubicBezTo>
                    <a:pt x="5929" y="4364"/>
                    <a:pt x="6076" y="4203"/>
                    <a:pt x="6237" y="4057"/>
                  </a:cubicBezTo>
                  <a:cubicBezTo>
                    <a:pt x="6559" y="3735"/>
                    <a:pt x="6852" y="3442"/>
                    <a:pt x="7159" y="3178"/>
                  </a:cubicBezTo>
                  <a:cubicBezTo>
                    <a:pt x="7715" y="2608"/>
                    <a:pt x="8213" y="2080"/>
                    <a:pt x="8638" y="1641"/>
                  </a:cubicBezTo>
                  <a:cubicBezTo>
                    <a:pt x="9033" y="1173"/>
                    <a:pt x="9370" y="807"/>
                    <a:pt x="9589" y="558"/>
                  </a:cubicBezTo>
                  <a:cubicBezTo>
                    <a:pt x="9809" y="294"/>
                    <a:pt x="9941" y="133"/>
                    <a:pt x="9911" y="133"/>
                  </a:cubicBezTo>
                  <a:lnTo>
                    <a:pt x="9911" y="133"/>
                  </a:lnTo>
                  <a:cubicBezTo>
                    <a:pt x="9911" y="133"/>
                    <a:pt x="9765" y="265"/>
                    <a:pt x="9531" y="514"/>
                  </a:cubicBezTo>
                  <a:cubicBezTo>
                    <a:pt x="9282" y="763"/>
                    <a:pt x="8945" y="1100"/>
                    <a:pt x="8521" y="1539"/>
                  </a:cubicBezTo>
                  <a:cubicBezTo>
                    <a:pt x="8111" y="1978"/>
                    <a:pt x="7598" y="2490"/>
                    <a:pt x="7027" y="3047"/>
                  </a:cubicBezTo>
                  <a:cubicBezTo>
                    <a:pt x="6735" y="3325"/>
                    <a:pt x="6427" y="3618"/>
                    <a:pt x="6105" y="3910"/>
                  </a:cubicBezTo>
                  <a:cubicBezTo>
                    <a:pt x="5944" y="4028"/>
                    <a:pt x="5783" y="4218"/>
                    <a:pt x="5622" y="4320"/>
                  </a:cubicBezTo>
                  <a:cubicBezTo>
                    <a:pt x="5519" y="4397"/>
                    <a:pt x="5412" y="4434"/>
                    <a:pt x="5299" y="4434"/>
                  </a:cubicBezTo>
                  <a:cubicBezTo>
                    <a:pt x="5219" y="4434"/>
                    <a:pt x="5136" y="4415"/>
                    <a:pt x="5051" y="4379"/>
                  </a:cubicBezTo>
                  <a:cubicBezTo>
                    <a:pt x="4846" y="4291"/>
                    <a:pt x="4685" y="4145"/>
                    <a:pt x="4524" y="3998"/>
                  </a:cubicBezTo>
                  <a:lnTo>
                    <a:pt x="4026" y="3559"/>
                  </a:lnTo>
                  <a:cubicBezTo>
                    <a:pt x="3690" y="3266"/>
                    <a:pt x="3382" y="2988"/>
                    <a:pt x="3089" y="2710"/>
                  </a:cubicBezTo>
                  <a:cubicBezTo>
                    <a:pt x="2489" y="2183"/>
                    <a:pt x="1947" y="1685"/>
                    <a:pt x="1494" y="1290"/>
                  </a:cubicBezTo>
                  <a:cubicBezTo>
                    <a:pt x="1040" y="880"/>
                    <a:pt x="674" y="558"/>
                    <a:pt x="425" y="338"/>
                  </a:cubicBezTo>
                  <a:cubicBezTo>
                    <a:pt x="161" y="130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7"/>
            <p:cNvSpPr/>
            <p:nvPr/>
          </p:nvSpPr>
          <p:spPr>
            <a:xfrm>
              <a:off x="22989" y="3584210"/>
              <a:ext cx="43461" cy="111915"/>
            </a:xfrm>
            <a:custGeom>
              <a:avLst/>
              <a:gdLst/>
              <a:ahLst/>
              <a:cxnLst/>
              <a:rect l="l" t="t" r="r" b="b"/>
              <a:pathLst>
                <a:path w="513" h="1321" extrusionOk="0">
                  <a:moveTo>
                    <a:pt x="255" y="1"/>
                  </a:moveTo>
                  <a:cubicBezTo>
                    <a:pt x="126" y="1"/>
                    <a:pt x="1" y="303"/>
                    <a:pt x="15" y="675"/>
                  </a:cubicBezTo>
                  <a:cubicBezTo>
                    <a:pt x="57" y="1038"/>
                    <a:pt x="206" y="1321"/>
                    <a:pt x="334" y="1321"/>
                  </a:cubicBezTo>
                  <a:cubicBezTo>
                    <a:pt x="340" y="1321"/>
                    <a:pt x="346" y="1320"/>
                    <a:pt x="352" y="1319"/>
                  </a:cubicBezTo>
                  <a:cubicBezTo>
                    <a:pt x="469" y="1290"/>
                    <a:pt x="513" y="997"/>
                    <a:pt x="498" y="645"/>
                  </a:cubicBezTo>
                  <a:cubicBezTo>
                    <a:pt x="484" y="294"/>
                    <a:pt x="381" y="1"/>
                    <a:pt x="264" y="1"/>
                  </a:cubicBezTo>
                  <a:cubicBezTo>
                    <a:pt x="261" y="1"/>
                    <a:pt x="258" y="1"/>
                    <a:pt x="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7"/>
            <p:cNvSpPr/>
            <p:nvPr/>
          </p:nvSpPr>
          <p:spPr>
            <a:xfrm>
              <a:off x="-465678" y="3848453"/>
              <a:ext cx="927769" cy="118100"/>
            </a:xfrm>
            <a:custGeom>
              <a:avLst/>
              <a:gdLst/>
              <a:ahLst/>
              <a:cxnLst/>
              <a:rect l="l" t="t" r="r" b="b"/>
              <a:pathLst>
                <a:path w="10951" h="1394" extrusionOk="0">
                  <a:moveTo>
                    <a:pt x="4957" y="0"/>
                  </a:moveTo>
                  <a:cubicBezTo>
                    <a:pt x="4383" y="0"/>
                    <a:pt x="3837" y="47"/>
                    <a:pt x="3324" y="103"/>
                  </a:cubicBezTo>
                  <a:cubicBezTo>
                    <a:pt x="2972" y="147"/>
                    <a:pt x="2665" y="176"/>
                    <a:pt x="2372" y="249"/>
                  </a:cubicBezTo>
                  <a:cubicBezTo>
                    <a:pt x="2226" y="293"/>
                    <a:pt x="2065" y="308"/>
                    <a:pt x="1948" y="337"/>
                  </a:cubicBezTo>
                  <a:cubicBezTo>
                    <a:pt x="1816" y="381"/>
                    <a:pt x="1684" y="396"/>
                    <a:pt x="1552" y="440"/>
                  </a:cubicBezTo>
                  <a:cubicBezTo>
                    <a:pt x="1304" y="513"/>
                    <a:pt x="1099" y="586"/>
                    <a:pt x="894" y="630"/>
                  </a:cubicBezTo>
                  <a:cubicBezTo>
                    <a:pt x="703" y="689"/>
                    <a:pt x="528" y="747"/>
                    <a:pt x="411" y="806"/>
                  </a:cubicBezTo>
                  <a:cubicBezTo>
                    <a:pt x="147" y="908"/>
                    <a:pt x="1" y="967"/>
                    <a:pt x="1" y="981"/>
                  </a:cubicBezTo>
                  <a:cubicBezTo>
                    <a:pt x="2" y="985"/>
                    <a:pt x="6" y="986"/>
                    <a:pt x="15" y="986"/>
                  </a:cubicBezTo>
                  <a:cubicBezTo>
                    <a:pt x="110" y="986"/>
                    <a:pt x="679" y="759"/>
                    <a:pt x="1596" y="557"/>
                  </a:cubicBezTo>
                  <a:cubicBezTo>
                    <a:pt x="1728" y="528"/>
                    <a:pt x="1860" y="513"/>
                    <a:pt x="1977" y="469"/>
                  </a:cubicBezTo>
                  <a:cubicBezTo>
                    <a:pt x="2109" y="454"/>
                    <a:pt x="2255" y="410"/>
                    <a:pt x="2402" y="396"/>
                  </a:cubicBezTo>
                  <a:cubicBezTo>
                    <a:pt x="2694" y="337"/>
                    <a:pt x="3002" y="308"/>
                    <a:pt x="3338" y="264"/>
                  </a:cubicBezTo>
                  <a:cubicBezTo>
                    <a:pt x="3909" y="226"/>
                    <a:pt x="4534" y="188"/>
                    <a:pt x="5186" y="188"/>
                  </a:cubicBezTo>
                  <a:cubicBezTo>
                    <a:pt x="5287" y="188"/>
                    <a:pt x="5388" y="189"/>
                    <a:pt x="5490" y="191"/>
                  </a:cubicBezTo>
                  <a:cubicBezTo>
                    <a:pt x="6266" y="235"/>
                    <a:pt x="6998" y="323"/>
                    <a:pt x="7657" y="440"/>
                  </a:cubicBezTo>
                  <a:cubicBezTo>
                    <a:pt x="7979" y="513"/>
                    <a:pt x="8287" y="557"/>
                    <a:pt x="8594" y="630"/>
                  </a:cubicBezTo>
                  <a:cubicBezTo>
                    <a:pt x="8726" y="674"/>
                    <a:pt x="8872" y="703"/>
                    <a:pt x="9004" y="747"/>
                  </a:cubicBezTo>
                  <a:lnTo>
                    <a:pt x="9385" y="850"/>
                  </a:lnTo>
                  <a:cubicBezTo>
                    <a:pt x="10318" y="1128"/>
                    <a:pt x="10866" y="1393"/>
                    <a:pt x="10943" y="1393"/>
                  </a:cubicBezTo>
                  <a:cubicBezTo>
                    <a:pt x="10947" y="1393"/>
                    <a:pt x="10950" y="1393"/>
                    <a:pt x="10951" y="1391"/>
                  </a:cubicBezTo>
                  <a:cubicBezTo>
                    <a:pt x="10951" y="1391"/>
                    <a:pt x="10805" y="1318"/>
                    <a:pt x="10541" y="1172"/>
                  </a:cubicBezTo>
                  <a:cubicBezTo>
                    <a:pt x="10409" y="1113"/>
                    <a:pt x="10248" y="1040"/>
                    <a:pt x="10073" y="967"/>
                  </a:cubicBezTo>
                  <a:cubicBezTo>
                    <a:pt x="9882" y="894"/>
                    <a:pt x="9663" y="806"/>
                    <a:pt x="9428" y="732"/>
                  </a:cubicBezTo>
                  <a:cubicBezTo>
                    <a:pt x="9297" y="689"/>
                    <a:pt x="9165" y="630"/>
                    <a:pt x="9048" y="601"/>
                  </a:cubicBezTo>
                  <a:cubicBezTo>
                    <a:pt x="8916" y="557"/>
                    <a:pt x="8770" y="528"/>
                    <a:pt x="8623" y="484"/>
                  </a:cubicBezTo>
                  <a:cubicBezTo>
                    <a:pt x="8331" y="396"/>
                    <a:pt x="8023" y="337"/>
                    <a:pt x="7686" y="264"/>
                  </a:cubicBezTo>
                  <a:cubicBezTo>
                    <a:pt x="7028" y="147"/>
                    <a:pt x="6296" y="44"/>
                    <a:pt x="5505" y="15"/>
                  </a:cubicBezTo>
                  <a:cubicBezTo>
                    <a:pt x="5320" y="5"/>
                    <a:pt x="5137" y="0"/>
                    <a:pt x="4957" y="0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7"/>
            <p:cNvSpPr/>
            <p:nvPr/>
          </p:nvSpPr>
          <p:spPr>
            <a:xfrm>
              <a:off x="731167" y="1500595"/>
              <a:ext cx="28635" cy="934038"/>
            </a:xfrm>
            <a:custGeom>
              <a:avLst/>
              <a:gdLst/>
              <a:ahLst/>
              <a:cxnLst/>
              <a:rect l="l" t="t" r="r" b="b"/>
              <a:pathLst>
                <a:path w="338" h="11025" extrusionOk="0">
                  <a:moveTo>
                    <a:pt x="45" y="1"/>
                  </a:moveTo>
                  <a:lnTo>
                    <a:pt x="45" y="1"/>
                  </a:lnTo>
                  <a:cubicBezTo>
                    <a:pt x="1" y="1"/>
                    <a:pt x="59" y="2475"/>
                    <a:pt x="133" y="5505"/>
                  </a:cubicBezTo>
                  <a:cubicBezTo>
                    <a:pt x="206" y="8550"/>
                    <a:pt x="294" y="11024"/>
                    <a:pt x="323" y="11024"/>
                  </a:cubicBezTo>
                  <a:cubicBezTo>
                    <a:pt x="337" y="11024"/>
                    <a:pt x="294" y="8550"/>
                    <a:pt x="220" y="5505"/>
                  </a:cubicBezTo>
                  <a:cubicBezTo>
                    <a:pt x="147" y="2475"/>
                    <a:pt x="59" y="1"/>
                    <a:pt x="45" y="1"/>
                  </a:cubicBezTo>
                  <a:close/>
                </a:path>
              </a:pathLst>
            </a:custGeom>
            <a:solidFill>
              <a:srgbClr val="528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7"/>
            <p:cNvSpPr/>
            <p:nvPr/>
          </p:nvSpPr>
          <p:spPr>
            <a:xfrm>
              <a:off x="30445" y="1381562"/>
              <a:ext cx="1538007" cy="1427617"/>
            </a:xfrm>
            <a:custGeom>
              <a:avLst/>
              <a:gdLst/>
              <a:ahLst/>
              <a:cxnLst/>
              <a:rect l="l" t="t" r="r" b="b"/>
              <a:pathLst>
                <a:path w="18154" h="16851" extrusionOk="0">
                  <a:moveTo>
                    <a:pt x="3397" y="2270"/>
                  </a:moveTo>
                  <a:cubicBezTo>
                    <a:pt x="3851" y="2284"/>
                    <a:pt x="4744" y="2284"/>
                    <a:pt x="5856" y="2284"/>
                  </a:cubicBezTo>
                  <a:lnTo>
                    <a:pt x="5856" y="4495"/>
                  </a:lnTo>
                  <a:cubicBezTo>
                    <a:pt x="4714" y="4495"/>
                    <a:pt x="3734" y="4509"/>
                    <a:pt x="3119" y="4509"/>
                  </a:cubicBezTo>
                  <a:cubicBezTo>
                    <a:pt x="3133" y="4100"/>
                    <a:pt x="3192" y="3690"/>
                    <a:pt x="3250" y="3324"/>
                  </a:cubicBezTo>
                  <a:cubicBezTo>
                    <a:pt x="3294" y="2928"/>
                    <a:pt x="3338" y="2577"/>
                    <a:pt x="3397" y="2270"/>
                  </a:cubicBezTo>
                  <a:close/>
                  <a:moveTo>
                    <a:pt x="9999" y="2299"/>
                  </a:moveTo>
                  <a:cubicBezTo>
                    <a:pt x="10029" y="2943"/>
                    <a:pt x="10072" y="3690"/>
                    <a:pt x="10131" y="4524"/>
                  </a:cubicBezTo>
                  <a:lnTo>
                    <a:pt x="5929" y="4524"/>
                  </a:lnTo>
                  <a:cubicBezTo>
                    <a:pt x="5929" y="3690"/>
                    <a:pt x="5929" y="2943"/>
                    <a:pt x="5915" y="2299"/>
                  </a:cubicBezTo>
                  <a:close/>
                  <a:moveTo>
                    <a:pt x="12356" y="2270"/>
                  </a:moveTo>
                  <a:cubicBezTo>
                    <a:pt x="12371" y="2401"/>
                    <a:pt x="12400" y="2548"/>
                    <a:pt x="12415" y="2694"/>
                  </a:cubicBezTo>
                  <a:cubicBezTo>
                    <a:pt x="12488" y="3207"/>
                    <a:pt x="12561" y="3821"/>
                    <a:pt x="12649" y="4524"/>
                  </a:cubicBezTo>
                  <a:cubicBezTo>
                    <a:pt x="12122" y="4524"/>
                    <a:pt x="11258" y="4495"/>
                    <a:pt x="10219" y="4495"/>
                  </a:cubicBezTo>
                  <a:cubicBezTo>
                    <a:pt x="10160" y="3675"/>
                    <a:pt x="10116" y="2928"/>
                    <a:pt x="10072" y="2284"/>
                  </a:cubicBezTo>
                  <a:cubicBezTo>
                    <a:pt x="11053" y="2284"/>
                    <a:pt x="11858" y="2284"/>
                    <a:pt x="12356" y="2270"/>
                  </a:cubicBezTo>
                  <a:close/>
                  <a:moveTo>
                    <a:pt x="10146" y="4597"/>
                  </a:moveTo>
                  <a:cubicBezTo>
                    <a:pt x="10146" y="5066"/>
                    <a:pt x="10175" y="5549"/>
                    <a:pt x="10219" y="6061"/>
                  </a:cubicBezTo>
                  <a:cubicBezTo>
                    <a:pt x="10233" y="6354"/>
                    <a:pt x="10248" y="6647"/>
                    <a:pt x="10263" y="6910"/>
                  </a:cubicBezTo>
                  <a:lnTo>
                    <a:pt x="5915" y="6910"/>
                  </a:lnTo>
                  <a:cubicBezTo>
                    <a:pt x="5915" y="6603"/>
                    <a:pt x="5929" y="6310"/>
                    <a:pt x="5929" y="5988"/>
                  </a:cubicBezTo>
                  <a:cubicBezTo>
                    <a:pt x="5929" y="5505"/>
                    <a:pt x="5959" y="5051"/>
                    <a:pt x="5959" y="4597"/>
                  </a:cubicBezTo>
                  <a:close/>
                  <a:moveTo>
                    <a:pt x="3075" y="4568"/>
                  </a:moveTo>
                  <a:cubicBezTo>
                    <a:pt x="3719" y="4568"/>
                    <a:pt x="4685" y="4583"/>
                    <a:pt x="5842" y="4583"/>
                  </a:cubicBezTo>
                  <a:cubicBezTo>
                    <a:pt x="5842" y="5037"/>
                    <a:pt x="5842" y="5505"/>
                    <a:pt x="5827" y="5973"/>
                  </a:cubicBezTo>
                  <a:cubicBezTo>
                    <a:pt x="5827" y="6296"/>
                    <a:pt x="5798" y="6603"/>
                    <a:pt x="5798" y="6910"/>
                  </a:cubicBezTo>
                  <a:cubicBezTo>
                    <a:pt x="4612" y="6910"/>
                    <a:pt x="3572" y="6910"/>
                    <a:pt x="2797" y="6925"/>
                  </a:cubicBezTo>
                  <a:cubicBezTo>
                    <a:pt x="2899" y="6076"/>
                    <a:pt x="2987" y="5285"/>
                    <a:pt x="3075" y="4568"/>
                  </a:cubicBezTo>
                  <a:close/>
                  <a:moveTo>
                    <a:pt x="12634" y="4568"/>
                  </a:moveTo>
                  <a:cubicBezTo>
                    <a:pt x="12708" y="5154"/>
                    <a:pt x="12795" y="5783"/>
                    <a:pt x="12869" y="6442"/>
                  </a:cubicBezTo>
                  <a:cubicBezTo>
                    <a:pt x="12883" y="6603"/>
                    <a:pt x="12927" y="6764"/>
                    <a:pt x="12942" y="6954"/>
                  </a:cubicBezTo>
                  <a:cubicBezTo>
                    <a:pt x="12444" y="6910"/>
                    <a:pt x="11522" y="6910"/>
                    <a:pt x="10351" y="6910"/>
                  </a:cubicBezTo>
                  <a:cubicBezTo>
                    <a:pt x="10321" y="6647"/>
                    <a:pt x="10307" y="6354"/>
                    <a:pt x="10292" y="6061"/>
                  </a:cubicBezTo>
                  <a:cubicBezTo>
                    <a:pt x="10248" y="5564"/>
                    <a:pt x="10233" y="5066"/>
                    <a:pt x="10204" y="4597"/>
                  </a:cubicBezTo>
                  <a:cubicBezTo>
                    <a:pt x="11258" y="4597"/>
                    <a:pt x="12122" y="4568"/>
                    <a:pt x="12634" y="4568"/>
                  </a:cubicBezTo>
                  <a:close/>
                  <a:moveTo>
                    <a:pt x="2782" y="6969"/>
                  </a:moveTo>
                  <a:cubicBezTo>
                    <a:pt x="3558" y="6969"/>
                    <a:pt x="4597" y="6984"/>
                    <a:pt x="5783" y="6984"/>
                  </a:cubicBezTo>
                  <a:cubicBezTo>
                    <a:pt x="5768" y="7847"/>
                    <a:pt x="5754" y="8652"/>
                    <a:pt x="5739" y="9326"/>
                  </a:cubicBezTo>
                  <a:cubicBezTo>
                    <a:pt x="4524" y="9355"/>
                    <a:pt x="3426" y="9355"/>
                    <a:pt x="2548" y="9355"/>
                  </a:cubicBezTo>
                  <a:cubicBezTo>
                    <a:pt x="2562" y="9209"/>
                    <a:pt x="2592" y="9062"/>
                    <a:pt x="2592" y="8916"/>
                  </a:cubicBezTo>
                  <a:cubicBezTo>
                    <a:pt x="2665" y="8228"/>
                    <a:pt x="2709" y="7598"/>
                    <a:pt x="2782" y="6969"/>
                  </a:cubicBezTo>
                  <a:close/>
                  <a:moveTo>
                    <a:pt x="10263" y="7013"/>
                  </a:moveTo>
                  <a:cubicBezTo>
                    <a:pt x="10321" y="7847"/>
                    <a:pt x="10365" y="8652"/>
                    <a:pt x="10424" y="9370"/>
                  </a:cubicBezTo>
                  <a:lnTo>
                    <a:pt x="10190" y="9370"/>
                  </a:lnTo>
                  <a:cubicBezTo>
                    <a:pt x="9194" y="9370"/>
                    <a:pt x="7818" y="9370"/>
                    <a:pt x="6295" y="9355"/>
                  </a:cubicBezTo>
                  <a:lnTo>
                    <a:pt x="5842" y="9355"/>
                  </a:lnTo>
                  <a:cubicBezTo>
                    <a:pt x="5856" y="8652"/>
                    <a:pt x="5900" y="7862"/>
                    <a:pt x="5915" y="7013"/>
                  </a:cubicBezTo>
                  <a:close/>
                  <a:moveTo>
                    <a:pt x="13352" y="9663"/>
                  </a:moveTo>
                  <a:cubicBezTo>
                    <a:pt x="13366" y="9824"/>
                    <a:pt x="13396" y="10014"/>
                    <a:pt x="13410" y="10160"/>
                  </a:cubicBezTo>
                  <a:cubicBezTo>
                    <a:pt x="13440" y="10204"/>
                    <a:pt x="13440" y="10263"/>
                    <a:pt x="13440" y="10336"/>
                  </a:cubicBezTo>
                  <a:cubicBezTo>
                    <a:pt x="13147" y="10380"/>
                    <a:pt x="12854" y="10409"/>
                    <a:pt x="12620" y="10424"/>
                  </a:cubicBezTo>
                  <a:cubicBezTo>
                    <a:pt x="12751" y="10263"/>
                    <a:pt x="12956" y="10058"/>
                    <a:pt x="13161" y="9868"/>
                  </a:cubicBezTo>
                  <a:cubicBezTo>
                    <a:pt x="13235" y="9794"/>
                    <a:pt x="13293" y="9736"/>
                    <a:pt x="13352" y="9663"/>
                  </a:cubicBezTo>
                  <a:close/>
                  <a:moveTo>
                    <a:pt x="10438" y="9399"/>
                  </a:moveTo>
                  <a:cubicBezTo>
                    <a:pt x="10468" y="10160"/>
                    <a:pt x="10512" y="10775"/>
                    <a:pt x="10541" y="11229"/>
                  </a:cubicBezTo>
                  <a:cubicBezTo>
                    <a:pt x="9794" y="11302"/>
                    <a:pt x="8813" y="11405"/>
                    <a:pt x="7715" y="11405"/>
                  </a:cubicBezTo>
                  <a:cubicBezTo>
                    <a:pt x="6998" y="11405"/>
                    <a:pt x="6339" y="11375"/>
                    <a:pt x="5754" y="11346"/>
                  </a:cubicBezTo>
                  <a:cubicBezTo>
                    <a:pt x="5768" y="11053"/>
                    <a:pt x="5783" y="10629"/>
                    <a:pt x="5827" y="10102"/>
                  </a:cubicBezTo>
                  <a:cubicBezTo>
                    <a:pt x="5842" y="9897"/>
                    <a:pt x="5842" y="9663"/>
                    <a:pt x="5856" y="9428"/>
                  </a:cubicBezTo>
                  <a:lnTo>
                    <a:pt x="6325" y="9428"/>
                  </a:lnTo>
                  <a:cubicBezTo>
                    <a:pt x="7833" y="9428"/>
                    <a:pt x="9209" y="9399"/>
                    <a:pt x="10219" y="9399"/>
                  </a:cubicBezTo>
                  <a:close/>
                  <a:moveTo>
                    <a:pt x="9926" y="1"/>
                  </a:moveTo>
                  <a:lnTo>
                    <a:pt x="9926" y="1"/>
                  </a:lnTo>
                  <a:cubicBezTo>
                    <a:pt x="9911" y="1"/>
                    <a:pt x="9941" y="864"/>
                    <a:pt x="10014" y="2211"/>
                  </a:cubicBezTo>
                  <a:lnTo>
                    <a:pt x="5959" y="2211"/>
                  </a:lnTo>
                  <a:lnTo>
                    <a:pt x="5959" y="1845"/>
                  </a:lnTo>
                  <a:cubicBezTo>
                    <a:pt x="5929" y="1318"/>
                    <a:pt x="5929" y="894"/>
                    <a:pt x="5915" y="601"/>
                  </a:cubicBezTo>
                  <a:cubicBezTo>
                    <a:pt x="5915" y="454"/>
                    <a:pt x="5900" y="352"/>
                    <a:pt x="5900" y="249"/>
                  </a:cubicBezTo>
                  <a:cubicBezTo>
                    <a:pt x="5900" y="176"/>
                    <a:pt x="5900" y="147"/>
                    <a:pt x="5886" y="147"/>
                  </a:cubicBezTo>
                  <a:lnTo>
                    <a:pt x="5886" y="249"/>
                  </a:lnTo>
                  <a:lnTo>
                    <a:pt x="5886" y="601"/>
                  </a:lnTo>
                  <a:lnTo>
                    <a:pt x="5886" y="1845"/>
                  </a:lnTo>
                  <a:lnTo>
                    <a:pt x="5886" y="2211"/>
                  </a:lnTo>
                  <a:cubicBezTo>
                    <a:pt x="4758" y="2211"/>
                    <a:pt x="3880" y="2226"/>
                    <a:pt x="3411" y="2226"/>
                  </a:cubicBezTo>
                  <a:cubicBezTo>
                    <a:pt x="3441" y="2006"/>
                    <a:pt x="3470" y="1787"/>
                    <a:pt x="3485" y="1626"/>
                  </a:cubicBezTo>
                  <a:cubicBezTo>
                    <a:pt x="3499" y="1421"/>
                    <a:pt x="3514" y="1274"/>
                    <a:pt x="3529" y="1172"/>
                  </a:cubicBezTo>
                  <a:cubicBezTo>
                    <a:pt x="3529" y="1113"/>
                    <a:pt x="3558" y="1084"/>
                    <a:pt x="3558" y="1040"/>
                  </a:cubicBezTo>
                  <a:lnTo>
                    <a:pt x="3558" y="1011"/>
                  </a:lnTo>
                  <a:cubicBezTo>
                    <a:pt x="3558" y="1011"/>
                    <a:pt x="3558" y="1025"/>
                    <a:pt x="3529" y="1040"/>
                  </a:cubicBezTo>
                  <a:cubicBezTo>
                    <a:pt x="3529" y="1084"/>
                    <a:pt x="3514" y="1113"/>
                    <a:pt x="3514" y="1157"/>
                  </a:cubicBezTo>
                  <a:cubicBezTo>
                    <a:pt x="3499" y="1260"/>
                    <a:pt x="3485" y="1421"/>
                    <a:pt x="3441" y="1611"/>
                  </a:cubicBezTo>
                  <a:cubicBezTo>
                    <a:pt x="3411" y="1772"/>
                    <a:pt x="3397" y="1992"/>
                    <a:pt x="3353" y="2211"/>
                  </a:cubicBezTo>
                  <a:cubicBezTo>
                    <a:pt x="3148" y="2211"/>
                    <a:pt x="3045" y="2226"/>
                    <a:pt x="3045" y="2226"/>
                  </a:cubicBezTo>
                  <a:cubicBezTo>
                    <a:pt x="3045" y="2226"/>
                    <a:pt x="3148" y="2255"/>
                    <a:pt x="3353" y="2255"/>
                  </a:cubicBezTo>
                  <a:cubicBezTo>
                    <a:pt x="3309" y="2562"/>
                    <a:pt x="3265" y="2914"/>
                    <a:pt x="3207" y="3294"/>
                  </a:cubicBezTo>
                  <a:cubicBezTo>
                    <a:pt x="3148" y="3660"/>
                    <a:pt x="3104" y="4056"/>
                    <a:pt x="3045" y="4495"/>
                  </a:cubicBezTo>
                  <a:cubicBezTo>
                    <a:pt x="2562" y="4495"/>
                    <a:pt x="2299" y="4524"/>
                    <a:pt x="2299" y="4524"/>
                  </a:cubicBezTo>
                  <a:cubicBezTo>
                    <a:pt x="2299" y="4524"/>
                    <a:pt x="2562" y="4539"/>
                    <a:pt x="3045" y="4539"/>
                  </a:cubicBezTo>
                  <a:cubicBezTo>
                    <a:pt x="2958" y="5256"/>
                    <a:pt x="2855" y="6032"/>
                    <a:pt x="2753" y="6881"/>
                  </a:cubicBezTo>
                  <a:cubicBezTo>
                    <a:pt x="1948" y="6881"/>
                    <a:pt x="1450" y="6896"/>
                    <a:pt x="1450" y="6910"/>
                  </a:cubicBezTo>
                  <a:cubicBezTo>
                    <a:pt x="1450" y="6940"/>
                    <a:pt x="1933" y="6940"/>
                    <a:pt x="2738" y="6954"/>
                  </a:cubicBezTo>
                  <a:cubicBezTo>
                    <a:pt x="2665" y="7569"/>
                    <a:pt x="2592" y="8213"/>
                    <a:pt x="2533" y="8887"/>
                  </a:cubicBezTo>
                  <a:cubicBezTo>
                    <a:pt x="2504" y="9033"/>
                    <a:pt x="2489" y="9180"/>
                    <a:pt x="2489" y="9326"/>
                  </a:cubicBezTo>
                  <a:lnTo>
                    <a:pt x="2416" y="9326"/>
                  </a:lnTo>
                  <a:cubicBezTo>
                    <a:pt x="1918" y="9326"/>
                    <a:pt x="1523" y="9355"/>
                    <a:pt x="1230" y="9355"/>
                  </a:cubicBezTo>
                  <a:lnTo>
                    <a:pt x="908" y="9355"/>
                  </a:lnTo>
                  <a:cubicBezTo>
                    <a:pt x="835" y="9355"/>
                    <a:pt x="791" y="9355"/>
                    <a:pt x="791" y="9370"/>
                  </a:cubicBezTo>
                  <a:cubicBezTo>
                    <a:pt x="791" y="9377"/>
                    <a:pt x="802" y="9377"/>
                    <a:pt x="822" y="9377"/>
                  </a:cubicBezTo>
                  <a:cubicBezTo>
                    <a:pt x="842" y="9377"/>
                    <a:pt x="872" y="9377"/>
                    <a:pt x="908" y="9384"/>
                  </a:cubicBezTo>
                  <a:lnTo>
                    <a:pt x="1230" y="9384"/>
                  </a:lnTo>
                  <a:cubicBezTo>
                    <a:pt x="1523" y="9384"/>
                    <a:pt x="1918" y="9384"/>
                    <a:pt x="2416" y="9399"/>
                  </a:cubicBezTo>
                  <a:lnTo>
                    <a:pt x="2489" y="9399"/>
                  </a:lnTo>
                  <a:cubicBezTo>
                    <a:pt x="2401" y="10365"/>
                    <a:pt x="2328" y="11288"/>
                    <a:pt x="2255" y="12122"/>
                  </a:cubicBezTo>
                  <a:lnTo>
                    <a:pt x="1889" y="12122"/>
                  </a:lnTo>
                  <a:cubicBezTo>
                    <a:pt x="1011" y="12122"/>
                    <a:pt x="279" y="12151"/>
                    <a:pt x="279" y="12181"/>
                  </a:cubicBezTo>
                  <a:cubicBezTo>
                    <a:pt x="279" y="12225"/>
                    <a:pt x="996" y="12239"/>
                    <a:pt x="1889" y="12239"/>
                  </a:cubicBezTo>
                  <a:lnTo>
                    <a:pt x="2255" y="12239"/>
                  </a:lnTo>
                  <a:cubicBezTo>
                    <a:pt x="2196" y="13103"/>
                    <a:pt x="2138" y="13864"/>
                    <a:pt x="2109" y="14523"/>
                  </a:cubicBezTo>
                  <a:cubicBezTo>
                    <a:pt x="2109" y="14699"/>
                    <a:pt x="2094" y="14830"/>
                    <a:pt x="2094" y="14991"/>
                  </a:cubicBezTo>
                  <a:lnTo>
                    <a:pt x="1377" y="14991"/>
                  </a:lnTo>
                  <a:cubicBezTo>
                    <a:pt x="630" y="14991"/>
                    <a:pt x="0" y="15006"/>
                    <a:pt x="0" y="15035"/>
                  </a:cubicBezTo>
                  <a:cubicBezTo>
                    <a:pt x="0" y="15065"/>
                    <a:pt x="601" y="15094"/>
                    <a:pt x="1377" y="15094"/>
                  </a:cubicBezTo>
                  <a:lnTo>
                    <a:pt x="2094" y="15094"/>
                  </a:lnTo>
                  <a:cubicBezTo>
                    <a:pt x="2065" y="15577"/>
                    <a:pt x="2050" y="15958"/>
                    <a:pt x="2035" y="16265"/>
                  </a:cubicBezTo>
                  <a:cubicBezTo>
                    <a:pt x="2035" y="16470"/>
                    <a:pt x="2021" y="16616"/>
                    <a:pt x="2021" y="16719"/>
                  </a:cubicBezTo>
                  <a:lnTo>
                    <a:pt x="2021" y="16851"/>
                  </a:lnTo>
                  <a:cubicBezTo>
                    <a:pt x="2021" y="16821"/>
                    <a:pt x="2021" y="16777"/>
                    <a:pt x="2035" y="16719"/>
                  </a:cubicBezTo>
                  <a:cubicBezTo>
                    <a:pt x="2035" y="16616"/>
                    <a:pt x="2050" y="16455"/>
                    <a:pt x="2079" y="16265"/>
                  </a:cubicBezTo>
                  <a:cubicBezTo>
                    <a:pt x="2094" y="15958"/>
                    <a:pt x="2109" y="15577"/>
                    <a:pt x="2152" y="15094"/>
                  </a:cubicBezTo>
                  <a:cubicBezTo>
                    <a:pt x="2518" y="15094"/>
                    <a:pt x="2738" y="15079"/>
                    <a:pt x="2738" y="15065"/>
                  </a:cubicBezTo>
                  <a:cubicBezTo>
                    <a:pt x="2738" y="15035"/>
                    <a:pt x="2489" y="15021"/>
                    <a:pt x="2152" y="15021"/>
                  </a:cubicBezTo>
                  <a:cubicBezTo>
                    <a:pt x="2167" y="14874"/>
                    <a:pt x="2167" y="14728"/>
                    <a:pt x="2182" y="14567"/>
                  </a:cubicBezTo>
                  <a:cubicBezTo>
                    <a:pt x="2226" y="13908"/>
                    <a:pt x="2270" y="13118"/>
                    <a:pt x="2343" y="12283"/>
                  </a:cubicBezTo>
                  <a:cubicBezTo>
                    <a:pt x="3002" y="12283"/>
                    <a:pt x="3499" y="12254"/>
                    <a:pt x="3499" y="12239"/>
                  </a:cubicBezTo>
                  <a:cubicBezTo>
                    <a:pt x="3499" y="12225"/>
                    <a:pt x="3031" y="12210"/>
                    <a:pt x="2343" y="12210"/>
                  </a:cubicBezTo>
                  <a:cubicBezTo>
                    <a:pt x="2416" y="11361"/>
                    <a:pt x="2489" y="10453"/>
                    <a:pt x="2592" y="9472"/>
                  </a:cubicBezTo>
                  <a:cubicBezTo>
                    <a:pt x="3441" y="9472"/>
                    <a:pt x="4568" y="9472"/>
                    <a:pt x="5783" y="9502"/>
                  </a:cubicBezTo>
                  <a:cubicBezTo>
                    <a:pt x="5783" y="9736"/>
                    <a:pt x="5768" y="9955"/>
                    <a:pt x="5768" y="10175"/>
                  </a:cubicBezTo>
                  <a:cubicBezTo>
                    <a:pt x="5754" y="10687"/>
                    <a:pt x="5754" y="11112"/>
                    <a:pt x="5724" y="11419"/>
                  </a:cubicBezTo>
                  <a:cubicBezTo>
                    <a:pt x="5388" y="11405"/>
                    <a:pt x="5051" y="11375"/>
                    <a:pt x="4773" y="11346"/>
                  </a:cubicBezTo>
                  <a:cubicBezTo>
                    <a:pt x="4392" y="11302"/>
                    <a:pt x="4100" y="11273"/>
                    <a:pt x="3880" y="11258"/>
                  </a:cubicBezTo>
                  <a:cubicBezTo>
                    <a:pt x="3792" y="11229"/>
                    <a:pt x="3704" y="11229"/>
                    <a:pt x="3646" y="11229"/>
                  </a:cubicBezTo>
                  <a:lnTo>
                    <a:pt x="3558" y="11229"/>
                  </a:lnTo>
                  <a:cubicBezTo>
                    <a:pt x="3558" y="11229"/>
                    <a:pt x="3587" y="11258"/>
                    <a:pt x="3646" y="11258"/>
                  </a:cubicBezTo>
                  <a:cubicBezTo>
                    <a:pt x="3719" y="11273"/>
                    <a:pt x="3792" y="11273"/>
                    <a:pt x="3880" y="11288"/>
                  </a:cubicBezTo>
                  <a:cubicBezTo>
                    <a:pt x="4085" y="11332"/>
                    <a:pt x="4392" y="11361"/>
                    <a:pt x="4773" y="11405"/>
                  </a:cubicBezTo>
                  <a:cubicBezTo>
                    <a:pt x="5051" y="11434"/>
                    <a:pt x="5388" y="11449"/>
                    <a:pt x="5724" y="11493"/>
                  </a:cubicBezTo>
                  <a:lnTo>
                    <a:pt x="5724" y="11741"/>
                  </a:lnTo>
                  <a:lnTo>
                    <a:pt x="5724" y="11859"/>
                  </a:lnTo>
                  <a:cubicBezTo>
                    <a:pt x="5724" y="11859"/>
                    <a:pt x="5724" y="11815"/>
                    <a:pt x="5754" y="11741"/>
                  </a:cubicBezTo>
                  <a:cubicBezTo>
                    <a:pt x="5754" y="11668"/>
                    <a:pt x="5768" y="11580"/>
                    <a:pt x="5768" y="11493"/>
                  </a:cubicBezTo>
                  <a:cubicBezTo>
                    <a:pt x="6274" y="11518"/>
                    <a:pt x="6845" y="11554"/>
                    <a:pt x="7453" y="11554"/>
                  </a:cubicBezTo>
                  <a:cubicBezTo>
                    <a:pt x="7549" y="11554"/>
                    <a:pt x="7647" y="11553"/>
                    <a:pt x="7745" y="11551"/>
                  </a:cubicBezTo>
                  <a:cubicBezTo>
                    <a:pt x="8843" y="11522"/>
                    <a:pt x="9853" y="11449"/>
                    <a:pt x="10599" y="11346"/>
                  </a:cubicBezTo>
                  <a:cubicBezTo>
                    <a:pt x="10643" y="11859"/>
                    <a:pt x="10658" y="12151"/>
                    <a:pt x="10673" y="12151"/>
                  </a:cubicBezTo>
                  <a:cubicBezTo>
                    <a:pt x="10673" y="12151"/>
                    <a:pt x="10673" y="11859"/>
                    <a:pt x="10658" y="11346"/>
                  </a:cubicBezTo>
                  <a:lnTo>
                    <a:pt x="10702" y="11346"/>
                  </a:lnTo>
                  <a:cubicBezTo>
                    <a:pt x="11097" y="11288"/>
                    <a:pt x="11390" y="11258"/>
                    <a:pt x="11580" y="11214"/>
                  </a:cubicBezTo>
                  <a:cubicBezTo>
                    <a:pt x="11683" y="11200"/>
                    <a:pt x="11771" y="11185"/>
                    <a:pt x="11829" y="11156"/>
                  </a:cubicBezTo>
                  <a:cubicBezTo>
                    <a:pt x="11873" y="11141"/>
                    <a:pt x="11917" y="11141"/>
                    <a:pt x="11902" y="11141"/>
                  </a:cubicBezTo>
                  <a:lnTo>
                    <a:pt x="11800" y="11141"/>
                  </a:lnTo>
                  <a:cubicBezTo>
                    <a:pt x="11727" y="11141"/>
                    <a:pt x="11653" y="11156"/>
                    <a:pt x="11566" y="11185"/>
                  </a:cubicBezTo>
                  <a:cubicBezTo>
                    <a:pt x="11361" y="11214"/>
                    <a:pt x="11053" y="11258"/>
                    <a:pt x="10673" y="11288"/>
                  </a:cubicBezTo>
                  <a:lnTo>
                    <a:pt x="10614" y="11288"/>
                  </a:lnTo>
                  <a:cubicBezTo>
                    <a:pt x="10599" y="10834"/>
                    <a:pt x="10556" y="10204"/>
                    <a:pt x="10526" y="9472"/>
                  </a:cubicBezTo>
                  <a:cubicBezTo>
                    <a:pt x="10878" y="9472"/>
                    <a:pt x="11185" y="9472"/>
                    <a:pt x="11405" y="9458"/>
                  </a:cubicBezTo>
                  <a:lnTo>
                    <a:pt x="11727" y="9458"/>
                  </a:lnTo>
                  <a:cubicBezTo>
                    <a:pt x="11800" y="9458"/>
                    <a:pt x="11844" y="9458"/>
                    <a:pt x="11844" y="9443"/>
                  </a:cubicBezTo>
                  <a:cubicBezTo>
                    <a:pt x="11844" y="9436"/>
                    <a:pt x="11833" y="9436"/>
                    <a:pt x="11813" y="9436"/>
                  </a:cubicBezTo>
                  <a:cubicBezTo>
                    <a:pt x="11793" y="9436"/>
                    <a:pt x="11763" y="9436"/>
                    <a:pt x="11727" y="9428"/>
                  </a:cubicBezTo>
                  <a:lnTo>
                    <a:pt x="11405" y="9428"/>
                  </a:lnTo>
                  <a:cubicBezTo>
                    <a:pt x="11185" y="9428"/>
                    <a:pt x="10878" y="9428"/>
                    <a:pt x="10526" y="9399"/>
                  </a:cubicBezTo>
                  <a:cubicBezTo>
                    <a:pt x="10482" y="8711"/>
                    <a:pt x="10438" y="7906"/>
                    <a:pt x="10394" y="7027"/>
                  </a:cubicBezTo>
                  <a:cubicBezTo>
                    <a:pt x="11566" y="7027"/>
                    <a:pt x="12503" y="7013"/>
                    <a:pt x="13015" y="7013"/>
                  </a:cubicBezTo>
                  <a:cubicBezTo>
                    <a:pt x="13074" y="7423"/>
                    <a:pt x="13117" y="7833"/>
                    <a:pt x="13176" y="8213"/>
                  </a:cubicBezTo>
                  <a:cubicBezTo>
                    <a:pt x="13044" y="8272"/>
                    <a:pt x="12883" y="8330"/>
                    <a:pt x="12708" y="8374"/>
                  </a:cubicBezTo>
                  <a:cubicBezTo>
                    <a:pt x="12210" y="8565"/>
                    <a:pt x="11785" y="8667"/>
                    <a:pt x="11785" y="8696"/>
                  </a:cubicBezTo>
                  <a:cubicBezTo>
                    <a:pt x="11785" y="8698"/>
                    <a:pt x="11788" y="8698"/>
                    <a:pt x="11794" y="8698"/>
                  </a:cubicBezTo>
                  <a:cubicBezTo>
                    <a:pt x="11858" y="8698"/>
                    <a:pt x="12267" y="8622"/>
                    <a:pt x="12737" y="8448"/>
                  </a:cubicBezTo>
                  <a:cubicBezTo>
                    <a:pt x="12898" y="8404"/>
                    <a:pt x="13044" y="8330"/>
                    <a:pt x="13176" y="8272"/>
                  </a:cubicBezTo>
                  <a:cubicBezTo>
                    <a:pt x="13249" y="8726"/>
                    <a:pt x="13308" y="9165"/>
                    <a:pt x="13366" y="9575"/>
                  </a:cubicBezTo>
                  <a:cubicBezTo>
                    <a:pt x="13293" y="9648"/>
                    <a:pt x="13191" y="9736"/>
                    <a:pt x="13117" y="9824"/>
                  </a:cubicBezTo>
                  <a:cubicBezTo>
                    <a:pt x="12883" y="10058"/>
                    <a:pt x="12678" y="10277"/>
                    <a:pt x="12503" y="10482"/>
                  </a:cubicBezTo>
                  <a:cubicBezTo>
                    <a:pt x="12268" y="10497"/>
                    <a:pt x="12078" y="10526"/>
                    <a:pt x="11932" y="10541"/>
                  </a:cubicBezTo>
                  <a:cubicBezTo>
                    <a:pt x="11771" y="10556"/>
                    <a:pt x="11683" y="10556"/>
                    <a:pt x="11683" y="10570"/>
                  </a:cubicBezTo>
                  <a:lnTo>
                    <a:pt x="11932" y="10570"/>
                  </a:lnTo>
                  <a:cubicBezTo>
                    <a:pt x="12063" y="10570"/>
                    <a:pt x="12224" y="10556"/>
                    <a:pt x="12444" y="10556"/>
                  </a:cubicBezTo>
                  <a:cubicBezTo>
                    <a:pt x="12151" y="10863"/>
                    <a:pt x="11976" y="11068"/>
                    <a:pt x="11990" y="11083"/>
                  </a:cubicBezTo>
                  <a:cubicBezTo>
                    <a:pt x="11991" y="11084"/>
                    <a:pt x="11993" y="11085"/>
                    <a:pt x="11995" y="11085"/>
                  </a:cubicBezTo>
                  <a:cubicBezTo>
                    <a:pt x="12032" y="11085"/>
                    <a:pt x="12245" y="10872"/>
                    <a:pt x="12561" y="10556"/>
                  </a:cubicBezTo>
                  <a:lnTo>
                    <a:pt x="12649" y="10556"/>
                  </a:lnTo>
                  <a:cubicBezTo>
                    <a:pt x="12883" y="10541"/>
                    <a:pt x="13176" y="10497"/>
                    <a:pt x="13483" y="10468"/>
                  </a:cubicBezTo>
                  <a:cubicBezTo>
                    <a:pt x="13542" y="10819"/>
                    <a:pt x="13586" y="11112"/>
                    <a:pt x="13615" y="11346"/>
                  </a:cubicBezTo>
                  <a:cubicBezTo>
                    <a:pt x="13630" y="11478"/>
                    <a:pt x="13659" y="11566"/>
                    <a:pt x="13674" y="11654"/>
                  </a:cubicBezTo>
                  <a:cubicBezTo>
                    <a:pt x="13688" y="11727"/>
                    <a:pt x="13688" y="11771"/>
                    <a:pt x="13688" y="11771"/>
                  </a:cubicBezTo>
                  <a:lnTo>
                    <a:pt x="13688" y="11654"/>
                  </a:lnTo>
                  <a:cubicBezTo>
                    <a:pt x="13688" y="11580"/>
                    <a:pt x="13674" y="11478"/>
                    <a:pt x="13659" y="11346"/>
                  </a:cubicBezTo>
                  <a:cubicBezTo>
                    <a:pt x="13615" y="11127"/>
                    <a:pt x="13601" y="10834"/>
                    <a:pt x="13542" y="10468"/>
                  </a:cubicBezTo>
                  <a:cubicBezTo>
                    <a:pt x="13967" y="10409"/>
                    <a:pt x="14435" y="10336"/>
                    <a:pt x="14947" y="10234"/>
                  </a:cubicBezTo>
                  <a:lnTo>
                    <a:pt x="14947" y="10234"/>
                  </a:lnTo>
                  <a:cubicBezTo>
                    <a:pt x="14874" y="11083"/>
                    <a:pt x="14860" y="11771"/>
                    <a:pt x="14874" y="11785"/>
                  </a:cubicBezTo>
                  <a:cubicBezTo>
                    <a:pt x="14903" y="11785"/>
                    <a:pt x="14977" y="11083"/>
                    <a:pt x="15050" y="10204"/>
                  </a:cubicBezTo>
                  <a:cubicBezTo>
                    <a:pt x="15606" y="10102"/>
                    <a:pt x="16148" y="9955"/>
                    <a:pt x="16602" y="9824"/>
                  </a:cubicBezTo>
                  <a:cubicBezTo>
                    <a:pt x="16745" y="10370"/>
                    <a:pt x="16847" y="10761"/>
                    <a:pt x="16892" y="10761"/>
                  </a:cubicBezTo>
                  <a:cubicBezTo>
                    <a:pt x="16893" y="10761"/>
                    <a:pt x="16894" y="10761"/>
                    <a:pt x="16894" y="10761"/>
                  </a:cubicBezTo>
                  <a:cubicBezTo>
                    <a:pt x="16909" y="10761"/>
                    <a:pt x="16821" y="10336"/>
                    <a:pt x="16689" y="9794"/>
                  </a:cubicBezTo>
                  <a:cubicBezTo>
                    <a:pt x="16894" y="9736"/>
                    <a:pt x="17070" y="9663"/>
                    <a:pt x="17246" y="9604"/>
                  </a:cubicBezTo>
                  <a:cubicBezTo>
                    <a:pt x="17539" y="9516"/>
                    <a:pt x="17758" y="9428"/>
                    <a:pt x="17919" y="9370"/>
                  </a:cubicBezTo>
                  <a:cubicBezTo>
                    <a:pt x="18080" y="9311"/>
                    <a:pt x="18153" y="9282"/>
                    <a:pt x="18153" y="9253"/>
                  </a:cubicBezTo>
                  <a:cubicBezTo>
                    <a:pt x="18139" y="9243"/>
                    <a:pt x="18118" y="9238"/>
                    <a:pt x="18091" y="9238"/>
                  </a:cubicBezTo>
                  <a:cubicBezTo>
                    <a:pt x="18036" y="9238"/>
                    <a:pt x="17958" y="9258"/>
                    <a:pt x="17861" y="9297"/>
                  </a:cubicBezTo>
                  <a:cubicBezTo>
                    <a:pt x="17700" y="9355"/>
                    <a:pt x="17480" y="9428"/>
                    <a:pt x="17187" y="9516"/>
                  </a:cubicBezTo>
                  <a:cubicBezTo>
                    <a:pt x="17026" y="9575"/>
                    <a:pt x="16836" y="9619"/>
                    <a:pt x="16646" y="9677"/>
                  </a:cubicBezTo>
                  <a:lnTo>
                    <a:pt x="16587" y="9458"/>
                  </a:lnTo>
                  <a:cubicBezTo>
                    <a:pt x="16399" y="8793"/>
                    <a:pt x="16254" y="8228"/>
                    <a:pt x="16222" y="8228"/>
                  </a:cubicBezTo>
                  <a:cubicBezTo>
                    <a:pt x="16222" y="8228"/>
                    <a:pt x="16221" y="8228"/>
                    <a:pt x="16221" y="8228"/>
                  </a:cubicBezTo>
                  <a:cubicBezTo>
                    <a:pt x="16206" y="8228"/>
                    <a:pt x="16309" y="8799"/>
                    <a:pt x="16499" y="9472"/>
                  </a:cubicBezTo>
                  <a:lnTo>
                    <a:pt x="16543" y="9692"/>
                  </a:lnTo>
                  <a:cubicBezTo>
                    <a:pt x="16104" y="9824"/>
                    <a:pt x="15577" y="9955"/>
                    <a:pt x="15035" y="10058"/>
                  </a:cubicBezTo>
                  <a:cubicBezTo>
                    <a:pt x="15108" y="9165"/>
                    <a:pt x="15138" y="8448"/>
                    <a:pt x="15108" y="8448"/>
                  </a:cubicBezTo>
                  <a:lnTo>
                    <a:pt x="15108" y="8448"/>
                  </a:lnTo>
                  <a:cubicBezTo>
                    <a:pt x="15079" y="8448"/>
                    <a:pt x="14991" y="9180"/>
                    <a:pt x="14933" y="10087"/>
                  </a:cubicBezTo>
                  <a:cubicBezTo>
                    <a:pt x="14420" y="10190"/>
                    <a:pt x="13952" y="10263"/>
                    <a:pt x="13527" y="10321"/>
                  </a:cubicBezTo>
                  <a:cubicBezTo>
                    <a:pt x="13527" y="10263"/>
                    <a:pt x="13513" y="10204"/>
                    <a:pt x="13513" y="10131"/>
                  </a:cubicBezTo>
                  <a:cubicBezTo>
                    <a:pt x="13483" y="9970"/>
                    <a:pt x="13454" y="9765"/>
                    <a:pt x="13440" y="9589"/>
                  </a:cubicBezTo>
                  <a:cubicBezTo>
                    <a:pt x="13952" y="9033"/>
                    <a:pt x="14333" y="8623"/>
                    <a:pt x="14318" y="8594"/>
                  </a:cubicBezTo>
                  <a:cubicBezTo>
                    <a:pt x="14317" y="8594"/>
                    <a:pt x="14317" y="8593"/>
                    <a:pt x="14316" y="8593"/>
                  </a:cubicBezTo>
                  <a:cubicBezTo>
                    <a:pt x="14274" y="8593"/>
                    <a:pt x="13898" y="8955"/>
                    <a:pt x="13410" y="9472"/>
                  </a:cubicBezTo>
                  <a:cubicBezTo>
                    <a:pt x="13366" y="9092"/>
                    <a:pt x="13308" y="8667"/>
                    <a:pt x="13249" y="8213"/>
                  </a:cubicBezTo>
                  <a:cubicBezTo>
                    <a:pt x="13469" y="8111"/>
                    <a:pt x="13615" y="8038"/>
                    <a:pt x="13615" y="8008"/>
                  </a:cubicBezTo>
                  <a:cubicBezTo>
                    <a:pt x="13615" y="8007"/>
                    <a:pt x="13614" y="8006"/>
                    <a:pt x="13611" y="8006"/>
                  </a:cubicBezTo>
                  <a:cubicBezTo>
                    <a:pt x="13584" y="8006"/>
                    <a:pt x="13446" y="8061"/>
                    <a:pt x="13249" y="8140"/>
                  </a:cubicBezTo>
                  <a:cubicBezTo>
                    <a:pt x="13205" y="7774"/>
                    <a:pt x="13147" y="7379"/>
                    <a:pt x="13103" y="6969"/>
                  </a:cubicBezTo>
                  <a:cubicBezTo>
                    <a:pt x="13352" y="6969"/>
                    <a:pt x="13469" y="6954"/>
                    <a:pt x="13469" y="6954"/>
                  </a:cubicBezTo>
                  <a:cubicBezTo>
                    <a:pt x="13469" y="6954"/>
                    <a:pt x="13352" y="6940"/>
                    <a:pt x="13088" y="6940"/>
                  </a:cubicBezTo>
                  <a:cubicBezTo>
                    <a:pt x="13074" y="6764"/>
                    <a:pt x="13044" y="6588"/>
                    <a:pt x="13015" y="6427"/>
                  </a:cubicBezTo>
                  <a:cubicBezTo>
                    <a:pt x="12927" y="5768"/>
                    <a:pt x="12839" y="5139"/>
                    <a:pt x="12766" y="4568"/>
                  </a:cubicBezTo>
                  <a:cubicBezTo>
                    <a:pt x="13074" y="4568"/>
                    <a:pt x="13249" y="4553"/>
                    <a:pt x="13249" y="4553"/>
                  </a:cubicBezTo>
                  <a:cubicBezTo>
                    <a:pt x="13249" y="4553"/>
                    <a:pt x="13074" y="4539"/>
                    <a:pt x="12766" y="4539"/>
                  </a:cubicBezTo>
                  <a:cubicBezTo>
                    <a:pt x="12664" y="3836"/>
                    <a:pt x="12576" y="3221"/>
                    <a:pt x="12503" y="2709"/>
                  </a:cubicBezTo>
                  <a:cubicBezTo>
                    <a:pt x="12488" y="2562"/>
                    <a:pt x="12473" y="2416"/>
                    <a:pt x="12444" y="2284"/>
                  </a:cubicBezTo>
                  <a:cubicBezTo>
                    <a:pt x="12766" y="2284"/>
                    <a:pt x="12927" y="2270"/>
                    <a:pt x="12927" y="2270"/>
                  </a:cubicBezTo>
                  <a:cubicBezTo>
                    <a:pt x="12927" y="2270"/>
                    <a:pt x="12737" y="2255"/>
                    <a:pt x="12429" y="2255"/>
                  </a:cubicBezTo>
                  <a:cubicBezTo>
                    <a:pt x="12400" y="1992"/>
                    <a:pt x="12356" y="1757"/>
                    <a:pt x="12342" y="1567"/>
                  </a:cubicBezTo>
                  <a:cubicBezTo>
                    <a:pt x="12327" y="1450"/>
                    <a:pt x="12298" y="1347"/>
                    <a:pt x="12283" y="1260"/>
                  </a:cubicBezTo>
                  <a:cubicBezTo>
                    <a:pt x="12268" y="1186"/>
                    <a:pt x="12268" y="1157"/>
                    <a:pt x="12268" y="1157"/>
                  </a:cubicBezTo>
                  <a:lnTo>
                    <a:pt x="12268" y="1260"/>
                  </a:lnTo>
                  <a:cubicBezTo>
                    <a:pt x="12268" y="1333"/>
                    <a:pt x="12283" y="1450"/>
                    <a:pt x="12298" y="1567"/>
                  </a:cubicBezTo>
                  <a:cubicBezTo>
                    <a:pt x="12327" y="1757"/>
                    <a:pt x="12356" y="1977"/>
                    <a:pt x="12371" y="2226"/>
                  </a:cubicBezTo>
                  <a:cubicBezTo>
                    <a:pt x="11888" y="2226"/>
                    <a:pt x="11083" y="2211"/>
                    <a:pt x="10087" y="2211"/>
                  </a:cubicBezTo>
                  <a:cubicBezTo>
                    <a:pt x="9999" y="864"/>
                    <a:pt x="9941" y="1"/>
                    <a:pt x="99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7"/>
            <p:cNvSpPr/>
            <p:nvPr/>
          </p:nvSpPr>
          <p:spPr>
            <a:xfrm>
              <a:off x="696431" y="1485769"/>
              <a:ext cx="64641" cy="125301"/>
            </a:xfrm>
            <a:custGeom>
              <a:avLst/>
              <a:gdLst/>
              <a:ahLst/>
              <a:cxnLst/>
              <a:rect l="l" t="t" r="r" b="b"/>
              <a:pathLst>
                <a:path w="763" h="1479" extrusionOk="0">
                  <a:moveTo>
                    <a:pt x="762" y="0"/>
                  </a:moveTo>
                  <a:lnTo>
                    <a:pt x="162" y="88"/>
                  </a:lnTo>
                  <a:lnTo>
                    <a:pt x="1" y="1186"/>
                  </a:lnTo>
                  <a:lnTo>
                    <a:pt x="513" y="1479"/>
                  </a:lnTo>
                  <a:lnTo>
                    <a:pt x="762" y="732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7"/>
            <p:cNvSpPr/>
            <p:nvPr/>
          </p:nvSpPr>
          <p:spPr>
            <a:xfrm>
              <a:off x="639415" y="1561424"/>
              <a:ext cx="137755" cy="914129"/>
            </a:xfrm>
            <a:custGeom>
              <a:avLst/>
              <a:gdLst/>
              <a:ahLst/>
              <a:cxnLst/>
              <a:rect l="l" t="t" r="r" b="b"/>
              <a:pathLst>
                <a:path w="1626" h="10790" extrusionOk="0">
                  <a:moveTo>
                    <a:pt x="1201" y="0"/>
                  </a:moveTo>
                  <a:lnTo>
                    <a:pt x="1040" y="498"/>
                  </a:lnTo>
                  <a:cubicBezTo>
                    <a:pt x="1040" y="498"/>
                    <a:pt x="0" y="8564"/>
                    <a:pt x="249" y="9135"/>
                  </a:cubicBezTo>
                  <a:cubicBezTo>
                    <a:pt x="484" y="9692"/>
                    <a:pt x="1054" y="10790"/>
                    <a:pt x="1054" y="10790"/>
                  </a:cubicBezTo>
                  <a:lnTo>
                    <a:pt x="1625" y="7569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57"/>
          <p:cNvGrpSpPr/>
          <p:nvPr/>
        </p:nvGrpSpPr>
        <p:grpSpPr>
          <a:xfrm>
            <a:off x="2416712" y="1007088"/>
            <a:ext cx="1815182" cy="3590018"/>
            <a:chOff x="2306551" y="947031"/>
            <a:chExt cx="1881993" cy="3721768"/>
          </a:xfrm>
        </p:grpSpPr>
        <p:sp>
          <p:nvSpPr>
            <p:cNvPr id="1871" name="Google Shape;1871;p57"/>
            <p:cNvSpPr/>
            <p:nvPr/>
          </p:nvSpPr>
          <p:spPr>
            <a:xfrm>
              <a:off x="2735744" y="947031"/>
              <a:ext cx="725627" cy="940392"/>
            </a:xfrm>
            <a:custGeom>
              <a:avLst/>
              <a:gdLst/>
              <a:ahLst/>
              <a:cxnLst/>
              <a:rect l="l" t="t" r="r" b="b"/>
              <a:pathLst>
                <a:path w="8565" h="11100" extrusionOk="0">
                  <a:moveTo>
                    <a:pt x="3123" y="1"/>
                  </a:moveTo>
                  <a:cubicBezTo>
                    <a:pt x="2777" y="1"/>
                    <a:pt x="2428" y="37"/>
                    <a:pt x="2079" y="79"/>
                  </a:cubicBezTo>
                  <a:cubicBezTo>
                    <a:pt x="1684" y="108"/>
                    <a:pt x="1288" y="167"/>
                    <a:pt x="893" y="313"/>
                  </a:cubicBezTo>
                  <a:cubicBezTo>
                    <a:pt x="527" y="460"/>
                    <a:pt x="366" y="621"/>
                    <a:pt x="205" y="987"/>
                  </a:cubicBezTo>
                  <a:cubicBezTo>
                    <a:pt x="0" y="1265"/>
                    <a:pt x="59" y="1675"/>
                    <a:pt x="220" y="1953"/>
                  </a:cubicBezTo>
                  <a:cubicBezTo>
                    <a:pt x="395" y="2246"/>
                    <a:pt x="674" y="2465"/>
                    <a:pt x="952" y="2670"/>
                  </a:cubicBezTo>
                  <a:cubicBezTo>
                    <a:pt x="1230" y="2890"/>
                    <a:pt x="1493" y="3109"/>
                    <a:pt x="1640" y="3417"/>
                  </a:cubicBezTo>
                  <a:cubicBezTo>
                    <a:pt x="1903" y="3929"/>
                    <a:pt x="1742" y="4544"/>
                    <a:pt x="1552" y="5086"/>
                  </a:cubicBezTo>
                  <a:cubicBezTo>
                    <a:pt x="1376" y="5598"/>
                    <a:pt x="1171" y="6110"/>
                    <a:pt x="1040" y="6637"/>
                  </a:cubicBezTo>
                  <a:cubicBezTo>
                    <a:pt x="937" y="7179"/>
                    <a:pt x="908" y="7735"/>
                    <a:pt x="1113" y="8248"/>
                  </a:cubicBezTo>
                  <a:cubicBezTo>
                    <a:pt x="1406" y="8980"/>
                    <a:pt x="2108" y="9448"/>
                    <a:pt x="2767" y="9858"/>
                  </a:cubicBezTo>
                  <a:cubicBezTo>
                    <a:pt x="3572" y="10356"/>
                    <a:pt x="4421" y="10854"/>
                    <a:pt x="5358" y="11029"/>
                  </a:cubicBezTo>
                  <a:cubicBezTo>
                    <a:pt x="5589" y="11075"/>
                    <a:pt x="5826" y="11099"/>
                    <a:pt x="6062" y="11099"/>
                  </a:cubicBezTo>
                  <a:cubicBezTo>
                    <a:pt x="6803" y="11099"/>
                    <a:pt x="7538" y="10866"/>
                    <a:pt x="8037" y="10356"/>
                  </a:cubicBezTo>
                  <a:cubicBezTo>
                    <a:pt x="8286" y="10107"/>
                    <a:pt x="8476" y="9756"/>
                    <a:pt x="8520" y="9390"/>
                  </a:cubicBezTo>
                  <a:cubicBezTo>
                    <a:pt x="8564" y="9024"/>
                    <a:pt x="8447" y="8614"/>
                    <a:pt x="8198" y="8365"/>
                  </a:cubicBezTo>
                  <a:cubicBezTo>
                    <a:pt x="8023" y="8204"/>
                    <a:pt x="7774" y="8087"/>
                    <a:pt x="7583" y="7926"/>
                  </a:cubicBezTo>
                  <a:cubicBezTo>
                    <a:pt x="7378" y="7765"/>
                    <a:pt x="7232" y="7501"/>
                    <a:pt x="7291" y="7267"/>
                  </a:cubicBezTo>
                  <a:cubicBezTo>
                    <a:pt x="7349" y="7003"/>
                    <a:pt x="7613" y="6886"/>
                    <a:pt x="7759" y="6667"/>
                  </a:cubicBezTo>
                  <a:cubicBezTo>
                    <a:pt x="7979" y="6330"/>
                    <a:pt x="7876" y="5876"/>
                    <a:pt x="7613" y="5598"/>
                  </a:cubicBezTo>
                  <a:cubicBezTo>
                    <a:pt x="7364" y="5305"/>
                    <a:pt x="6969" y="5173"/>
                    <a:pt x="6588" y="5130"/>
                  </a:cubicBezTo>
                  <a:cubicBezTo>
                    <a:pt x="6237" y="5071"/>
                    <a:pt x="5856" y="5071"/>
                    <a:pt x="5563" y="4895"/>
                  </a:cubicBezTo>
                  <a:cubicBezTo>
                    <a:pt x="5197" y="4646"/>
                    <a:pt x="5036" y="4193"/>
                    <a:pt x="5036" y="3753"/>
                  </a:cubicBezTo>
                  <a:cubicBezTo>
                    <a:pt x="5036" y="3314"/>
                    <a:pt x="5153" y="2890"/>
                    <a:pt x="5270" y="2480"/>
                  </a:cubicBezTo>
                  <a:cubicBezTo>
                    <a:pt x="5358" y="2041"/>
                    <a:pt x="5431" y="1601"/>
                    <a:pt x="5285" y="1177"/>
                  </a:cubicBezTo>
                  <a:cubicBezTo>
                    <a:pt x="5080" y="591"/>
                    <a:pt x="4524" y="211"/>
                    <a:pt x="3909" y="79"/>
                  </a:cubicBezTo>
                  <a:cubicBezTo>
                    <a:pt x="3649" y="22"/>
                    <a:pt x="3387" y="1"/>
                    <a:pt x="3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7"/>
            <p:cNvSpPr/>
            <p:nvPr/>
          </p:nvSpPr>
          <p:spPr>
            <a:xfrm>
              <a:off x="2374835" y="2430825"/>
              <a:ext cx="1018334" cy="2153159"/>
            </a:xfrm>
            <a:custGeom>
              <a:avLst/>
              <a:gdLst/>
              <a:ahLst/>
              <a:cxnLst/>
              <a:rect l="l" t="t" r="r" b="b"/>
              <a:pathLst>
                <a:path w="12020" h="25415" extrusionOk="0">
                  <a:moveTo>
                    <a:pt x="12019" y="1"/>
                  </a:moveTo>
                  <a:lnTo>
                    <a:pt x="8154" y="733"/>
                  </a:lnTo>
                  <a:cubicBezTo>
                    <a:pt x="5973" y="10673"/>
                    <a:pt x="0" y="23395"/>
                    <a:pt x="0" y="23395"/>
                  </a:cubicBezTo>
                  <a:lnTo>
                    <a:pt x="3309" y="25415"/>
                  </a:lnTo>
                  <a:cubicBezTo>
                    <a:pt x="11009" y="10219"/>
                    <a:pt x="12019" y="1"/>
                    <a:pt x="12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7"/>
            <p:cNvSpPr/>
            <p:nvPr/>
          </p:nvSpPr>
          <p:spPr>
            <a:xfrm>
              <a:off x="2374835" y="4400406"/>
              <a:ext cx="333712" cy="268393"/>
            </a:xfrm>
            <a:custGeom>
              <a:avLst/>
              <a:gdLst/>
              <a:ahLst/>
              <a:cxnLst/>
              <a:rect l="l" t="t" r="r" b="b"/>
              <a:pathLst>
                <a:path w="3939" h="3168" extrusionOk="0">
                  <a:moveTo>
                    <a:pt x="0" y="0"/>
                  </a:moveTo>
                  <a:lnTo>
                    <a:pt x="0" y="117"/>
                  </a:lnTo>
                  <a:cubicBezTo>
                    <a:pt x="0" y="117"/>
                    <a:pt x="3438" y="3168"/>
                    <a:pt x="3805" y="3168"/>
                  </a:cubicBezTo>
                  <a:cubicBezTo>
                    <a:pt x="3822" y="3168"/>
                    <a:pt x="3832" y="3161"/>
                    <a:pt x="3836" y="3148"/>
                  </a:cubicBezTo>
                  <a:cubicBezTo>
                    <a:pt x="3938" y="2826"/>
                    <a:pt x="3309" y="2152"/>
                    <a:pt x="3309" y="21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7"/>
            <p:cNvSpPr/>
            <p:nvPr/>
          </p:nvSpPr>
          <p:spPr>
            <a:xfrm>
              <a:off x="2306551" y="2918307"/>
              <a:ext cx="261785" cy="299485"/>
            </a:xfrm>
            <a:custGeom>
              <a:avLst/>
              <a:gdLst/>
              <a:ahLst/>
              <a:cxnLst/>
              <a:rect l="l" t="t" r="r" b="b"/>
              <a:pathLst>
                <a:path w="3090" h="3535" extrusionOk="0">
                  <a:moveTo>
                    <a:pt x="810" y="0"/>
                  </a:moveTo>
                  <a:cubicBezTo>
                    <a:pt x="738" y="0"/>
                    <a:pt x="686" y="22"/>
                    <a:pt x="660" y="73"/>
                  </a:cubicBezTo>
                  <a:cubicBezTo>
                    <a:pt x="660" y="73"/>
                    <a:pt x="1" y="1859"/>
                    <a:pt x="59" y="2079"/>
                  </a:cubicBezTo>
                  <a:cubicBezTo>
                    <a:pt x="65" y="2108"/>
                    <a:pt x="80" y="2120"/>
                    <a:pt x="102" y="2120"/>
                  </a:cubicBezTo>
                  <a:cubicBezTo>
                    <a:pt x="241" y="2120"/>
                    <a:pt x="660" y="1581"/>
                    <a:pt x="660" y="1581"/>
                  </a:cubicBezTo>
                  <a:lnTo>
                    <a:pt x="660" y="1581"/>
                  </a:lnTo>
                  <a:cubicBezTo>
                    <a:pt x="660" y="1581"/>
                    <a:pt x="206" y="2357"/>
                    <a:pt x="250" y="2576"/>
                  </a:cubicBezTo>
                  <a:cubicBezTo>
                    <a:pt x="255" y="2596"/>
                    <a:pt x="269" y="2605"/>
                    <a:pt x="288" y="2605"/>
                  </a:cubicBezTo>
                  <a:cubicBezTo>
                    <a:pt x="465" y="2605"/>
                    <a:pt x="1157" y="1830"/>
                    <a:pt x="1157" y="1830"/>
                  </a:cubicBezTo>
                  <a:lnTo>
                    <a:pt x="1157" y="1830"/>
                  </a:lnTo>
                  <a:cubicBezTo>
                    <a:pt x="1157" y="1830"/>
                    <a:pt x="367" y="2825"/>
                    <a:pt x="586" y="3001"/>
                  </a:cubicBezTo>
                  <a:cubicBezTo>
                    <a:pt x="602" y="3013"/>
                    <a:pt x="622" y="3018"/>
                    <a:pt x="644" y="3018"/>
                  </a:cubicBezTo>
                  <a:cubicBezTo>
                    <a:pt x="936" y="3018"/>
                    <a:pt x="1743" y="2123"/>
                    <a:pt x="1743" y="2123"/>
                  </a:cubicBezTo>
                  <a:lnTo>
                    <a:pt x="1743" y="2123"/>
                  </a:lnTo>
                  <a:cubicBezTo>
                    <a:pt x="1743" y="2123"/>
                    <a:pt x="865" y="3294"/>
                    <a:pt x="1055" y="3513"/>
                  </a:cubicBezTo>
                  <a:cubicBezTo>
                    <a:pt x="1069" y="3528"/>
                    <a:pt x="1087" y="3535"/>
                    <a:pt x="1108" y="3535"/>
                  </a:cubicBezTo>
                  <a:cubicBezTo>
                    <a:pt x="1409" y="3535"/>
                    <a:pt x="2416" y="2196"/>
                    <a:pt x="2416" y="2196"/>
                  </a:cubicBezTo>
                  <a:cubicBezTo>
                    <a:pt x="2430" y="2734"/>
                    <a:pt x="2753" y="3037"/>
                    <a:pt x="2907" y="3037"/>
                  </a:cubicBezTo>
                  <a:cubicBezTo>
                    <a:pt x="2921" y="3037"/>
                    <a:pt x="2933" y="3035"/>
                    <a:pt x="2943" y="3030"/>
                  </a:cubicBezTo>
                  <a:cubicBezTo>
                    <a:pt x="3090" y="2972"/>
                    <a:pt x="2929" y="1215"/>
                    <a:pt x="2929" y="1215"/>
                  </a:cubicBezTo>
                  <a:cubicBezTo>
                    <a:pt x="2929" y="1215"/>
                    <a:pt x="1339" y="0"/>
                    <a:pt x="810" y="0"/>
                  </a:cubicBez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7"/>
            <p:cNvSpPr/>
            <p:nvPr/>
          </p:nvSpPr>
          <p:spPr>
            <a:xfrm>
              <a:off x="2699738" y="2404816"/>
              <a:ext cx="1082806" cy="2232541"/>
            </a:xfrm>
            <a:custGeom>
              <a:avLst/>
              <a:gdLst/>
              <a:ahLst/>
              <a:cxnLst/>
              <a:rect l="l" t="t" r="r" b="b"/>
              <a:pathLst>
                <a:path w="12781" h="26352" extrusionOk="0">
                  <a:moveTo>
                    <a:pt x="5168" y="0"/>
                  </a:moveTo>
                  <a:lnTo>
                    <a:pt x="1" y="1742"/>
                  </a:lnTo>
                  <a:cubicBezTo>
                    <a:pt x="1" y="1742"/>
                    <a:pt x="2855" y="15006"/>
                    <a:pt x="9794" y="26351"/>
                  </a:cubicBezTo>
                  <a:lnTo>
                    <a:pt x="12781" y="24741"/>
                  </a:lnTo>
                  <a:cubicBezTo>
                    <a:pt x="12781" y="24741"/>
                    <a:pt x="4905" y="8228"/>
                    <a:pt x="5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6" name="Google Shape;1876;p57"/>
            <p:cNvGrpSpPr/>
            <p:nvPr/>
          </p:nvGrpSpPr>
          <p:grpSpPr>
            <a:xfrm>
              <a:off x="3559968" y="976874"/>
              <a:ext cx="628575" cy="651555"/>
              <a:chOff x="3559968" y="976874"/>
              <a:chExt cx="628575" cy="651555"/>
            </a:xfrm>
          </p:grpSpPr>
          <p:sp>
            <p:nvSpPr>
              <p:cNvPr id="1877" name="Google Shape;1877;p57"/>
              <p:cNvSpPr/>
              <p:nvPr/>
            </p:nvSpPr>
            <p:spPr>
              <a:xfrm rot="3731416">
                <a:off x="3623752" y="1080600"/>
                <a:ext cx="502390" cy="444102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5242" extrusionOk="0">
                    <a:moveTo>
                      <a:pt x="2965" y="0"/>
                    </a:moveTo>
                    <a:cubicBezTo>
                      <a:pt x="2151" y="0"/>
                      <a:pt x="1349" y="382"/>
                      <a:pt x="835" y="1090"/>
                    </a:cubicBezTo>
                    <a:cubicBezTo>
                      <a:pt x="1" y="2261"/>
                      <a:pt x="250" y="3901"/>
                      <a:pt x="1421" y="4750"/>
                    </a:cubicBezTo>
                    <a:cubicBezTo>
                      <a:pt x="1885" y="5081"/>
                      <a:pt x="2426" y="5242"/>
                      <a:pt x="2962" y="5242"/>
                    </a:cubicBezTo>
                    <a:cubicBezTo>
                      <a:pt x="3776" y="5242"/>
                      <a:pt x="4577" y="4871"/>
                      <a:pt x="5081" y="4164"/>
                    </a:cubicBezTo>
                    <a:cubicBezTo>
                      <a:pt x="5930" y="2993"/>
                      <a:pt x="5666" y="1339"/>
                      <a:pt x="4495" y="504"/>
                    </a:cubicBezTo>
                    <a:cubicBezTo>
                      <a:pt x="4032" y="163"/>
                      <a:pt x="3496" y="0"/>
                      <a:pt x="29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57"/>
              <p:cNvSpPr/>
              <p:nvPr/>
            </p:nvSpPr>
            <p:spPr>
              <a:xfrm rot="3731416">
                <a:off x="3585078" y="1356276"/>
                <a:ext cx="93107" cy="112932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1333" extrusionOk="0">
                    <a:moveTo>
                      <a:pt x="1" y="0"/>
                    </a:moveTo>
                    <a:lnTo>
                      <a:pt x="718" y="1332"/>
                    </a:lnTo>
                    <a:lnTo>
                      <a:pt x="1099" y="11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9" name="Google Shape;1879;p57"/>
            <p:cNvSpPr/>
            <p:nvPr/>
          </p:nvSpPr>
          <p:spPr>
            <a:xfrm>
              <a:off x="2796488" y="2219956"/>
              <a:ext cx="163764" cy="180877"/>
            </a:xfrm>
            <a:custGeom>
              <a:avLst/>
              <a:gdLst/>
              <a:ahLst/>
              <a:cxnLst/>
              <a:rect l="l" t="t" r="r" b="b"/>
              <a:pathLst>
                <a:path w="1933" h="2135" extrusionOk="0">
                  <a:moveTo>
                    <a:pt x="176" y="45"/>
                  </a:moveTo>
                  <a:cubicBezTo>
                    <a:pt x="176" y="45"/>
                    <a:pt x="165" y="78"/>
                    <a:pt x="157" y="158"/>
                  </a:cubicBezTo>
                  <a:lnTo>
                    <a:pt x="157" y="158"/>
                  </a:lnTo>
                  <a:cubicBezTo>
                    <a:pt x="170" y="84"/>
                    <a:pt x="176" y="45"/>
                    <a:pt x="176" y="45"/>
                  </a:cubicBezTo>
                  <a:close/>
                  <a:moveTo>
                    <a:pt x="157" y="158"/>
                  </a:moveTo>
                  <a:lnTo>
                    <a:pt x="157" y="158"/>
                  </a:lnTo>
                  <a:cubicBezTo>
                    <a:pt x="150" y="195"/>
                    <a:pt x="142" y="240"/>
                    <a:pt x="132" y="294"/>
                  </a:cubicBezTo>
                  <a:cubicBezTo>
                    <a:pt x="107" y="386"/>
                    <a:pt x="87" y="507"/>
                    <a:pt x="68" y="651"/>
                  </a:cubicBezTo>
                  <a:lnTo>
                    <a:pt x="68" y="651"/>
                  </a:lnTo>
                  <a:cubicBezTo>
                    <a:pt x="92" y="539"/>
                    <a:pt x="119" y="443"/>
                    <a:pt x="147" y="367"/>
                  </a:cubicBezTo>
                  <a:cubicBezTo>
                    <a:pt x="147" y="277"/>
                    <a:pt x="151" y="208"/>
                    <a:pt x="157" y="158"/>
                  </a:cubicBezTo>
                  <a:close/>
                  <a:moveTo>
                    <a:pt x="103" y="1"/>
                  </a:moveTo>
                  <a:cubicBezTo>
                    <a:pt x="103" y="1"/>
                    <a:pt x="205" y="15"/>
                    <a:pt x="366" y="45"/>
                  </a:cubicBezTo>
                  <a:cubicBezTo>
                    <a:pt x="542" y="45"/>
                    <a:pt x="776" y="74"/>
                    <a:pt x="1069" y="89"/>
                  </a:cubicBezTo>
                  <a:cubicBezTo>
                    <a:pt x="1230" y="118"/>
                    <a:pt x="1391" y="118"/>
                    <a:pt x="1567" y="133"/>
                  </a:cubicBezTo>
                  <a:cubicBezTo>
                    <a:pt x="1669" y="147"/>
                    <a:pt x="1757" y="147"/>
                    <a:pt x="1787" y="206"/>
                  </a:cubicBezTo>
                  <a:cubicBezTo>
                    <a:pt x="1830" y="264"/>
                    <a:pt x="1830" y="367"/>
                    <a:pt x="1830" y="455"/>
                  </a:cubicBezTo>
                  <a:cubicBezTo>
                    <a:pt x="1816" y="660"/>
                    <a:pt x="1816" y="879"/>
                    <a:pt x="1772" y="1084"/>
                  </a:cubicBezTo>
                  <a:cubicBezTo>
                    <a:pt x="1713" y="1289"/>
                    <a:pt x="1640" y="1509"/>
                    <a:pt x="1479" y="1655"/>
                  </a:cubicBezTo>
                  <a:cubicBezTo>
                    <a:pt x="1318" y="1816"/>
                    <a:pt x="1113" y="1904"/>
                    <a:pt x="908" y="1963"/>
                  </a:cubicBezTo>
                  <a:cubicBezTo>
                    <a:pt x="818" y="1990"/>
                    <a:pt x="722" y="2005"/>
                    <a:pt x="627" y="2005"/>
                  </a:cubicBezTo>
                  <a:cubicBezTo>
                    <a:pt x="520" y="2005"/>
                    <a:pt x="415" y="1987"/>
                    <a:pt x="323" y="1948"/>
                  </a:cubicBezTo>
                  <a:cubicBezTo>
                    <a:pt x="162" y="1845"/>
                    <a:pt x="74" y="1670"/>
                    <a:pt x="59" y="1509"/>
                  </a:cubicBezTo>
                  <a:cubicBezTo>
                    <a:pt x="15" y="1318"/>
                    <a:pt x="30" y="1157"/>
                    <a:pt x="30" y="1011"/>
                  </a:cubicBezTo>
                  <a:cubicBezTo>
                    <a:pt x="42" y="880"/>
                    <a:pt x="55" y="759"/>
                    <a:pt x="68" y="651"/>
                  </a:cubicBezTo>
                  <a:lnTo>
                    <a:pt x="68" y="651"/>
                  </a:lnTo>
                  <a:cubicBezTo>
                    <a:pt x="43" y="776"/>
                    <a:pt x="23" y="922"/>
                    <a:pt x="15" y="1084"/>
                  </a:cubicBezTo>
                  <a:cubicBezTo>
                    <a:pt x="1" y="1231"/>
                    <a:pt x="1" y="1392"/>
                    <a:pt x="15" y="1582"/>
                  </a:cubicBezTo>
                  <a:cubicBezTo>
                    <a:pt x="30" y="1758"/>
                    <a:pt x="118" y="1963"/>
                    <a:pt x="323" y="2065"/>
                  </a:cubicBezTo>
                  <a:cubicBezTo>
                    <a:pt x="425" y="2116"/>
                    <a:pt x="531" y="2135"/>
                    <a:pt x="639" y="2135"/>
                  </a:cubicBezTo>
                  <a:cubicBezTo>
                    <a:pt x="747" y="2135"/>
                    <a:pt x="857" y="2116"/>
                    <a:pt x="967" y="2094"/>
                  </a:cubicBezTo>
                  <a:cubicBezTo>
                    <a:pt x="1186" y="2036"/>
                    <a:pt x="1406" y="1919"/>
                    <a:pt x="1567" y="1758"/>
                  </a:cubicBezTo>
                  <a:cubicBezTo>
                    <a:pt x="1757" y="1582"/>
                    <a:pt x="1845" y="1362"/>
                    <a:pt x="1874" y="1143"/>
                  </a:cubicBezTo>
                  <a:cubicBezTo>
                    <a:pt x="1918" y="923"/>
                    <a:pt x="1918" y="704"/>
                    <a:pt x="1918" y="499"/>
                  </a:cubicBezTo>
                  <a:cubicBezTo>
                    <a:pt x="1918" y="381"/>
                    <a:pt x="1933" y="279"/>
                    <a:pt x="1860" y="191"/>
                  </a:cubicBezTo>
                  <a:cubicBezTo>
                    <a:pt x="1830" y="133"/>
                    <a:pt x="1772" y="89"/>
                    <a:pt x="1713" y="89"/>
                  </a:cubicBezTo>
                  <a:cubicBezTo>
                    <a:pt x="1669" y="74"/>
                    <a:pt x="1611" y="74"/>
                    <a:pt x="1567" y="74"/>
                  </a:cubicBezTo>
                  <a:cubicBezTo>
                    <a:pt x="1391" y="59"/>
                    <a:pt x="1216" y="45"/>
                    <a:pt x="1069" y="45"/>
                  </a:cubicBezTo>
                  <a:cubicBezTo>
                    <a:pt x="776" y="15"/>
                    <a:pt x="542" y="1"/>
                    <a:pt x="366" y="1"/>
                  </a:cubicBezTo>
                  <a:close/>
                </a:path>
              </a:pathLst>
            </a:custGeom>
            <a:solidFill>
              <a:srgbClr val="00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7"/>
            <p:cNvSpPr/>
            <p:nvPr/>
          </p:nvSpPr>
          <p:spPr>
            <a:xfrm>
              <a:off x="3530760" y="4492582"/>
              <a:ext cx="387001" cy="144786"/>
            </a:xfrm>
            <a:custGeom>
              <a:avLst/>
              <a:gdLst/>
              <a:ahLst/>
              <a:cxnLst/>
              <a:rect l="l" t="t" r="r" b="b"/>
              <a:pathLst>
                <a:path w="4568" h="1709" extrusionOk="0">
                  <a:moveTo>
                    <a:pt x="4071" y="0"/>
                  </a:moveTo>
                  <a:cubicBezTo>
                    <a:pt x="3624" y="0"/>
                    <a:pt x="2987" y="98"/>
                    <a:pt x="2987" y="98"/>
                  </a:cubicBezTo>
                  <a:lnTo>
                    <a:pt x="0" y="1708"/>
                  </a:lnTo>
                  <a:cubicBezTo>
                    <a:pt x="0" y="1708"/>
                    <a:pt x="4568" y="303"/>
                    <a:pt x="4494" y="98"/>
                  </a:cubicBezTo>
                  <a:cubicBezTo>
                    <a:pt x="4470" y="25"/>
                    <a:pt x="4294" y="0"/>
                    <a:pt x="40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7"/>
            <p:cNvSpPr/>
            <p:nvPr/>
          </p:nvSpPr>
          <p:spPr>
            <a:xfrm>
              <a:off x="3864389" y="1760941"/>
              <a:ext cx="276611" cy="344726"/>
            </a:xfrm>
            <a:custGeom>
              <a:avLst/>
              <a:gdLst/>
              <a:ahLst/>
              <a:cxnLst/>
              <a:rect l="l" t="t" r="r" b="b"/>
              <a:pathLst>
                <a:path w="3265" h="4069" extrusionOk="0">
                  <a:moveTo>
                    <a:pt x="1221" y="1"/>
                  </a:moveTo>
                  <a:cubicBezTo>
                    <a:pt x="1045" y="1"/>
                    <a:pt x="0" y="1539"/>
                    <a:pt x="0" y="1539"/>
                  </a:cubicBezTo>
                  <a:cubicBezTo>
                    <a:pt x="0" y="1539"/>
                    <a:pt x="585" y="4068"/>
                    <a:pt x="1060" y="4068"/>
                  </a:cubicBezTo>
                  <a:cubicBezTo>
                    <a:pt x="1077" y="4068"/>
                    <a:pt x="1095" y="4065"/>
                    <a:pt x="1113" y="4057"/>
                  </a:cubicBezTo>
                  <a:cubicBezTo>
                    <a:pt x="1113" y="4057"/>
                    <a:pt x="2913" y="3003"/>
                    <a:pt x="3001" y="2784"/>
                  </a:cubicBezTo>
                  <a:cubicBezTo>
                    <a:pt x="3040" y="2711"/>
                    <a:pt x="2961" y="2686"/>
                    <a:pt x="2837" y="2686"/>
                  </a:cubicBezTo>
                  <a:cubicBezTo>
                    <a:pt x="2590" y="2686"/>
                    <a:pt x="2167" y="2784"/>
                    <a:pt x="2167" y="2784"/>
                  </a:cubicBezTo>
                  <a:cubicBezTo>
                    <a:pt x="2167" y="2784"/>
                    <a:pt x="3089" y="2447"/>
                    <a:pt x="3192" y="2227"/>
                  </a:cubicBezTo>
                  <a:cubicBezTo>
                    <a:pt x="3221" y="2154"/>
                    <a:pt x="3087" y="2130"/>
                    <a:pt x="2897" y="2130"/>
                  </a:cubicBezTo>
                  <a:cubicBezTo>
                    <a:pt x="2515" y="2130"/>
                    <a:pt x="1903" y="2227"/>
                    <a:pt x="1903" y="2227"/>
                  </a:cubicBezTo>
                  <a:cubicBezTo>
                    <a:pt x="1903" y="2227"/>
                    <a:pt x="3265" y="1935"/>
                    <a:pt x="3206" y="1642"/>
                  </a:cubicBezTo>
                  <a:cubicBezTo>
                    <a:pt x="3179" y="1533"/>
                    <a:pt x="2955" y="1499"/>
                    <a:pt x="2684" y="1499"/>
                  </a:cubicBezTo>
                  <a:cubicBezTo>
                    <a:pt x="2223" y="1499"/>
                    <a:pt x="1625" y="1598"/>
                    <a:pt x="1625" y="1598"/>
                  </a:cubicBezTo>
                  <a:cubicBezTo>
                    <a:pt x="1625" y="1598"/>
                    <a:pt x="3162" y="1232"/>
                    <a:pt x="3148" y="895"/>
                  </a:cubicBezTo>
                  <a:cubicBezTo>
                    <a:pt x="3144" y="817"/>
                    <a:pt x="3020" y="787"/>
                    <a:pt x="2834" y="787"/>
                  </a:cubicBezTo>
                  <a:cubicBezTo>
                    <a:pt x="2260" y="787"/>
                    <a:pt x="1098" y="1071"/>
                    <a:pt x="1098" y="1071"/>
                  </a:cubicBezTo>
                  <a:cubicBezTo>
                    <a:pt x="1464" y="573"/>
                    <a:pt x="1376" y="61"/>
                    <a:pt x="1230" y="2"/>
                  </a:cubicBezTo>
                  <a:cubicBezTo>
                    <a:pt x="1227" y="1"/>
                    <a:pt x="1224" y="1"/>
                    <a:pt x="1221" y="1"/>
                  </a:cubicBez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7"/>
            <p:cNvSpPr/>
            <p:nvPr/>
          </p:nvSpPr>
          <p:spPr>
            <a:xfrm>
              <a:off x="3059460" y="1465944"/>
              <a:ext cx="899218" cy="816447"/>
            </a:xfrm>
            <a:custGeom>
              <a:avLst/>
              <a:gdLst/>
              <a:ahLst/>
              <a:cxnLst/>
              <a:rect l="l" t="t" r="r" b="b"/>
              <a:pathLst>
                <a:path w="10614" h="9637" extrusionOk="0">
                  <a:moveTo>
                    <a:pt x="2591" y="0"/>
                  </a:moveTo>
                  <a:lnTo>
                    <a:pt x="351" y="146"/>
                  </a:lnTo>
                  <a:cubicBezTo>
                    <a:pt x="351" y="146"/>
                    <a:pt x="0" y="2782"/>
                    <a:pt x="761" y="6749"/>
                  </a:cubicBezTo>
                  <a:cubicBezTo>
                    <a:pt x="1201" y="9075"/>
                    <a:pt x="2608" y="9637"/>
                    <a:pt x="3883" y="9637"/>
                  </a:cubicBezTo>
                  <a:cubicBezTo>
                    <a:pt x="4775" y="9637"/>
                    <a:pt x="5602" y="9362"/>
                    <a:pt x="5988" y="9223"/>
                  </a:cubicBezTo>
                  <a:cubicBezTo>
                    <a:pt x="6925" y="8915"/>
                    <a:pt x="10614" y="7569"/>
                    <a:pt x="10614" y="7569"/>
                  </a:cubicBezTo>
                  <a:lnTo>
                    <a:pt x="9501" y="5021"/>
                  </a:lnTo>
                  <a:cubicBezTo>
                    <a:pt x="9501" y="5021"/>
                    <a:pt x="7232" y="5827"/>
                    <a:pt x="4670" y="6383"/>
                  </a:cubicBezTo>
                  <a:cubicBezTo>
                    <a:pt x="4649" y="6387"/>
                    <a:pt x="4628" y="6390"/>
                    <a:pt x="4606" y="6390"/>
                  </a:cubicBezTo>
                  <a:cubicBezTo>
                    <a:pt x="3480" y="6390"/>
                    <a:pt x="2591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7"/>
            <p:cNvSpPr/>
            <p:nvPr/>
          </p:nvSpPr>
          <p:spPr>
            <a:xfrm>
              <a:off x="2621626" y="1450186"/>
              <a:ext cx="821106" cy="1147109"/>
            </a:xfrm>
            <a:custGeom>
              <a:avLst/>
              <a:gdLst/>
              <a:ahLst/>
              <a:cxnLst/>
              <a:rect l="l" t="t" r="r" b="b"/>
              <a:pathLst>
                <a:path w="9692" h="13540" extrusionOk="0">
                  <a:moveTo>
                    <a:pt x="5610" y="0"/>
                  </a:moveTo>
                  <a:cubicBezTo>
                    <a:pt x="4266" y="0"/>
                    <a:pt x="2589" y="122"/>
                    <a:pt x="1699" y="611"/>
                  </a:cubicBezTo>
                  <a:cubicBezTo>
                    <a:pt x="1699" y="611"/>
                    <a:pt x="249" y="1240"/>
                    <a:pt x="0" y="2104"/>
                  </a:cubicBezTo>
                  <a:lnTo>
                    <a:pt x="923" y="8794"/>
                  </a:lnTo>
                  <a:lnTo>
                    <a:pt x="688" y="13010"/>
                  </a:lnTo>
                  <a:cubicBezTo>
                    <a:pt x="688" y="13010"/>
                    <a:pt x="1977" y="13539"/>
                    <a:pt x="3606" y="13539"/>
                  </a:cubicBezTo>
                  <a:cubicBezTo>
                    <a:pt x="4632" y="13539"/>
                    <a:pt x="5793" y="13329"/>
                    <a:pt x="6852" y="12644"/>
                  </a:cubicBezTo>
                  <a:cubicBezTo>
                    <a:pt x="6852" y="12644"/>
                    <a:pt x="8231" y="13098"/>
                    <a:pt x="9118" y="13098"/>
                  </a:cubicBezTo>
                  <a:cubicBezTo>
                    <a:pt x="9357" y="13098"/>
                    <a:pt x="9561" y="13065"/>
                    <a:pt x="9692" y="12981"/>
                  </a:cubicBezTo>
                  <a:lnTo>
                    <a:pt x="8755" y="7711"/>
                  </a:lnTo>
                  <a:cubicBezTo>
                    <a:pt x="8510" y="6084"/>
                    <a:pt x="8279" y="152"/>
                    <a:pt x="7784" y="152"/>
                  </a:cubicBezTo>
                  <a:cubicBezTo>
                    <a:pt x="7776" y="152"/>
                    <a:pt x="7768" y="153"/>
                    <a:pt x="7759" y="157"/>
                  </a:cubicBezTo>
                  <a:cubicBezTo>
                    <a:pt x="7754" y="158"/>
                    <a:pt x="7748" y="159"/>
                    <a:pt x="7743" y="159"/>
                  </a:cubicBezTo>
                  <a:cubicBezTo>
                    <a:pt x="7688" y="159"/>
                    <a:pt x="7622" y="98"/>
                    <a:pt x="7569" y="98"/>
                  </a:cubicBezTo>
                  <a:cubicBezTo>
                    <a:pt x="7350" y="62"/>
                    <a:pt x="6564" y="0"/>
                    <a:pt x="56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7"/>
            <p:cNvSpPr/>
            <p:nvPr/>
          </p:nvSpPr>
          <p:spPr>
            <a:xfrm>
              <a:off x="2875871" y="1449424"/>
              <a:ext cx="267292" cy="530008"/>
            </a:xfrm>
            <a:custGeom>
              <a:avLst/>
              <a:gdLst/>
              <a:ahLst/>
              <a:cxnLst/>
              <a:rect l="l" t="t" r="r" b="b"/>
              <a:pathLst>
                <a:path w="3155" h="6256" extrusionOk="0">
                  <a:moveTo>
                    <a:pt x="2163" y="1"/>
                  </a:moveTo>
                  <a:cubicBezTo>
                    <a:pt x="1406" y="1"/>
                    <a:pt x="422" y="35"/>
                    <a:pt x="0" y="195"/>
                  </a:cubicBezTo>
                  <a:lnTo>
                    <a:pt x="3148" y="6256"/>
                  </a:lnTo>
                  <a:lnTo>
                    <a:pt x="3148" y="19"/>
                  </a:lnTo>
                  <a:cubicBezTo>
                    <a:pt x="3154" y="19"/>
                    <a:pt x="2720" y="1"/>
                    <a:pt x="2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7"/>
            <p:cNvSpPr/>
            <p:nvPr/>
          </p:nvSpPr>
          <p:spPr>
            <a:xfrm>
              <a:off x="2743199" y="995745"/>
              <a:ext cx="426650" cy="539073"/>
            </a:xfrm>
            <a:custGeom>
              <a:avLst/>
              <a:gdLst/>
              <a:ahLst/>
              <a:cxnLst/>
              <a:rect l="l" t="t" r="r" b="b"/>
              <a:pathLst>
                <a:path w="5036" h="6363" extrusionOk="0">
                  <a:moveTo>
                    <a:pt x="2418" y="1"/>
                  </a:moveTo>
                  <a:cubicBezTo>
                    <a:pt x="2388" y="1"/>
                    <a:pt x="2358" y="1"/>
                    <a:pt x="2328" y="2"/>
                  </a:cubicBezTo>
                  <a:lnTo>
                    <a:pt x="1010" y="31"/>
                  </a:lnTo>
                  <a:cubicBezTo>
                    <a:pt x="1010" y="31"/>
                    <a:pt x="1006" y="31"/>
                    <a:pt x="998" y="31"/>
                  </a:cubicBezTo>
                  <a:cubicBezTo>
                    <a:pt x="902" y="31"/>
                    <a:pt x="249" y="43"/>
                    <a:pt x="249" y="382"/>
                  </a:cubicBezTo>
                  <a:cubicBezTo>
                    <a:pt x="249" y="382"/>
                    <a:pt x="0" y="4818"/>
                    <a:pt x="1391" y="4906"/>
                  </a:cubicBezTo>
                  <a:lnTo>
                    <a:pt x="2254" y="4906"/>
                  </a:lnTo>
                  <a:lnTo>
                    <a:pt x="2254" y="5521"/>
                  </a:lnTo>
                  <a:cubicBezTo>
                    <a:pt x="2254" y="5740"/>
                    <a:pt x="2372" y="5931"/>
                    <a:pt x="2547" y="6048"/>
                  </a:cubicBezTo>
                  <a:cubicBezTo>
                    <a:pt x="2776" y="6197"/>
                    <a:pt x="3121" y="6363"/>
                    <a:pt x="3472" y="6363"/>
                  </a:cubicBezTo>
                  <a:cubicBezTo>
                    <a:pt x="3704" y="6363"/>
                    <a:pt x="3939" y="6290"/>
                    <a:pt x="4143" y="6092"/>
                  </a:cubicBezTo>
                  <a:cubicBezTo>
                    <a:pt x="4363" y="5872"/>
                    <a:pt x="4450" y="5565"/>
                    <a:pt x="4436" y="5243"/>
                  </a:cubicBezTo>
                  <a:lnTo>
                    <a:pt x="4245" y="2886"/>
                  </a:lnTo>
                  <a:cubicBezTo>
                    <a:pt x="4245" y="2886"/>
                    <a:pt x="5036" y="2725"/>
                    <a:pt x="4890" y="1919"/>
                  </a:cubicBezTo>
                  <a:cubicBezTo>
                    <a:pt x="4815" y="1478"/>
                    <a:pt x="4589" y="1350"/>
                    <a:pt x="4355" y="1350"/>
                  </a:cubicBezTo>
                  <a:cubicBezTo>
                    <a:pt x="4038" y="1350"/>
                    <a:pt x="3704" y="1583"/>
                    <a:pt x="3704" y="1583"/>
                  </a:cubicBezTo>
                  <a:lnTo>
                    <a:pt x="3704" y="587"/>
                  </a:lnTo>
                  <a:cubicBezTo>
                    <a:pt x="3704" y="587"/>
                    <a:pt x="3648" y="1"/>
                    <a:pt x="2418" y="1"/>
                  </a:cubicBezTo>
                  <a:close/>
                </a:path>
              </a:pathLst>
            </a:custGeom>
            <a:solidFill>
              <a:srgbClr val="AC6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7"/>
            <p:cNvSpPr/>
            <p:nvPr/>
          </p:nvSpPr>
          <p:spPr>
            <a:xfrm>
              <a:off x="2829953" y="1171964"/>
              <a:ext cx="22451" cy="110475"/>
            </a:xfrm>
            <a:custGeom>
              <a:avLst/>
              <a:gdLst/>
              <a:ahLst/>
              <a:cxnLst/>
              <a:rect l="l" t="t" r="r" b="b"/>
              <a:pathLst>
                <a:path w="265" h="1304" extrusionOk="0">
                  <a:moveTo>
                    <a:pt x="59" y="0"/>
                  </a:moveTo>
                  <a:cubicBezTo>
                    <a:pt x="45" y="0"/>
                    <a:pt x="30" y="308"/>
                    <a:pt x="1" y="689"/>
                  </a:cubicBezTo>
                  <a:lnTo>
                    <a:pt x="1" y="967"/>
                  </a:lnTo>
                  <a:cubicBezTo>
                    <a:pt x="1" y="1054"/>
                    <a:pt x="30" y="1157"/>
                    <a:pt x="59" y="1201"/>
                  </a:cubicBezTo>
                  <a:cubicBezTo>
                    <a:pt x="103" y="1274"/>
                    <a:pt x="176" y="1303"/>
                    <a:pt x="206" y="1303"/>
                  </a:cubicBezTo>
                  <a:cubicBezTo>
                    <a:pt x="235" y="1303"/>
                    <a:pt x="264" y="1274"/>
                    <a:pt x="264" y="1274"/>
                  </a:cubicBezTo>
                  <a:cubicBezTo>
                    <a:pt x="264" y="1259"/>
                    <a:pt x="250" y="1259"/>
                    <a:pt x="206" y="1259"/>
                  </a:cubicBezTo>
                  <a:cubicBezTo>
                    <a:pt x="191" y="1259"/>
                    <a:pt x="133" y="1245"/>
                    <a:pt x="118" y="1186"/>
                  </a:cubicBezTo>
                  <a:cubicBezTo>
                    <a:pt x="59" y="1098"/>
                    <a:pt x="103" y="923"/>
                    <a:pt x="103" y="718"/>
                  </a:cubicBezTo>
                  <a:cubicBezTo>
                    <a:pt x="103" y="337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7"/>
            <p:cNvSpPr/>
            <p:nvPr/>
          </p:nvSpPr>
          <p:spPr>
            <a:xfrm>
              <a:off x="2910607" y="1175099"/>
              <a:ext cx="8726" cy="27958"/>
            </a:xfrm>
            <a:custGeom>
              <a:avLst/>
              <a:gdLst/>
              <a:ahLst/>
              <a:cxnLst/>
              <a:rect l="l" t="t" r="r" b="b"/>
              <a:pathLst>
                <a:path w="103" h="330" extrusionOk="0">
                  <a:moveTo>
                    <a:pt x="51" y="1"/>
                  </a:moveTo>
                  <a:cubicBezTo>
                    <a:pt x="32" y="1"/>
                    <a:pt x="0" y="69"/>
                    <a:pt x="0" y="168"/>
                  </a:cubicBezTo>
                  <a:cubicBezTo>
                    <a:pt x="0" y="256"/>
                    <a:pt x="30" y="329"/>
                    <a:pt x="44" y="329"/>
                  </a:cubicBezTo>
                  <a:cubicBezTo>
                    <a:pt x="59" y="329"/>
                    <a:pt x="103" y="256"/>
                    <a:pt x="103" y="168"/>
                  </a:cubicBezTo>
                  <a:cubicBezTo>
                    <a:pt x="103" y="81"/>
                    <a:pt x="74" y="7"/>
                    <a:pt x="59" y="7"/>
                  </a:cubicBezTo>
                  <a:cubicBezTo>
                    <a:pt x="57" y="3"/>
                    <a:pt x="54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7"/>
            <p:cNvSpPr/>
            <p:nvPr/>
          </p:nvSpPr>
          <p:spPr>
            <a:xfrm>
              <a:off x="2790304" y="1171964"/>
              <a:ext cx="7540" cy="28635"/>
            </a:xfrm>
            <a:custGeom>
              <a:avLst/>
              <a:gdLst/>
              <a:ahLst/>
              <a:cxnLst/>
              <a:rect l="l" t="t" r="r" b="b"/>
              <a:pathLst>
                <a:path w="89" h="338" extrusionOk="0">
                  <a:moveTo>
                    <a:pt x="59" y="0"/>
                  </a:moveTo>
                  <a:cubicBezTo>
                    <a:pt x="15" y="0"/>
                    <a:pt x="0" y="74"/>
                    <a:pt x="0" y="161"/>
                  </a:cubicBezTo>
                  <a:cubicBezTo>
                    <a:pt x="0" y="264"/>
                    <a:pt x="15" y="337"/>
                    <a:pt x="30" y="337"/>
                  </a:cubicBezTo>
                  <a:cubicBezTo>
                    <a:pt x="59" y="337"/>
                    <a:pt x="88" y="264"/>
                    <a:pt x="88" y="161"/>
                  </a:cubicBezTo>
                  <a:cubicBezTo>
                    <a:pt x="88" y="74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7"/>
            <p:cNvSpPr/>
            <p:nvPr/>
          </p:nvSpPr>
          <p:spPr>
            <a:xfrm>
              <a:off x="2931702" y="1369193"/>
              <a:ext cx="65827" cy="117846"/>
            </a:xfrm>
            <a:custGeom>
              <a:avLst/>
              <a:gdLst/>
              <a:ahLst/>
              <a:cxnLst/>
              <a:rect l="l" t="t" r="r" b="b"/>
              <a:pathLst>
                <a:path w="777" h="1391" extrusionOk="0">
                  <a:moveTo>
                    <a:pt x="761" y="0"/>
                  </a:moveTo>
                  <a:lnTo>
                    <a:pt x="761" y="0"/>
                  </a:lnTo>
                  <a:cubicBezTo>
                    <a:pt x="586" y="220"/>
                    <a:pt x="322" y="395"/>
                    <a:pt x="29" y="469"/>
                  </a:cubicBezTo>
                  <a:cubicBezTo>
                    <a:pt x="15" y="761"/>
                    <a:pt x="0" y="966"/>
                    <a:pt x="29" y="1201"/>
                  </a:cubicBezTo>
                  <a:cubicBezTo>
                    <a:pt x="29" y="1230"/>
                    <a:pt x="73" y="1376"/>
                    <a:pt x="73" y="1391"/>
                  </a:cubicBezTo>
                  <a:cubicBezTo>
                    <a:pt x="73" y="1391"/>
                    <a:pt x="191" y="1332"/>
                    <a:pt x="264" y="1303"/>
                  </a:cubicBezTo>
                  <a:cubicBezTo>
                    <a:pt x="483" y="1186"/>
                    <a:pt x="630" y="966"/>
                    <a:pt x="703" y="732"/>
                  </a:cubicBezTo>
                  <a:cubicBezTo>
                    <a:pt x="776" y="498"/>
                    <a:pt x="776" y="234"/>
                    <a:pt x="761" y="0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7"/>
            <p:cNvSpPr/>
            <p:nvPr/>
          </p:nvSpPr>
          <p:spPr>
            <a:xfrm>
              <a:off x="3065645" y="1141465"/>
              <a:ext cx="55915" cy="77688"/>
            </a:xfrm>
            <a:custGeom>
              <a:avLst/>
              <a:gdLst/>
              <a:ahLst/>
              <a:cxnLst/>
              <a:rect l="l" t="t" r="r" b="b"/>
              <a:pathLst>
                <a:path w="660" h="917" extrusionOk="0">
                  <a:moveTo>
                    <a:pt x="563" y="1"/>
                  </a:moveTo>
                  <a:cubicBezTo>
                    <a:pt x="534" y="1"/>
                    <a:pt x="478" y="14"/>
                    <a:pt x="410" y="53"/>
                  </a:cubicBezTo>
                  <a:cubicBezTo>
                    <a:pt x="293" y="112"/>
                    <a:pt x="176" y="199"/>
                    <a:pt x="73" y="375"/>
                  </a:cubicBezTo>
                  <a:lnTo>
                    <a:pt x="0" y="521"/>
                  </a:lnTo>
                  <a:lnTo>
                    <a:pt x="147" y="434"/>
                  </a:lnTo>
                  <a:cubicBezTo>
                    <a:pt x="156" y="429"/>
                    <a:pt x="166" y="424"/>
                    <a:pt x="176" y="419"/>
                  </a:cubicBezTo>
                  <a:lnTo>
                    <a:pt x="176" y="419"/>
                  </a:lnTo>
                  <a:lnTo>
                    <a:pt x="176" y="419"/>
                  </a:lnTo>
                  <a:cubicBezTo>
                    <a:pt x="176" y="419"/>
                    <a:pt x="176" y="419"/>
                    <a:pt x="176" y="418"/>
                  </a:cubicBezTo>
                  <a:lnTo>
                    <a:pt x="176" y="418"/>
                  </a:lnTo>
                  <a:cubicBezTo>
                    <a:pt x="229" y="391"/>
                    <a:pt x="288" y="358"/>
                    <a:pt x="337" y="346"/>
                  </a:cubicBezTo>
                  <a:cubicBezTo>
                    <a:pt x="348" y="344"/>
                    <a:pt x="359" y="343"/>
                    <a:pt x="369" y="343"/>
                  </a:cubicBezTo>
                  <a:cubicBezTo>
                    <a:pt x="443" y="343"/>
                    <a:pt x="504" y="388"/>
                    <a:pt x="542" y="478"/>
                  </a:cubicBezTo>
                  <a:cubicBezTo>
                    <a:pt x="571" y="565"/>
                    <a:pt x="557" y="653"/>
                    <a:pt x="513" y="712"/>
                  </a:cubicBezTo>
                  <a:cubicBezTo>
                    <a:pt x="439" y="844"/>
                    <a:pt x="352" y="887"/>
                    <a:pt x="366" y="917"/>
                  </a:cubicBezTo>
                  <a:cubicBezTo>
                    <a:pt x="366" y="917"/>
                    <a:pt x="469" y="873"/>
                    <a:pt x="571" y="726"/>
                  </a:cubicBezTo>
                  <a:cubicBezTo>
                    <a:pt x="630" y="653"/>
                    <a:pt x="659" y="551"/>
                    <a:pt x="630" y="434"/>
                  </a:cubicBezTo>
                  <a:cubicBezTo>
                    <a:pt x="615" y="375"/>
                    <a:pt x="571" y="331"/>
                    <a:pt x="513" y="287"/>
                  </a:cubicBezTo>
                  <a:cubicBezTo>
                    <a:pt x="482" y="267"/>
                    <a:pt x="436" y="246"/>
                    <a:pt x="386" y="246"/>
                  </a:cubicBezTo>
                  <a:cubicBezTo>
                    <a:pt x="365" y="246"/>
                    <a:pt x="344" y="249"/>
                    <a:pt x="322" y="258"/>
                  </a:cubicBezTo>
                  <a:cubicBezTo>
                    <a:pt x="303" y="261"/>
                    <a:pt x="284" y="265"/>
                    <a:pt x="267" y="271"/>
                  </a:cubicBezTo>
                  <a:lnTo>
                    <a:pt x="267" y="271"/>
                  </a:lnTo>
                  <a:cubicBezTo>
                    <a:pt x="323" y="196"/>
                    <a:pt x="384" y="139"/>
                    <a:pt x="439" y="112"/>
                  </a:cubicBezTo>
                  <a:cubicBezTo>
                    <a:pt x="542" y="53"/>
                    <a:pt x="586" y="38"/>
                    <a:pt x="586" y="9"/>
                  </a:cubicBezTo>
                  <a:cubicBezTo>
                    <a:pt x="586" y="4"/>
                    <a:pt x="578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7"/>
            <p:cNvSpPr/>
            <p:nvPr/>
          </p:nvSpPr>
          <p:spPr>
            <a:xfrm>
              <a:off x="2842407" y="1276170"/>
              <a:ext cx="67014" cy="52950"/>
            </a:xfrm>
            <a:custGeom>
              <a:avLst/>
              <a:gdLst/>
              <a:ahLst/>
              <a:cxnLst/>
              <a:rect l="l" t="t" r="r" b="b"/>
              <a:pathLst>
                <a:path w="791" h="625" extrusionOk="0">
                  <a:moveTo>
                    <a:pt x="747" y="0"/>
                  </a:moveTo>
                  <a:cubicBezTo>
                    <a:pt x="732" y="0"/>
                    <a:pt x="732" y="59"/>
                    <a:pt x="703" y="147"/>
                  </a:cubicBezTo>
                  <a:cubicBezTo>
                    <a:pt x="659" y="234"/>
                    <a:pt x="600" y="352"/>
                    <a:pt x="498" y="439"/>
                  </a:cubicBezTo>
                  <a:cubicBezTo>
                    <a:pt x="395" y="513"/>
                    <a:pt x="264" y="542"/>
                    <a:pt x="161" y="542"/>
                  </a:cubicBezTo>
                  <a:cubicBezTo>
                    <a:pt x="93" y="542"/>
                    <a:pt x="44" y="535"/>
                    <a:pt x="19" y="535"/>
                  </a:cubicBezTo>
                  <a:cubicBezTo>
                    <a:pt x="7" y="535"/>
                    <a:pt x="0" y="537"/>
                    <a:pt x="0" y="542"/>
                  </a:cubicBezTo>
                  <a:cubicBezTo>
                    <a:pt x="0" y="571"/>
                    <a:pt x="59" y="600"/>
                    <a:pt x="161" y="615"/>
                  </a:cubicBezTo>
                  <a:cubicBezTo>
                    <a:pt x="183" y="621"/>
                    <a:pt x="207" y="624"/>
                    <a:pt x="232" y="624"/>
                  </a:cubicBezTo>
                  <a:cubicBezTo>
                    <a:pt x="330" y="624"/>
                    <a:pt x="452" y="582"/>
                    <a:pt x="556" y="513"/>
                  </a:cubicBezTo>
                  <a:cubicBezTo>
                    <a:pt x="703" y="395"/>
                    <a:pt x="747" y="278"/>
                    <a:pt x="776" y="161"/>
                  </a:cubicBezTo>
                  <a:cubicBezTo>
                    <a:pt x="791" y="59"/>
                    <a:pt x="776" y="0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7"/>
            <p:cNvSpPr/>
            <p:nvPr/>
          </p:nvSpPr>
          <p:spPr>
            <a:xfrm>
              <a:off x="2890782" y="1268884"/>
              <a:ext cx="34820" cy="22197"/>
            </a:xfrm>
            <a:custGeom>
              <a:avLst/>
              <a:gdLst/>
              <a:ahLst/>
              <a:cxnLst/>
              <a:rect l="l" t="t" r="r" b="b"/>
              <a:pathLst>
                <a:path w="411" h="262" extrusionOk="0">
                  <a:moveTo>
                    <a:pt x="127" y="1"/>
                  </a:moveTo>
                  <a:cubicBezTo>
                    <a:pt x="109" y="1"/>
                    <a:pt x="90" y="4"/>
                    <a:pt x="73" y="13"/>
                  </a:cubicBezTo>
                  <a:cubicBezTo>
                    <a:pt x="15" y="13"/>
                    <a:pt x="0" y="28"/>
                    <a:pt x="0" y="42"/>
                  </a:cubicBezTo>
                  <a:cubicBezTo>
                    <a:pt x="0" y="86"/>
                    <a:pt x="117" y="72"/>
                    <a:pt x="220" y="115"/>
                  </a:cubicBezTo>
                  <a:cubicBezTo>
                    <a:pt x="308" y="174"/>
                    <a:pt x="366" y="262"/>
                    <a:pt x="381" y="262"/>
                  </a:cubicBezTo>
                  <a:cubicBezTo>
                    <a:pt x="410" y="262"/>
                    <a:pt x="410" y="247"/>
                    <a:pt x="381" y="189"/>
                  </a:cubicBezTo>
                  <a:cubicBezTo>
                    <a:pt x="366" y="130"/>
                    <a:pt x="322" y="86"/>
                    <a:pt x="249" y="42"/>
                  </a:cubicBezTo>
                  <a:cubicBezTo>
                    <a:pt x="218" y="22"/>
                    <a:pt x="17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7"/>
            <p:cNvSpPr/>
            <p:nvPr/>
          </p:nvSpPr>
          <p:spPr>
            <a:xfrm>
              <a:off x="2679913" y="2513936"/>
              <a:ext cx="772731" cy="87007"/>
            </a:xfrm>
            <a:custGeom>
              <a:avLst/>
              <a:gdLst/>
              <a:ahLst/>
              <a:cxnLst/>
              <a:rect l="l" t="t" r="r" b="b"/>
              <a:pathLst>
                <a:path w="9121" h="1027" extrusionOk="0">
                  <a:moveTo>
                    <a:pt x="6149" y="0"/>
                  </a:moveTo>
                  <a:lnTo>
                    <a:pt x="6134" y="30"/>
                  </a:lnTo>
                  <a:cubicBezTo>
                    <a:pt x="5768" y="396"/>
                    <a:pt x="5241" y="630"/>
                    <a:pt x="4670" y="762"/>
                  </a:cubicBezTo>
                  <a:cubicBezTo>
                    <a:pt x="4144" y="893"/>
                    <a:pt x="3637" y="927"/>
                    <a:pt x="3158" y="927"/>
                  </a:cubicBezTo>
                  <a:cubicBezTo>
                    <a:pt x="3051" y="927"/>
                    <a:pt x="2945" y="925"/>
                    <a:pt x="2840" y="923"/>
                  </a:cubicBezTo>
                  <a:cubicBezTo>
                    <a:pt x="2270" y="893"/>
                    <a:pt x="1772" y="791"/>
                    <a:pt x="1362" y="703"/>
                  </a:cubicBezTo>
                  <a:cubicBezTo>
                    <a:pt x="937" y="615"/>
                    <a:pt x="601" y="498"/>
                    <a:pt x="366" y="454"/>
                  </a:cubicBezTo>
                  <a:cubicBezTo>
                    <a:pt x="264" y="410"/>
                    <a:pt x="161" y="396"/>
                    <a:pt x="88" y="366"/>
                  </a:cubicBezTo>
                  <a:cubicBezTo>
                    <a:pt x="44" y="352"/>
                    <a:pt x="0" y="352"/>
                    <a:pt x="0" y="352"/>
                  </a:cubicBezTo>
                  <a:lnTo>
                    <a:pt x="0" y="352"/>
                  </a:lnTo>
                  <a:cubicBezTo>
                    <a:pt x="0" y="352"/>
                    <a:pt x="44" y="366"/>
                    <a:pt x="88" y="396"/>
                  </a:cubicBezTo>
                  <a:cubicBezTo>
                    <a:pt x="147" y="410"/>
                    <a:pt x="235" y="454"/>
                    <a:pt x="352" y="484"/>
                  </a:cubicBezTo>
                  <a:cubicBezTo>
                    <a:pt x="586" y="571"/>
                    <a:pt x="923" y="659"/>
                    <a:pt x="1333" y="776"/>
                  </a:cubicBezTo>
                  <a:cubicBezTo>
                    <a:pt x="1757" y="864"/>
                    <a:pt x="2270" y="981"/>
                    <a:pt x="2840" y="1011"/>
                  </a:cubicBezTo>
                  <a:cubicBezTo>
                    <a:pt x="2980" y="1021"/>
                    <a:pt x="3124" y="1027"/>
                    <a:pt x="3270" y="1027"/>
                  </a:cubicBezTo>
                  <a:cubicBezTo>
                    <a:pt x="3721" y="1027"/>
                    <a:pt x="4199" y="975"/>
                    <a:pt x="4685" y="864"/>
                  </a:cubicBezTo>
                  <a:cubicBezTo>
                    <a:pt x="5247" y="734"/>
                    <a:pt x="5780" y="491"/>
                    <a:pt x="6174" y="135"/>
                  </a:cubicBezTo>
                  <a:lnTo>
                    <a:pt x="6174" y="135"/>
                  </a:lnTo>
                  <a:cubicBezTo>
                    <a:pt x="6919" y="458"/>
                    <a:pt x="7614" y="650"/>
                    <a:pt x="8135" y="650"/>
                  </a:cubicBezTo>
                  <a:cubicBezTo>
                    <a:pt x="8187" y="650"/>
                    <a:pt x="8238" y="648"/>
                    <a:pt x="8286" y="645"/>
                  </a:cubicBezTo>
                  <a:cubicBezTo>
                    <a:pt x="8579" y="630"/>
                    <a:pt x="8784" y="542"/>
                    <a:pt x="8916" y="469"/>
                  </a:cubicBezTo>
                  <a:cubicBezTo>
                    <a:pt x="8974" y="454"/>
                    <a:pt x="9018" y="410"/>
                    <a:pt x="9062" y="396"/>
                  </a:cubicBezTo>
                  <a:cubicBezTo>
                    <a:pt x="9092" y="366"/>
                    <a:pt x="9121" y="352"/>
                    <a:pt x="9121" y="352"/>
                  </a:cubicBezTo>
                  <a:cubicBezTo>
                    <a:pt x="9092" y="352"/>
                    <a:pt x="9048" y="396"/>
                    <a:pt x="8901" y="410"/>
                  </a:cubicBezTo>
                  <a:cubicBezTo>
                    <a:pt x="8769" y="484"/>
                    <a:pt x="8564" y="557"/>
                    <a:pt x="8286" y="571"/>
                  </a:cubicBezTo>
                  <a:cubicBezTo>
                    <a:pt x="8267" y="572"/>
                    <a:pt x="8247" y="572"/>
                    <a:pt x="8227" y="572"/>
                  </a:cubicBezTo>
                  <a:cubicBezTo>
                    <a:pt x="7691" y="572"/>
                    <a:pt x="6968" y="383"/>
                    <a:pt x="6164" y="30"/>
                  </a:cubicBezTo>
                  <a:lnTo>
                    <a:pt x="6149" y="0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7"/>
            <p:cNvSpPr/>
            <p:nvPr/>
          </p:nvSpPr>
          <p:spPr>
            <a:xfrm>
              <a:off x="3145028" y="1965710"/>
              <a:ext cx="59558" cy="556949"/>
            </a:xfrm>
            <a:custGeom>
              <a:avLst/>
              <a:gdLst/>
              <a:ahLst/>
              <a:cxnLst/>
              <a:rect l="l" t="t" r="r" b="b"/>
              <a:pathLst>
                <a:path w="703" h="6574" extrusionOk="0">
                  <a:moveTo>
                    <a:pt x="0" y="1"/>
                  </a:moveTo>
                  <a:cubicBezTo>
                    <a:pt x="0" y="1"/>
                    <a:pt x="0" y="89"/>
                    <a:pt x="15" y="250"/>
                  </a:cubicBezTo>
                  <a:cubicBezTo>
                    <a:pt x="44" y="440"/>
                    <a:pt x="59" y="660"/>
                    <a:pt x="88" y="952"/>
                  </a:cubicBezTo>
                  <a:cubicBezTo>
                    <a:pt x="147" y="1553"/>
                    <a:pt x="249" y="2358"/>
                    <a:pt x="352" y="3280"/>
                  </a:cubicBezTo>
                  <a:cubicBezTo>
                    <a:pt x="439" y="4173"/>
                    <a:pt x="513" y="4993"/>
                    <a:pt x="571" y="5593"/>
                  </a:cubicBezTo>
                  <a:cubicBezTo>
                    <a:pt x="600" y="5886"/>
                    <a:pt x="615" y="6135"/>
                    <a:pt x="644" y="6310"/>
                  </a:cubicBezTo>
                  <a:cubicBezTo>
                    <a:pt x="659" y="6471"/>
                    <a:pt x="674" y="6574"/>
                    <a:pt x="674" y="6574"/>
                  </a:cubicBezTo>
                  <a:cubicBezTo>
                    <a:pt x="674" y="6574"/>
                    <a:pt x="674" y="6471"/>
                    <a:pt x="703" y="6310"/>
                  </a:cubicBezTo>
                  <a:cubicBezTo>
                    <a:pt x="703" y="6149"/>
                    <a:pt x="674" y="5886"/>
                    <a:pt x="659" y="5593"/>
                  </a:cubicBezTo>
                  <a:cubicBezTo>
                    <a:pt x="615" y="5007"/>
                    <a:pt x="542" y="4188"/>
                    <a:pt x="454" y="3280"/>
                  </a:cubicBezTo>
                  <a:cubicBezTo>
                    <a:pt x="366" y="2358"/>
                    <a:pt x="249" y="1538"/>
                    <a:pt x="161" y="952"/>
                  </a:cubicBezTo>
                  <a:cubicBezTo>
                    <a:pt x="132" y="660"/>
                    <a:pt x="88" y="425"/>
                    <a:pt x="59" y="250"/>
                  </a:cubicBezTo>
                  <a:cubicBezTo>
                    <a:pt x="15" y="8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7"/>
            <p:cNvSpPr/>
            <p:nvPr/>
          </p:nvSpPr>
          <p:spPr>
            <a:xfrm>
              <a:off x="3143757" y="1451033"/>
              <a:ext cx="83195" cy="426735"/>
            </a:xfrm>
            <a:custGeom>
              <a:avLst/>
              <a:gdLst/>
              <a:ahLst/>
              <a:cxnLst/>
              <a:rect l="l" t="t" r="r" b="b"/>
              <a:pathLst>
                <a:path w="982" h="5037" extrusionOk="0">
                  <a:moveTo>
                    <a:pt x="1" y="0"/>
                  </a:moveTo>
                  <a:lnTo>
                    <a:pt x="1" y="5036"/>
                  </a:lnTo>
                  <a:cubicBezTo>
                    <a:pt x="1" y="5036"/>
                    <a:pt x="981" y="2094"/>
                    <a:pt x="762" y="1552"/>
                  </a:cubicBezTo>
                  <a:cubicBezTo>
                    <a:pt x="557" y="102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7"/>
            <p:cNvSpPr/>
            <p:nvPr/>
          </p:nvSpPr>
          <p:spPr>
            <a:xfrm>
              <a:off x="2828767" y="1465944"/>
              <a:ext cx="267969" cy="425464"/>
            </a:xfrm>
            <a:custGeom>
              <a:avLst/>
              <a:gdLst/>
              <a:ahLst/>
              <a:cxnLst/>
              <a:rect l="l" t="t" r="r" b="b"/>
              <a:pathLst>
                <a:path w="3163" h="5022" extrusionOk="0">
                  <a:moveTo>
                    <a:pt x="556" y="0"/>
                  </a:moveTo>
                  <a:cubicBezTo>
                    <a:pt x="439" y="29"/>
                    <a:pt x="0" y="1815"/>
                    <a:pt x="454" y="2328"/>
                  </a:cubicBezTo>
                  <a:cubicBezTo>
                    <a:pt x="966" y="2913"/>
                    <a:pt x="3162" y="5021"/>
                    <a:pt x="3162" y="5021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7"/>
            <p:cNvSpPr/>
            <p:nvPr/>
          </p:nvSpPr>
          <p:spPr>
            <a:xfrm>
              <a:off x="2791490" y="2636696"/>
              <a:ext cx="173761" cy="124538"/>
            </a:xfrm>
            <a:custGeom>
              <a:avLst/>
              <a:gdLst/>
              <a:ahLst/>
              <a:cxnLst/>
              <a:rect l="l" t="t" r="r" b="b"/>
              <a:pathLst>
                <a:path w="2051" h="1470" extrusionOk="0">
                  <a:moveTo>
                    <a:pt x="2035" y="0"/>
                  </a:moveTo>
                  <a:cubicBezTo>
                    <a:pt x="2012" y="0"/>
                    <a:pt x="1691" y="490"/>
                    <a:pt x="1143" y="879"/>
                  </a:cubicBezTo>
                  <a:cubicBezTo>
                    <a:pt x="572" y="1289"/>
                    <a:pt x="1" y="1435"/>
                    <a:pt x="16" y="1465"/>
                  </a:cubicBezTo>
                  <a:cubicBezTo>
                    <a:pt x="16" y="1468"/>
                    <a:pt x="22" y="1470"/>
                    <a:pt x="35" y="1470"/>
                  </a:cubicBezTo>
                  <a:cubicBezTo>
                    <a:pt x="79" y="1470"/>
                    <a:pt x="197" y="1448"/>
                    <a:pt x="367" y="1391"/>
                  </a:cubicBezTo>
                  <a:cubicBezTo>
                    <a:pt x="587" y="1318"/>
                    <a:pt x="879" y="1172"/>
                    <a:pt x="1172" y="982"/>
                  </a:cubicBezTo>
                  <a:cubicBezTo>
                    <a:pt x="1465" y="762"/>
                    <a:pt x="1684" y="513"/>
                    <a:pt x="1831" y="337"/>
                  </a:cubicBezTo>
                  <a:cubicBezTo>
                    <a:pt x="1977" y="132"/>
                    <a:pt x="2050" y="1"/>
                    <a:pt x="2036" y="1"/>
                  </a:cubicBezTo>
                  <a:cubicBezTo>
                    <a:pt x="2036" y="1"/>
                    <a:pt x="2035" y="0"/>
                    <a:pt x="2035" y="0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7"/>
            <p:cNvSpPr/>
            <p:nvPr/>
          </p:nvSpPr>
          <p:spPr>
            <a:xfrm>
              <a:off x="2873415" y="2723534"/>
              <a:ext cx="747908" cy="1875362"/>
            </a:xfrm>
            <a:custGeom>
              <a:avLst/>
              <a:gdLst/>
              <a:ahLst/>
              <a:cxnLst/>
              <a:rect l="l" t="t" r="r" b="b"/>
              <a:pathLst>
                <a:path w="8828" h="22136" extrusionOk="0">
                  <a:moveTo>
                    <a:pt x="0" y="0"/>
                  </a:moveTo>
                  <a:lnTo>
                    <a:pt x="0" y="59"/>
                  </a:lnTo>
                  <a:cubicBezTo>
                    <a:pt x="0" y="118"/>
                    <a:pt x="0" y="176"/>
                    <a:pt x="15" y="249"/>
                  </a:cubicBezTo>
                  <a:cubicBezTo>
                    <a:pt x="59" y="410"/>
                    <a:pt x="88" y="645"/>
                    <a:pt x="132" y="937"/>
                  </a:cubicBezTo>
                  <a:cubicBezTo>
                    <a:pt x="147" y="1084"/>
                    <a:pt x="161" y="1245"/>
                    <a:pt x="205" y="1435"/>
                  </a:cubicBezTo>
                  <a:cubicBezTo>
                    <a:pt x="220" y="1611"/>
                    <a:pt x="278" y="1801"/>
                    <a:pt x="308" y="2021"/>
                  </a:cubicBezTo>
                  <a:cubicBezTo>
                    <a:pt x="410" y="2445"/>
                    <a:pt x="498" y="2914"/>
                    <a:pt x="630" y="3441"/>
                  </a:cubicBezTo>
                  <a:cubicBezTo>
                    <a:pt x="703" y="3704"/>
                    <a:pt x="761" y="3982"/>
                    <a:pt x="820" y="4275"/>
                  </a:cubicBezTo>
                  <a:cubicBezTo>
                    <a:pt x="893" y="4568"/>
                    <a:pt x="966" y="4861"/>
                    <a:pt x="1069" y="5168"/>
                  </a:cubicBezTo>
                  <a:cubicBezTo>
                    <a:pt x="1230" y="5783"/>
                    <a:pt x="1435" y="6442"/>
                    <a:pt x="1654" y="7130"/>
                  </a:cubicBezTo>
                  <a:cubicBezTo>
                    <a:pt x="2108" y="8477"/>
                    <a:pt x="2679" y="9955"/>
                    <a:pt x="3323" y="11478"/>
                  </a:cubicBezTo>
                  <a:cubicBezTo>
                    <a:pt x="4641" y="14523"/>
                    <a:pt x="6032" y="17173"/>
                    <a:pt x="7071" y="19076"/>
                  </a:cubicBezTo>
                  <a:cubicBezTo>
                    <a:pt x="7598" y="20027"/>
                    <a:pt x="8023" y="20774"/>
                    <a:pt x="8330" y="21301"/>
                  </a:cubicBezTo>
                  <a:cubicBezTo>
                    <a:pt x="8476" y="21564"/>
                    <a:pt x="8594" y="21769"/>
                    <a:pt x="8681" y="21916"/>
                  </a:cubicBezTo>
                  <a:cubicBezTo>
                    <a:pt x="8711" y="21989"/>
                    <a:pt x="8755" y="22033"/>
                    <a:pt x="8769" y="22077"/>
                  </a:cubicBezTo>
                  <a:cubicBezTo>
                    <a:pt x="8784" y="22106"/>
                    <a:pt x="8813" y="22135"/>
                    <a:pt x="8813" y="22135"/>
                  </a:cubicBezTo>
                  <a:cubicBezTo>
                    <a:pt x="8813" y="22135"/>
                    <a:pt x="8813" y="22106"/>
                    <a:pt x="8828" y="22077"/>
                  </a:cubicBezTo>
                  <a:cubicBezTo>
                    <a:pt x="8784" y="22033"/>
                    <a:pt x="8769" y="21989"/>
                    <a:pt x="8725" y="21916"/>
                  </a:cubicBezTo>
                  <a:cubicBezTo>
                    <a:pt x="8652" y="21784"/>
                    <a:pt x="8550" y="21564"/>
                    <a:pt x="8403" y="21301"/>
                  </a:cubicBezTo>
                  <a:cubicBezTo>
                    <a:pt x="8110" y="20774"/>
                    <a:pt x="7686" y="20013"/>
                    <a:pt x="7174" y="19061"/>
                  </a:cubicBezTo>
                  <a:cubicBezTo>
                    <a:pt x="6149" y="17129"/>
                    <a:pt x="4758" y="14479"/>
                    <a:pt x="3455" y="11449"/>
                  </a:cubicBezTo>
                  <a:cubicBezTo>
                    <a:pt x="2796" y="9926"/>
                    <a:pt x="2255" y="8447"/>
                    <a:pt x="1801" y="7086"/>
                  </a:cubicBezTo>
                  <a:cubicBezTo>
                    <a:pt x="1581" y="6413"/>
                    <a:pt x="1362" y="5768"/>
                    <a:pt x="1186" y="5154"/>
                  </a:cubicBezTo>
                  <a:cubicBezTo>
                    <a:pt x="1098" y="4861"/>
                    <a:pt x="1010" y="4568"/>
                    <a:pt x="937" y="4275"/>
                  </a:cubicBezTo>
                  <a:cubicBezTo>
                    <a:pt x="864" y="3982"/>
                    <a:pt x="805" y="3704"/>
                    <a:pt x="732" y="3441"/>
                  </a:cubicBezTo>
                  <a:cubicBezTo>
                    <a:pt x="586" y="2914"/>
                    <a:pt x="498" y="2445"/>
                    <a:pt x="410" y="2021"/>
                  </a:cubicBezTo>
                  <a:cubicBezTo>
                    <a:pt x="352" y="1816"/>
                    <a:pt x="322" y="1611"/>
                    <a:pt x="278" y="1435"/>
                  </a:cubicBezTo>
                  <a:cubicBezTo>
                    <a:pt x="234" y="1245"/>
                    <a:pt x="205" y="1084"/>
                    <a:pt x="190" y="937"/>
                  </a:cubicBezTo>
                  <a:cubicBezTo>
                    <a:pt x="132" y="630"/>
                    <a:pt x="88" y="410"/>
                    <a:pt x="59" y="249"/>
                  </a:cubicBezTo>
                  <a:cubicBezTo>
                    <a:pt x="44" y="176"/>
                    <a:pt x="15" y="103"/>
                    <a:pt x="15" y="59"/>
                  </a:cubicBezTo>
                  <a:cubicBezTo>
                    <a:pt x="0" y="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7"/>
            <p:cNvSpPr/>
            <p:nvPr/>
          </p:nvSpPr>
          <p:spPr>
            <a:xfrm>
              <a:off x="2343828" y="1624625"/>
              <a:ext cx="494934" cy="1423974"/>
            </a:xfrm>
            <a:custGeom>
              <a:avLst/>
              <a:gdLst/>
              <a:ahLst/>
              <a:cxnLst/>
              <a:rect l="l" t="t" r="r" b="b"/>
              <a:pathLst>
                <a:path w="5842" h="16808" extrusionOk="0">
                  <a:moveTo>
                    <a:pt x="3250" y="1"/>
                  </a:moveTo>
                  <a:cubicBezTo>
                    <a:pt x="3250" y="1"/>
                    <a:pt x="1581" y="4773"/>
                    <a:pt x="966" y="7599"/>
                  </a:cubicBezTo>
                  <a:cubicBezTo>
                    <a:pt x="234" y="10863"/>
                    <a:pt x="0" y="15343"/>
                    <a:pt x="0" y="15343"/>
                  </a:cubicBezTo>
                  <a:lnTo>
                    <a:pt x="2518" y="16807"/>
                  </a:lnTo>
                  <a:cubicBezTo>
                    <a:pt x="2518" y="16807"/>
                    <a:pt x="3616" y="9634"/>
                    <a:pt x="3894" y="8638"/>
                  </a:cubicBezTo>
                  <a:cubicBezTo>
                    <a:pt x="4114" y="7833"/>
                    <a:pt x="4773" y="5622"/>
                    <a:pt x="5344" y="3749"/>
                  </a:cubicBezTo>
                  <a:cubicBezTo>
                    <a:pt x="5841" y="2138"/>
                    <a:pt x="4875" y="440"/>
                    <a:pt x="3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7"/>
            <p:cNvSpPr/>
            <p:nvPr/>
          </p:nvSpPr>
          <p:spPr>
            <a:xfrm>
              <a:off x="2606715" y="1620559"/>
              <a:ext cx="181216" cy="693772"/>
            </a:xfrm>
            <a:custGeom>
              <a:avLst/>
              <a:gdLst/>
              <a:ahLst/>
              <a:cxnLst/>
              <a:rect l="l" t="t" r="r" b="b"/>
              <a:pathLst>
                <a:path w="2139" h="8189" extrusionOk="0">
                  <a:moveTo>
                    <a:pt x="586" y="0"/>
                  </a:moveTo>
                  <a:cubicBezTo>
                    <a:pt x="504" y="0"/>
                    <a:pt x="429" y="8"/>
                    <a:pt x="367" y="20"/>
                  </a:cubicBezTo>
                  <a:cubicBezTo>
                    <a:pt x="132" y="49"/>
                    <a:pt x="1" y="122"/>
                    <a:pt x="1" y="122"/>
                  </a:cubicBezTo>
                  <a:cubicBezTo>
                    <a:pt x="1" y="123"/>
                    <a:pt x="2" y="124"/>
                    <a:pt x="4" y="124"/>
                  </a:cubicBezTo>
                  <a:cubicBezTo>
                    <a:pt x="25" y="124"/>
                    <a:pt x="154" y="62"/>
                    <a:pt x="367" y="49"/>
                  </a:cubicBezTo>
                  <a:cubicBezTo>
                    <a:pt x="405" y="46"/>
                    <a:pt x="447" y="45"/>
                    <a:pt x="493" y="45"/>
                  </a:cubicBezTo>
                  <a:cubicBezTo>
                    <a:pt x="729" y="45"/>
                    <a:pt x="1056" y="87"/>
                    <a:pt x="1362" y="283"/>
                  </a:cubicBezTo>
                  <a:cubicBezTo>
                    <a:pt x="1538" y="400"/>
                    <a:pt x="1728" y="561"/>
                    <a:pt x="1845" y="781"/>
                  </a:cubicBezTo>
                  <a:cubicBezTo>
                    <a:pt x="1977" y="1000"/>
                    <a:pt x="2050" y="1264"/>
                    <a:pt x="2050" y="1557"/>
                  </a:cubicBezTo>
                  <a:cubicBezTo>
                    <a:pt x="2050" y="1850"/>
                    <a:pt x="1992" y="2142"/>
                    <a:pt x="1948" y="2450"/>
                  </a:cubicBezTo>
                  <a:cubicBezTo>
                    <a:pt x="1889" y="2757"/>
                    <a:pt x="1831" y="3094"/>
                    <a:pt x="1757" y="3416"/>
                  </a:cubicBezTo>
                  <a:cubicBezTo>
                    <a:pt x="1523" y="4734"/>
                    <a:pt x="1289" y="5919"/>
                    <a:pt x="1113" y="6798"/>
                  </a:cubicBezTo>
                  <a:cubicBezTo>
                    <a:pt x="1040" y="7222"/>
                    <a:pt x="996" y="7574"/>
                    <a:pt x="938" y="7822"/>
                  </a:cubicBezTo>
                  <a:cubicBezTo>
                    <a:pt x="908" y="7940"/>
                    <a:pt x="908" y="8027"/>
                    <a:pt x="879" y="8101"/>
                  </a:cubicBezTo>
                  <a:cubicBezTo>
                    <a:pt x="864" y="8159"/>
                    <a:pt x="864" y="8188"/>
                    <a:pt x="864" y="8188"/>
                  </a:cubicBezTo>
                  <a:cubicBezTo>
                    <a:pt x="864" y="8188"/>
                    <a:pt x="864" y="8174"/>
                    <a:pt x="894" y="8115"/>
                  </a:cubicBezTo>
                  <a:cubicBezTo>
                    <a:pt x="894" y="8042"/>
                    <a:pt x="938" y="7954"/>
                    <a:pt x="952" y="7852"/>
                  </a:cubicBezTo>
                  <a:cubicBezTo>
                    <a:pt x="1011" y="7588"/>
                    <a:pt x="1084" y="7237"/>
                    <a:pt x="1172" y="6827"/>
                  </a:cubicBezTo>
                  <a:cubicBezTo>
                    <a:pt x="1362" y="5949"/>
                    <a:pt x="1596" y="4748"/>
                    <a:pt x="1845" y="3431"/>
                  </a:cubicBezTo>
                  <a:cubicBezTo>
                    <a:pt x="1904" y="3109"/>
                    <a:pt x="1977" y="2772"/>
                    <a:pt x="2036" y="2464"/>
                  </a:cubicBezTo>
                  <a:cubicBezTo>
                    <a:pt x="2094" y="2157"/>
                    <a:pt x="2138" y="1850"/>
                    <a:pt x="2138" y="1557"/>
                  </a:cubicBezTo>
                  <a:cubicBezTo>
                    <a:pt x="2138" y="1264"/>
                    <a:pt x="2065" y="971"/>
                    <a:pt x="1918" y="752"/>
                  </a:cubicBezTo>
                  <a:cubicBezTo>
                    <a:pt x="1772" y="503"/>
                    <a:pt x="1596" y="342"/>
                    <a:pt x="1391" y="239"/>
                  </a:cubicBezTo>
                  <a:cubicBezTo>
                    <a:pt x="1102" y="57"/>
                    <a:pt x="812" y="0"/>
                    <a:pt x="586" y="0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7"/>
            <p:cNvSpPr/>
            <p:nvPr/>
          </p:nvSpPr>
          <p:spPr>
            <a:xfrm>
              <a:off x="2766752" y="2360338"/>
              <a:ext cx="198499" cy="9065"/>
            </a:xfrm>
            <a:custGeom>
              <a:avLst/>
              <a:gdLst/>
              <a:ahLst/>
              <a:cxnLst/>
              <a:rect l="l" t="t" r="r" b="b"/>
              <a:pathLst>
                <a:path w="2343" h="107" extrusionOk="0">
                  <a:moveTo>
                    <a:pt x="1731" y="0"/>
                  </a:moveTo>
                  <a:cubicBezTo>
                    <a:pt x="1566" y="0"/>
                    <a:pt x="1376" y="4"/>
                    <a:pt x="1171" y="13"/>
                  </a:cubicBezTo>
                  <a:cubicBezTo>
                    <a:pt x="527" y="27"/>
                    <a:pt x="0" y="71"/>
                    <a:pt x="0" y="86"/>
                  </a:cubicBezTo>
                  <a:cubicBezTo>
                    <a:pt x="0" y="96"/>
                    <a:pt x="264" y="107"/>
                    <a:pt x="646" y="107"/>
                  </a:cubicBezTo>
                  <a:cubicBezTo>
                    <a:pt x="804" y="107"/>
                    <a:pt x="983" y="105"/>
                    <a:pt x="1171" y="101"/>
                  </a:cubicBezTo>
                  <a:cubicBezTo>
                    <a:pt x="1815" y="86"/>
                    <a:pt x="2342" y="42"/>
                    <a:pt x="2342" y="27"/>
                  </a:cubicBezTo>
                  <a:cubicBezTo>
                    <a:pt x="2342" y="17"/>
                    <a:pt x="2099" y="0"/>
                    <a:pt x="1731" y="0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7"/>
            <p:cNvSpPr/>
            <p:nvPr/>
          </p:nvSpPr>
          <p:spPr>
            <a:xfrm>
              <a:off x="3393089" y="1996718"/>
              <a:ext cx="53374" cy="172490"/>
            </a:xfrm>
            <a:custGeom>
              <a:avLst/>
              <a:gdLst/>
              <a:ahLst/>
              <a:cxnLst/>
              <a:rect l="l" t="t" r="r" b="b"/>
              <a:pathLst>
                <a:path w="630" h="2036" extrusionOk="0">
                  <a:moveTo>
                    <a:pt x="600" y="1"/>
                  </a:moveTo>
                  <a:cubicBezTo>
                    <a:pt x="586" y="1"/>
                    <a:pt x="293" y="381"/>
                    <a:pt x="146" y="967"/>
                  </a:cubicBezTo>
                  <a:cubicBezTo>
                    <a:pt x="0" y="1553"/>
                    <a:pt x="73" y="2036"/>
                    <a:pt x="88" y="2036"/>
                  </a:cubicBezTo>
                  <a:cubicBezTo>
                    <a:pt x="132" y="2036"/>
                    <a:pt x="117" y="1553"/>
                    <a:pt x="234" y="996"/>
                  </a:cubicBezTo>
                  <a:cubicBezTo>
                    <a:pt x="381" y="425"/>
                    <a:pt x="630" y="15"/>
                    <a:pt x="600" y="1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7"/>
            <p:cNvSpPr/>
            <p:nvPr/>
          </p:nvSpPr>
          <p:spPr>
            <a:xfrm>
              <a:off x="2748113" y="979140"/>
              <a:ext cx="323800" cy="183673"/>
            </a:xfrm>
            <a:custGeom>
              <a:avLst/>
              <a:gdLst/>
              <a:ahLst/>
              <a:cxnLst/>
              <a:rect l="l" t="t" r="r" b="b"/>
              <a:pathLst>
                <a:path w="3822" h="2168" extrusionOk="0">
                  <a:moveTo>
                    <a:pt x="2367" y="0"/>
                  </a:moveTo>
                  <a:cubicBezTo>
                    <a:pt x="1721" y="0"/>
                    <a:pt x="1072" y="72"/>
                    <a:pt x="440" y="227"/>
                  </a:cubicBezTo>
                  <a:cubicBezTo>
                    <a:pt x="308" y="256"/>
                    <a:pt x="206" y="285"/>
                    <a:pt x="103" y="373"/>
                  </a:cubicBezTo>
                  <a:cubicBezTo>
                    <a:pt x="16" y="460"/>
                    <a:pt x="1" y="604"/>
                    <a:pt x="85" y="692"/>
                  </a:cubicBezTo>
                  <a:lnTo>
                    <a:pt x="85" y="692"/>
                  </a:lnTo>
                  <a:cubicBezTo>
                    <a:pt x="169" y="965"/>
                    <a:pt x="393" y="1172"/>
                    <a:pt x="630" y="1340"/>
                  </a:cubicBezTo>
                  <a:cubicBezTo>
                    <a:pt x="747" y="1457"/>
                    <a:pt x="879" y="1544"/>
                    <a:pt x="1040" y="1588"/>
                  </a:cubicBezTo>
                  <a:cubicBezTo>
                    <a:pt x="1084" y="1596"/>
                    <a:pt x="1130" y="1601"/>
                    <a:pt x="1176" y="1601"/>
                  </a:cubicBezTo>
                  <a:cubicBezTo>
                    <a:pt x="1299" y="1601"/>
                    <a:pt x="1423" y="1567"/>
                    <a:pt x="1508" y="1471"/>
                  </a:cubicBezTo>
                  <a:cubicBezTo>
                    <a:pt x="1584" y="1385"/>
                    <a:pt x="1604" y="1250"/>
                    <a:pt x="1556" y="1144"/>
                  </a:cubicBezTo>
                  <a:lnTo>
                    <a:pt x="1556" y="1144"/>
                  </a:lnTo>
                  <a:cubicBezTo>
                    <a:pt x="1765" y="1397"/>
                    <a:pt x="2031" y="1619"/>
                    <a:pt x="2343" y="1749"/>
                  </a:cubicBezTo>
                  <a:cubicBezTo>
                    <a:pt x="2436" y="1796"/>
                    <a:pt x="2534" y="1824"/>
                    <a:pt x="2631" y="1824"/>
                  </a:cubicBezTo>
                  <a:cubicBezTo>
                    <a:pt x="2687" y="1824"/>
                    <a:pt x="2743" y="1815"/>
                    <a:pt x="2797" y="1793"/>
                  </a:cubicBezTo>
                  <a:cubicBezTo>
                    <a:pt x="2897" y="1763"/>
                    <a:pt x="2983" y="1658"/>
                    <a:pt x="2990" y="1553"/>
                  </a:cubicBezTo>
                  <a:lnTo>
                    <a:pt x="2990" y="1553"/>
                  </a:lnTo>
                  <a:cubicBezTo>
                    <a:pt x="3072" y="1755"/>
                    <a:pt x="3200" y="1928"/>
                    <a:pt x="3368" y="2071"/>
                  </a:cubicBezTo>
                  <a:cubicBezTo>
                    <a:pt x="3415" y="2119"/>
                    <a:pt x="3483" y="2167"/>
                    <a:pt x="3546" y="2167"/>
                  </a:cubicBezTo>
                  <a:cubicBezTo>
                    <a:pt x="3560" y="2167"/>
                    <a:pt x="3574" y="2165"/>
                    <a:pt x="3587" y="2159"/>
                  </a:cubicBezTo>
                  <a:cubicBezTo>
                    <a:pt x="3704" y="2145"/>
                    <a:pt x="3734" y="1984"/>
                    <a:pt x="3748" y="1867"/>
                  </a:cubicBezTo>
                  <a:lnTo>
                    <a:pt x="3807" y="944"/>
                  </a:lnTo>
                  <a:cubicBezTo>
                    <a:pt x="3821" y="725"/>
                    <a:pt x="3821" y="505"/>
                    <a:pt x="3690" y="315"/>
                  </a:cubicBezTo>
                  <a:cubicBezTo>
                    <a:pt x="3543" y="95"/>
                    <a:pt x="3236" y="37"/>
                    <a:pt x="2987" y="22"/>
                  </a:cubicBezTo>
                  <a:cubicBezTo>
                    <a:pt x="2781" y="8"/>
                    <a:pt x="2574" y="0"/>
                    <a:pt x="23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7"/>
            <p:cNvSpPr/>
            <p:nvPr/>
          </p:nvSpPr>
          <p:spPr>
            <a:xfrm rot="-1954916">
              <a:off x="3768851" y="1201000"/>
              <a:ext cx="210870" cy="210954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71" y="1"/>
                  </a:moveTo>
                  <a:cubicBezTo>
                    <a:pt x="1262" y="1"/>
                    <a:pt x="1253" y="1"/>
                    <a:pt x="1244" y="1"/>
                  </a:cubicBezTo>
                  <a:cubicBezTo>
                    <a:pt x="571" y="1"/>
                    <a:pt x="0" y="572"/>
                    <a:pt x="0" y="1246"/>
                  </a:cubicBezTo>
                  <a:cubicBezTo>
                    <a:pt x="0" y="1919"/>
                    <a:pt x="556" y="2490"/>
                    <a:pt x="1244" y="2490"/>
                  </a:cubicBezTo>
                  <a:cubicBezTo>
                    <a:pt x="1933" y="2490"/>
                    <a:pt x="2489" y="1948"/>
                    <a:pt x="2489" y="1246"/>
                  </a:cubicBezTo>
                  <a:cubicBezTo>
                    <a:pt x="2489" y="552"/>
                    <a:pt x="1947" y="1"/>
                    <a:pt x="127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7"/>
            <p:cNvSpPr/>
            <p:nvPr/>
          </p:nvSpPr>
          <p:spPr>
            <a:xfrm rot="-1954916">
              <a:off x="3882594" y="1250736"/>
              <a:ext cx="122845" cy="124709"/>
            </a:xfrm>
            <a:custGeom>
              <a:avLst/>
              <a:gdLst/>
              <a:ahLst/>
              <a:cxnLst/>
              <a:rect l="l" t="t" r="r" b="b"/>
              <a:pathLst>
                <a:path w="1450" h="1472" extrusionOk="0">
                  <a:moveTo>
                    <a:pt x="1343" y="1"/>
                  </a:moveTo>
                  <a:cubicBezTo>
                    <a:pt x="1099" y="1"/>
                    <a:pt x="0" y="140"/>
                    <a:pt x="0" y="140"/>
                  </a:cubicBezTo>
                  <a:lnTo>
                    <a:pt x="586" y="1472"/>
                  </a:lnTo>
                  <a:cubicBezTo>
                    <a:pt x="586" y="1472"/>
                    <a:pt x="1450" y="1267"/>
                    <a:pt x="1391" y="8"/>
                  </a:cubicBezTo>
                  <a:cubicBezTo>
                    <a:pt x="1391" y="3"/>
                    <a:pt x="1374" y="1"/>
                    <a:pt x="13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3"/>
          <p:cNvSpPr txBox="1">
            <a:spLocks noGrp="1"/>
          </p:cNvSpPr>
          <p:nvPr>
            <p:ph type="title" idx="13"/>
          </p:nvPr>
        </p:nvSpPr>
        <p:spPr>
          <a:xfrm>
            <a:off x="1127769" y="156670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87" name="Google Shape;587;p33"/>
          <p:cNvSpPr txBox="1">
            <a:spLocks noGrp="1"/>
          </p:cNvSpPr>
          <p:nvPr>
            <p:ph type="title"/>
          </p:nvPr>
        </p:nvSpPr>
        <p:spPr>
          <a:xfrm>
            <a:off x="4716350" y="31439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88" name="Google Shape;588;p33"/>
          <p:cNvSpPr txBox="1">
            <a:spLocks noGrp="1"/>
          </p:cNvSpPr>
          <p:nvPr>
            <p:ph type="title" idx="8"/>
          </p:nvPr>
        </p:nvSpPr>
        <p:spPr>
          <a:xfrm>
            <a:off x="1118925" y="31439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89" name="Google Shape;589;p33"/>
          <p:cNvSpPr txBox="1">
            <a:spLocks noGrp="1"/>
          </p:cNvSpPr>
          <p:nvPr>
            <p:ph type="title" idx="9"/>
          </p:nvPr>
        </p:nvSpPr>
        <p:spPr>
          <a:xfrm>
            <a:off x="4716350" y="156670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90" name="Google Shape;590;p33"/>
          <p:cNvSpPr txBox="1">
            <a:spLocks noGrp="1"/>
          </p:cNvSpPr>
          <p:nvPr>
            <p:ph type="title" idx="2"/>
          </p:nvPr>
        </p:nvSpPr>
        <p:spPr>
          <a:xfrm>
            <a:off x="2083125" y="1625425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 smtClean="0"/>
              <a:t>Description rapide de notre solution.</a:t>
            </a:r>
            <a:endParaRPr dirty="0"/>
          </a:p>
        </p:txBody>
      </p:sp>
      <p:sp>
        <p:nvSpPr>
          <p:cNvPr id="591" name="Google Shape;591;p33"/>
          <p:cNvSpPr txBox="1">
            <a:spLocks noGrp="1"/>
          </p:cNvSpPr>
          <p:nvPr>
            <p:ph type="title" idx="3"/>
          </p:nvPr>
        </p:nvSpPr>
        <p:spPr>
          <a:xfrm>
            <a:off x="2034919" y="3310950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Présentation du prototype </a:t>
            </a:r>
            <a:endParaRPr dirty="0"/>
          </a:p>
        </p:txBody>
      </p:sp>
      <p:sp>
        <p:nvSpPr>
          <p:cNvPr id="592" name="Google Shape;592;p33"/>
          <p:cNvSpPr txBox="1">
            <a:spLocks noGrp="1"/>
          </p:cNvSpPr>
          <p:nvPr>
            <p:ph type="title" idx="4"/>
          </p:nvPr>
        </p:nvSpPr>
        <p:spPr>
          <a:xfrm>
            <a:off x="2043975" y="2919400"/>
            <a:ext cx="23544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Prototype</a:t>
            </a:r>
            <a:endParaRPr dirty="0"/>
          </a:p>
        </p:txBody>
      </p:sp>
      <p:sp>
        <p:nvSpPr>
          <p:cNvPr id="593" name="Google Shape;593;p33"/>
          <p:cNvSpPr txBox="1">
            <a:spLocks noGrp="1"/>
          </p:cNvSpPr>
          <p:nvPr>
            <p:ph type="title" idx="5"/>
          </p:nvPr>
        </p:nvSpPr>
        <p:spPr>
          <a:xfrm>
            <a:off x="5758300" y="1662625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Description du plan de projet et explications.</a:t>
            </a:r>
            <a:endParaRPr dirty="0"/>
          </a:p>
        </p:txBody>
      </p:sp>
      <p:sp>
        <p:nvSpPr>
          <p:cNvPr id="594" name="Google Shape;594;p33"/>
          <p:cNvSpPr txBox="1">
            <a:spLocks noGrp="1"/>
          </p:cNvSpPr>
          <p:nvPr>
            <p:ph type="title" idx="6"/>
          </p:nvPr>
        </p:nvSpPr>
        <p:spPr>
          <a:xfrm>
            <a:off x="5758300" y="3605950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Conclusion et questions réponses.</a:t>
            </a:r>
            <a:endParaRPr dirty="0"/>
          </a:p>
        </p:txBody>
      </p:sp>
      <p:sp>
        <p:nvSpPr>
          <p:cNvPr id="595" name="Google Shape;595;p33"/>
          <p:cNvSpPr txBox="1">
            <a:spLocks noGrp="1"/>
          </p:cNvSpPr>
          <p:nvPr>
            <p:ph type="title" idx="7"/>
          </p:nvPr>
        </p:nvSpPr>
        <p:spPr>
          <a:xfrm>
            <a:off x="5739950" y="3228850"/>
            <a:ext cx="24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596" name="Google Shape;596;p33"/>
          <p:cNvSpPr txBox="1">
            <a:spLocks noGrp="1"/>
          </p:cNvSpPr>
          <p:nvPr>
            <p:ph type="title" idx="14"/>
          </p:nvPr>
        </p:nvSpPr>
        <p:spPr>
          <a:xfrm>
            <a:off x="720000" y="4450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597" name="Google Shape;597;p33"/>
          <p:cNvSpPr txBox="1">
            <a:spLocks noGrp="1"/>
          </p:cNvSpPr>
          <p:nvPr>
            <p:ph type="title" idx="15"/>
          </p:nvPr>
        </p:nvSpPr>
        <p:spPr>
          <a:xfrm>
            <a:off x="2052075" y="1273550"/>
            <a:ext cx="23544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Introduction </a:t>
            </a:r>
            <a:endParaRPr dirty="0"/>
          </a:p>
        </p:txBody>
      </p:sp>
      <p:sp>
        <p:nvSpPr>
          <p:cNvPr id="598" name="Google Shape;598;p33"/>
          <p:cNvSpPr txBox="1">
            <a:spLocks noGrp="1"/>
          </p:cNvSpPr>
          <p:nvPr>
            <p:ph type="title" idx="16"/>
          </p:nvPr>
        </p:nvSpPr>
        <p:spPr>
          <a:xfrm>
            <a:off x="5737025" y="1273550"/>
            <a:ext cx="24471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Plan de projet </a:t>
            </a:r>
            <a:endParaRPr dirty="0"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8063876" y="3538496"/>
            <a:ext cx="933327" cy="1652537"/>
            <a:chOff x="8063876" y="3538496"/>
            <a:chExt cx="933327" cy="1652537"/>
          </a:xfrm>
        </p:grpSpPr>
        <p:sp>
          <p:nvSpPr>
            <p:cNvPr id="600" name="Google Shape;600;p33"/>
            <p:cNvSpPr/>
            <p:nvPr/>
          </p:nvSpPr>
          <p:spPr>
            <a:xfrm>
              <a:off x="8587840" y="4226804"/>
              <a:ext cx="102797" cy="964229"/>
            </a:xfrm>
            <a:custGeom>
              <a:avLst/>
              <a:gdLst/>
              <a:ahLst/>
              <a:cxnLst/>
              <a:rect l="l" t="t" r="r" b="b"/>
              <a:pathLst>
                <a:path w="2636" h="24727" extrusionOk="0">
                  <a:moveTo>
                    <a:pt x="1" y="1"/>
                  </a:moveTo>
                  <a:lnTo>
                    <a:pt x="2138" y="24727"/>
                  </a:lnTo>
                  <a:lnTo>
                    <a:pt x="2636" y="24727"/>
                  </a:lnTo>
                  <a:lnTo>
                    <a:pt x="820" y="2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443401" y="4235383"/>
              <a:ext cx="131929" cy="950542"/>
            </a:xfrm>
            <a:custGeom>
              <a:avLst/>
              <a:gdLst/>
              <a:ahLst/>
              <a:cxnLst/>
              <a:rect l="l" t="t" r="r" b="b"/>
              <a:pathLst>
                <a:path w="3383" h="24376" extrusionOk="0">
                  <a:moveTo>
                    <a:pt x="2460" y="0"/>
                  </a:moveTo>
                  <a:lnTo>
                    <a:pt x="1" y="24375"/>
                  </a:lnTo>
                  <a:lnTo>
                    <a:pt x="367" y="24375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659787" y="4226804"/>
              <a:ext cx="272359" cy="959121"/>
            </a:xfrm>
            <a:custGeom>
              <a:avLst/>
              <a:gdLst/>
              <a:ahLst/>
              <a:cxnLst/>
              <a:rect l="l" t="t" r="r" b="b"/>
              <a:pathLst>
                <a:path w="6984" h="24596" extrusionOk="0">
                  <a:moveTo>
                    <a:pt x="879" y="1"/>
                  </a:moveTo>
                  <a:lnTo>
                    <a:pt x="0" y="220"/>
                  </a:lnTo>
                  <a:lnTo>
                    <a:pt x="6573" y="24595"/>
                  </a:lnTo>
                  <a:lnTo>
                    <a:pt x="6983" y="24595"/>
                  </a:lnTo>
                  <a:lnTo>
                    <a:pt x="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8527904" y="4606463"/>
              <a:ext cx="236949" cy="18874"/>
            </a:xfrm>
            <a:custGeom>
              <a:avLst/>
              <a:gdLst/>
              <a:ahLst/>
              <a:cxnLst/>
              <a:rect l="l" t="t" r="r" b="b"/>
              <a:pathLst>
                <a:path w="6076" h="484" extrusionOk="0">
                  <a:moveTo>
                    <a:pt x="30" y="0"/>
                  </a:moveTo>
                  <a:lnTo>
                    <a:pt x="0" y="351"/>
                  </a:lnTo>
                  <a:lnTo>
                    <a:pt x="6076" y="483"/>
                  </a:lnTo>
                  <a:lnTo>
                    <a:pt x="6076" y="13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8063876" y="3538496"/>
              <a:ext cx="933327" cy="726048"/>
            </a:xfrm>
            <a:custGeom>
              <a:avLst/>
              <a:gdLst/>
              <a:ahLst/>
              <a:cxnLst/>
              <a:rect l="l" t="t" r="r" b="b"/>
              <a:pathLst>
                <a:path w="23933" h="18619" extrusionOk="0">
                  <a:moveTo>
                    <a:pt x="19221" y="0"/>
                  </a:moveTo>
                  <a:cubicBezTo>
                    <a:pt x="12943" y="0"/>
                    <a:pt x="13307" y="8596"/>
                    <a:pt x="11791" y="12581"/>
                  </a:cubicBezTo>
                  <a:cubicBezTo>
                    <a:pt x="10536" y="15880"/>
                    <a:pt x="7143" y="16183"/>
                    <a:pt x="5526" y="16183"/>
                  </a:cubicBezTo>
                  <a:cubicBezTo>
                    <a:pt x="5163" y="16183"/>
                    <a:pt x="4889" y="16167"/>
                    <a:pt x="4749" y="16167"/>
                  </a:cubicBezTo>
                  <a:cubicBezTo>
                    <a:pt x="4679" y="16167"/>
                    <a:pt x="4583" y="16167"/>
                    <a:pt x="4465" y="16167"/>
                  </a:cubicBezTo>
                  <a:cubicBezTo>
                    <a:pt x="3280" y="16167"/>
                    <a:pt x="1" y="16227"/>
                    <a:pt x="1280" y="17573"/>
                  </a:cubicBezTo>
                  <a:cubicBezTo>
                    <a:pt x="1932" y="18266"/>
                    <a:pt x="5904" y="18618"/>
                    <a:pt x="10139" y="18618"/>
                  </a:cubicBezTo>
                  <a:cubicBezTo>
                    <a:pt x="15027" y="18618"/>
                    <a:pt x="20266" y="18149"/>
                    <a:pt x="21160" y="17192"/>
                  </a:cubicBezTo>
                  <a:cubicBezTo>
                    <a:pt x="22814" y="15406"/>
                    <a:pt x="23078" y="10150"/>
                    <a:pt x="23532" y="4953"/>
                  </a:cubicBezTo>
                  <a:cubicBezTo>
                    <a:pt x="23933" y="211"/>
                    <a:pt x="20237" y="3"/>
                    <a:pt x="19588" y="3"/>
                  </a:cubicBezTo>
                  <a:cubicBezTo>
                    <a:pt x="19526" y="3"/>
                    <a:pt x="19491" y="5"/>
                    <a:pt x="19491" y="5"/>
                  </a:cubicBezTo>
                  <a:cubicBezTo>
                    <a:pt x="19400" y="2"/>
                    <a:pt x="19310" y="0"/>
                    <a:pt x="19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8095501" y="3538691"/>
              <a:ext cx="890079" cy="726477"/>
            </a:xfrm>
            <a:custGeom>
              <a:avLst/>
              <a:gdLst/>
              <a:ahLst/>
              <a:cxnLst/>
              <a:rect l="l" t="t" r="r" b="b"/>
              <a:pathLst>
                <a:path w="22824" h="18630" extrusionOk="0">
                  <a:moveTo>
                    <a:pt x="18958" y="0"/>
                  </a:moveTo>
                  <a:cubicBezTo>
                    <a:pt x="18959" y="0"/>
                    <a:pt x="22384" y="703"/>
                    <a:pt x="22062" y="4304"/>
                  </a:cubicBezTo>
                  <a:cubicBezTo>
                    <a:pt x="21740" y="7891"/>
                    <a:pt x="20847" y="14171"/>
                    <a:pt x="19178" y="15782"/>
                  </a:cubicBezTo>
                  <a:cubicBezTo>
                    <a:pt x="17800" y="17112"/>
                    <a:pt x="13106" y="17583"/>
                    <a:pt x="9525" y="17583"/>
                  </a:cubicBezTo>
                  <a:cubicBezTo>
                    <a:pt x="8771" y="17583"/>
                    <a:pt x="8066" y="17562"/>
                    <a:pt x="7452" y="17524"/>
                  </a:cubicBezTo>
                  <a:cubicBezTo>
                    <a:pt x="3353" y="17260"/>
                    <a:pt x="747" y="16470"/>
                    <a:pt x="747" y="16470"/>
                  </a:cubicBezTo>
                  <a:cubicBezTo>
                    <a:pt x="747" y="16470"/>
                    <a:pt x="0" y="16953"/>
                    <a:pt x="220" y="17260"/>
                  </a:cubicBezTo>
                  <a:cubicBezTo>
                    <a:pt x="423" y="17544"/>
                    <a:pt x="2153" y="18630"/>
                    <a:pt x="10085" y="18630"/>
                  </a:cubicBezTo>
                  <a:cubicBezTo>
                    <a:pt x="10731" y="18630"/>
                    <a:pt x="11419" y="18623"/>
                    <a:pt x="12151" y="18607"/>
                  </a:cubicBezTo>
                  <a:cubicBezTo>
                    <a:pt x="21842" y="18417"/>
                    <a:pt x="21169" y="16967"/>
                    <a:pt x="21579" y="15416"/>
                  </a:cubicBezTo>
                  <a:cubicBezTo>
                    <a:pt x="21974" y="13849"/>
                    <a:pt x="22823" y="5505"/>
                    <a:pt x="22706" y="3675"/>
                  </a:cubicBezTo>
                  <a:cubicBezTo>
                    <a:pt x="22604" y="1859"/>
                    <a:pt x="21681" y="337"/>
                    <a:pt x="18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8725163" y="3792707"/>
              <a:ext cx="28585" cy="37162"/>
            </a:xfrm>
            <a:custGeom>
              <a:avLst/>
              <a:gdLst/>
              <a:ahLst/>
              <a:cxnLst/>
              <a:rect l="l" t="t" r="r" b="b"/>
              <a:pathLst>
                <a:path w="733" h="953" extrusionOk="0">
                  <a:moveTo>
                    <a:pt x="367" y="1"/>
                  </a:moveTo>
                  <a:cubicBezTo>
                    <a:pt x="176" y="1"/>
                    <a:pt x="1" y="220"/>
                    <a:pt x="1" y="484"/>
                  </a:cubicBezTo>
                  <a:cubicBezTo>
                    <a:pt x="1" y="733"/>
                    <a:pt x="176" y="952"/>
                    <a:pt x="367" y="952"/>
                  </a:cubicBezTo>
                  <a:cubicBezTo>
                    <a:pt x="572" y="952"/>
                    <a:pt x="733" y="733"/>
                    <a:pt x="733" y="484"/>
                  </a:cubicBezTo>
                  <a:cubicBezTo>
                    <a:pt x="733" y="220"/>
                    <a:pt x="572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8726294" y="3729340"/>
              <a:ext cx="44028" cy="173021"/>
            </a:xfrm>
            <a:custGeom>
              <a:avLst/>
              <a:gdLst/>
              <a:ahLst/>
              <a:cxnLst/>
              <a:rect l="l" t="t" r="r" b="b"/>
              <a:pathLst>
                <a:path w="1129" h="4437" extrusionOk="0">
                  <a:moveTo>
                    <a:pt x="235" y="1"/>
                  </a:moveTo>
                  <a:cubicBezTo>
                    <a:pt x="221" y="1"/>
                    <a:pt x="177" y="59"/>
                    <a:pt x="147" y="162"/>
                  </a:cubicBezTo>
                  <a:cubicBezTo>
                    <a:pt x="89" y="279"/>
                    <a:pt x="30" y="455"/>
                    <a:pt x="16" y="674"/>
                  </a:cubicBezTo>
                  <a:cubicBezTo>
                    <a:pt x="1" y="909"/>
                    <a:pt x="30" y="1187"/>
                    <a:pt x="162" y="1465"/>
                  </a:cubicBezTo>
                  <a:cubicBezTo>
                    <a:pt x="221" y="1611"/>
                    <a:pt x="308" y="1743"/>
                    <a:pt x="425" y="1860"/>
                  </a:cubicBezTo>
                  <a:cubicBezTo>
                    <a:pt x="543" y="1992"/>
                    <a:pt x="660" y="2080"/>
                    <a:pt x="616" y="2226"/>
                  </a:cubicBezTo>
                  <a:cubicBezTo>
                    <a:pt x="587" y="2372"/>
                    <a:pt x="484" y="2504"/>
                    <a:pt x="440" y="2665"/>
                  </a:cubicBezTo>
                  <a:cubicBezTo>
                    <a:pt x="382" y="2841"/>
                    <a:pt x="382" y="3002"/>
                    <a:pt x="382" y="3148"/>
                  </a:cubicBezTo>
                  <a:cubicBezTo>
                    <a:pt x="382" y="3456"/>
                    <a:pt x="499" y="3719"/>
                    <a:pt x="601" y="3910"/>
                  </a:cubicBezTo>
                  <a:cubicBezTo>
                    <a:pt x="718" y="4115"/>
                    <a:pt x="865" y="4246"/>
                    <a:pt x="953" y="4320"/>
                  </a:cubicBezTo>
                  <a:cubicBezTo>
                    <a:pt x="1040" y="4407"/>
                    <a:pt x="1114" y="4437"/>
                    <a:pt x="1114" y="4437"/>
                  </a:cubicBezTo>
                  <a:cubicBezTo>
                    <a:pt x="1128" y="4407"/>
                    <a:pt x="879" y="4261"/>
                    <a:pt x="674" y="3880"/>
                  </a:cubicBezTo>
                  <a:cubicBezTo>
                    <a:pt x="587" y="3705"/>
                    <a:pt x="499" y="3441"/>
                    <a:pt x="499" y="3163"/>
                  </a:cubicBezTo>
                  <a:cubicBezTo>
                    <a:pt x="499" y="3017"/>
                    <a:pt x="513" y="2856"/>
                    <a:pt x="543" y="2724"/>
                  </a:cubicBezTo>
                  <a:cubicBezTo>
                    <a:pt x="587" y="2607"/>
                    <a:pt x="689" y="2460"/>
                    <a:pt x="733" y="2270"/>
                  </a:cubicBezTo>
                  <a:cubicBezTo>
                    <a:pt x="762" y="2167"/>
                    <a:pt x="733" y="2050"/>
                    <a:pt x="674" y="1977"/>
                  </a:cubicBezTo>
                  <a:cubicBezTo>
                    <a:pt x="616" y="1904"/>
                    <a:pt x="572" y="1845"/>
                    <a:pt x="513" y="1802"/>
                  </a:cubicBezTo>
                  <a:cubicBezTo>
                    <a:pt x="425" y="1684"/>
                    <a:pt x="323" y="1553"/>
                    <a:pt x="279" y="1436"/>
                  </a:cubicBezTo>
                  <a:cubicBezTo>
                    <a:pt x="147" y="1172"/>
                    <a:pt x="103" y="923"/>
                    <a:pt x="103" y="704"/>
                  </a:cubicBezTo>
                  <a:cubicBezTo>
                    <a:pt x="103" y="264"/>
                    <a:pt x="250" y="1"/>
                    <a:pt x="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8692641" y="3787014"/>
              <a:ext cx="53700" cy="42856"/>
            </a:xfrm>
            <a:custGeom>
              <a:avLst/>
              <a:gdLst/>
              <a:ahLst/>
              <a:cxnLst/>
              <a:rect l="l" t="t" r="r" b="b"/>
              <a:pathLst>
                <a:path w="1377" h="1099" extrusionOk="0">
                  <a:moveTo>
                    <a:pt x="73" y="0"/>
                  </a:moveTo>
                  <a:cubicBezTo>
                    <a:pt x="59" y="0"/>
                    <a:pt x="0" y="118"/>
                    <a:pt x="15" y="323"/>
                  </a:cubicBezTo>
                  <a:cubicBezTo>
                    <a:pt x="44" y="498"/>
                    <a:pt x="161" y="732"/>
                    <a:pt x="410" y="908"/>
                  </a:cubicBezTo>
                  <a:cubicBezTo>
                    <a:pt x="644" y="1069"/>
                    <a:pt x="893" y="1098"/>
                    <a:pt x="1084" y="1098"/>
                  </a:cubicBezTo>
                  <a:cubicBezTo>
                    <a:pt x="1259" y="1098"/>
                    <a:pt x="1376" y="1084"/>
                    <a:pt x="1376" y="1069"/>
                  </a:cubicBezTo>
                  <a:cubicBezTo>
                    <a:pt x="1376" y="1054"/>
                    <a:pt x="1259" y="1025"/>
                    <a:pt x="1098" y="1011"/>
                  </a:cubicBezTo>
                  <a:cubicBezTo>
                    <a:pt x="937" y="996"/>
                    <a:pt x="703" y="937"/>
                    <a:pt x="498" y="791"/>
                  </a:cubicBezTo>
                  <a:cubicBezTo>
                    <a:pt x="293" y="645"/>
                    <a:pt x="161" y="440"/>
                    <a:pt x="132" y="279"/>
                  </a:cubicBezTo>
                  <a:cubicBezTo>
                    <a:pt x="73" y="118"/>
                    <a:pt x="88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33"/>
          <p:cNvSpPr/>
          <p:nvPr/>
        </p:nvSpPr>
        <p:spPr>
          <a:xfrm flipH="1">
            <a:off x="397959" y="4121083"/>
            <a:ext cx="300182" cy="22619"/>
          </a:xfrm>
          <a:custGeom>
            <a:avLst/>
            <a:gdLst/>
            <a:ahLst/>
            <a:cxnLst/>
            <a:rect l="l" t="t" r="r" b="b"/>
            <a:pathLst>
              <a:path w="6808" h="513" extrusionOk="0">
                <a:moveTo>
                  <a:pt x="59" y="0"/>
                </a:moveTo>
                <a:lnTo>
                  <a:pt x="0" y="366"/>
                </a:lnTo>
                <a:lnTo>
                  <a:pt x="6808" y="513"/>
                </a:lnTo>
                <a:lnTo>
                  <a:pt x="6808" y="147"/>
                </a:lnTo>
                <a:lnTo>
                  <a:pt x="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0" name="Google Shape;610;p33"/>
          <p:cNvGrpSpPr/>
          <p:nvPr/>
        </p:nvGrpSpPr>
        <p:grpSpPr>
          <a:xfrm>
            <a:off x="126858" y="3753525"/>
            <a:ext cx="736703" cy="1437558"/>
            <a:chOff x="126858" y="3753525"/>
            <a:chExt cx="736703" cy="1437558"/>
          </a:xfrm>
        </p:grpSpPr>
        <p:sp>
          <p:nvSpPr>
            <p:cNvPr id="611" name="Google Shape;611;p33"/>
            <p:cNvSpPr/>
            <p:nvPr/>
          </p:nvSpPr>
          <p:spPr>
            <a:xfrm flipH="1">
              <a:off x="465818" y="3837371"/>
              <a:ext cx="144787" cy="1353712"/>
            </a:xfrm>
            <a:custGeom>
              <a:avLst/>
              <a:gdLst/>
              <a:ahLst/>
              <a:cxnLst/>
              <a:rect l="l" t="t" r="r" b="b"/>
              <a:pathLst>
                <a:path w="2958" h="27655" extrusionOk="0">
                  <a:moveTo>
                    <a:pt x="1" y="1"/>
                  </a:moveTo>
                  <a:lnTo>
                    <a:pt x="2402" y="27655"/>
                  </a:lnTo>
                  <a:lnTo>
                    <a:pt x="2958" y="27655"/>
                  </a:lnTo>
                  <a:lnTo>
                    <a:pt x="938" y="2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 flipH="1">
              <a:off x="266597" y="3753525"/>
              <a:ext cx="596964" cy="78907"/>
            </a:xfrm>
            <a:custGeom>
              <a:avLst/>
              <a:gdLst/>
              <a:ahLst/>
              <a:cxnLst/>
              <a:rect l="l" t="t" r="r" b="b"/>
              <a:pathLst>
                <a:path w="12196" h="1612" extrusionOk="0">
                  <a:moveTo>
                    <a:pt x="7130" y="1"/>
                  </a:moveTo>
                  <a:cubicBezTo>
                    <a:pt x="2050" y="1"/>
                    <a:pt x="1" y="323"/>
                    <a:pt x="250" y="1611"/>
                  </a:cubicBezTo>
                  <a:lnTo>
                    <a:pt x="11961" y="1611"/>
                  </a:lnTo>
                  <a:cubicBezTo>
                    <a:pt x="11961" y="1611"/>
                    <a:pt x="12196" y="1"/>
                    <a:pt x="7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 flipH="1">
              <a:off x="278051" y="3825183"/>
              <a:ext cx="573322" cy="25160"/>
            </a:xfrm>
            <a:custGeom>
              <a:avLst/>
              <a:gdLst/>
              <a:ahLst/>
              <a:cxnLst/>
              <a:rect l="l" t="t" r="r" b="b"/>
              <a:pathLst>
                <a:path w="11713" h="514" extrusionOk="0">
                  <a:moveTo>
                    <a:pt x="11712" y="1"/>
                  </a:moveTo>
                  <a:lnTo>
                    <a:pt x="1" y="147"/>
                  </a:lnTo>
                  <a:lnTo>
                    <a:pt x="1" y="513"/>
                  </a:lnTo>
                  <a:lnTo>
                    <a:pt x="11712" y="513"/>
                  </a:lnTo>
                  <a:lnTo>
                    <a:pt x="11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 flipH="1">
              <a:off x="628467" y="3850293"/>
              <a:ext cx="183504" cy="1333643"/>
            </a:xfrm>
            <a:custGeom>
              <a:avLst/>
              <a:gdLst/>
              <a:ahLst/>
              <a:cxnLst/>
              <a:rect l="l" t="t" r="r" b="b"/>
              <a:pathLst>
                <a:path w="3749" h="27245" extrusionOk="0">
                  <a:moveTo>
                    <a:pt x="2724" y="0"/>
                  </a:moveTo>
                  <a:lnTo>
                    <a:pt x="1" y="27244"/>
                  </a:lnTo>
                  <a:lnTo>
                    <a:pt x="396" y="27244"/>
                  </a:lnTo>
                  <a:lnTo>
                    <a:pt x="3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 flipH="1">
              <a:off x="126858" y="3837371"/>
              <a:ext cx="381986" cy="1346566"/>
            </a:xfrm>
            <a:custGeom>
              <a:avLst/>
              <a:gdLst/>
              <a:ahLst/>
              <a:cxnLst/>
              <a:rect l="l" t="t" r="r" b="b"/>
              <a:pathLst>
                <a:path w="7804" h="27509" extrusionOk="0">
                  <a:moveTo>
                    <a:pt x="981" y="1"/>
                  </a:moveTo>
                  <a:lnTo>
                    <a:pt x="0" y="264"/>
                  </a:lnTo>
                  <a:lnTo>
                    <a:pt x="7349" y="27508"/>
                  </a:lnTo>
                  <a:lnTo>
                    <a:pt x="7803" y="27508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 flipH="1">
              <a:off x="179913" y="5053401"/>
              <a:ext cx="601956" cy="45181"/>
            </a:xfrm>
            <a:custGeom>
              <a:avLst/>
              <a:gdLst/>
              <a:ahLst/>
              <a:cxnLst/>
              <a:rect l="l" t="t" r="r" b="b"/>
              <a:pathLst>
                <a:path w="12298" h="923" extrusionOk="0">
                  <a:moveTo>
                    <a:pt x="12196" y="0"/>
                  </a:moveTo>
                  <a:lnTo>
                    <a:pt x="1" y="454"/>
                  </a:lnTo>
                  <a:lnTo>
                    <a:pt x="1" y="922"/>
                  </a:lnTo>
                  <a:lnTo>
                    <a:pt x="12298" y="337"/>
                  </a:lnTo>
                  <a:lnTo>
                    <a:pt x="1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33"/>
          <p:cNvSpPr/>
          <p:nvPr/>
        </p:nvSpPr>
        <p:spPr>
          <a:xfrm rot="2515456">
            <a:off x="7066219" y="123855"/>
            <a:ext cx="608847" cy="54554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3"/>
          <p:cNvSpPr/>
          <p:nvPr/>
        </p:nvSpPr>
        <p:spPr>
          <a:xfrm rot="-2700000">
            <a:off x="1223718" y="4686046"/>
            <a:ext cx="292318" cy="26177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3"/>
          <p:cNvSpPr/>
          <p:nvPr/>
        </p:nvSpPr>
        <p:spPr>
          <a:xfrm rot="-1701150">
            <a:off x="8714123" y="763287"/>
            <a:ext cx="292486" cy="26188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4"/>
          <p:cNvSpPr txBox="1">
            <a:spLocks noGrp="1"/>
          </p:cNvSpPr>
          <p:nvPr>
            <p:ph type="title"/>
          </p:nvPr>
        </p:nvSpPr>
        <p:spPr>
          <a:xfrm>
            <a:off x="143924" y="2105655"/>
            <a:ext cx="4596385" cy="922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A propos de notre solution</a:t>
            </a:r>
            <a:endParaRPr dirty="0"/>
          </a:p>
        </p:txBody>
      </p:sp>
      <p:sp>
        <p:nvSpPr>
          <p:cNvPr id="625" name="Google Shape;625;p34"/>
          <p:cNvSpPr txBox="1">
            <a:spLocks noGrp="1"/>
          </p:cNvSpPr>
          <p:nvPr>
            <p:ph type="subTitle" idx="1"/>
          </p:nvPr>
        </p:nvSpPr>
        <p:spPr>
          <a:xfrm>
            <a:off x="1201175" y="3252225"/>
            <a:ext cx="292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fr-FR" b="1" i="1" dirty="0" smtClean="0"/>
              <a:t>« </a:t>
            </a:r>
            <a:r>
              <a:rPr lang="fr-FR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USEco</a:t>
            </a:r>
            <a:r>
              <a:rPr lang="fr-FR" b="1" i="1" dirty="0" smtClean="0"/>
              <a:t> »</a:t>
            </a:r>
            <a:endParaRPr b="1" i="1" dirty="0"/>
          </a:p>
        </p:txBody>
      </p:sp>
      <p:sp>
        <p:nvSpPr>
          <p:cNvPr id="626" name="Google Shape;626;p34"/>
          <p:cNvSpPr txBox="1">
            <a:spLocks noGrp="1"/>
          </p:cNvSpPr>
          <p:nvPr>
            <p:ph type="title" idx="2"/>
          </p:nvPr>
        </p:nvSpPr>
        <p:spPr>
          <a:xfrm>
            <a:off x="2903625" y="1110299"/>
            <a:ext cx="1224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627" name="Google Shape;627;p34"/>
          <p:cNvGrpSpPr/>
          <p:nvPr/>
        </p:nvGrpSpPr>
        <p:grpSpPr>
          <a:xfrm>
            <a:off x="5461950" y="522238"/>
            <a:ext cx="2250830" cy="3661147"/>
            <a:chOff x="5401837" y="470183"/>
            <a:chExt cx="2068777" cy="3107670"/>
          </a:xfrm>
        </p:grpSpPr>
        <p:sp>
          <p:nvSpPr>
            <p:cNvPr id="628" name="Google Shape;628;p34"/>
            <p:cNvSpPr/>
            <p:nvPr/>
          </p:nvSpPr>
          <p:spPr>
            <a:xfrm>
              <a:off x="5434958" y="504094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401837" y="470183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4"/>
          <p:cNvGrpSpPr/>
          <p:nvPr/>
        </p:nvGrpSpPr>
        <p:grpSpPr>
          <a:xfrm>
            <a:off x="518805" y="3069433"/>
            <a:ext cx="817500" cy="812700"/>
            <a:chOff x="143931" y="3252251"/>
            <a:chExt cx="817500" cy="812700"/>
          </a:xfrm>
        </p:grpSpPr>
        <p:sp>
          <p:nvSpPr>
            <p:cNvPr id="631" name="Google Shape;631;p34"/>
            <p:cNvSpPr/>
            <p:nvPr/>
          </p:nvSpPr>
          <p:spPr>
            <a:xfrm rot="2515456">
              <a:off x="248257" y="3385830"/>
              <a:ext cx="608847" cy="545541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 rot="1928159">
              <a:off x="470029" y="3511940"/>
              <a:ext cx="219096" cy="293318"/>
            </a:xfrm>
            <a:custGeom>
              <a:avLst/>
              <a:gdLst/>
              <a:ahLst/>
              <a:cxnLst/>
              <a:rect l="l" t="t" r="r" b="b"/>
              <a:pathLst>
                <a:path w="1172" h="1569" extrusionOk="0">
                  <a:moveTo>
                    <a:pt x="481" y="1"/>
                  </a:moveTo>
                  <a:cubicBezTo>
                    <a:pt x="473" y="1"/>
                    <a:pt x="469" y="2"/>
                    <a:pt x="469" y="2"/>
                  </a:cubicBezTo>
                  <a:lnTo>
                    <a:pt x="469" y="250"/>
                  </a:lnTo>
                  <a:lnTo>
                    <a:pt x="161" y="660"/>
                  </a:lnTo>
                  <a:lnTo>
                    <a:pt x="0" y="660"/>
                  </a:lnTo>
                  <a:lnTo>
                    <a:pt x="0" y="1480"/>
                  </a:lnTo>
                  <a:lnTo>
                    <a:pt x="249" y="1480"/>
                  </a:lnTo>
                  <a:cubicBezTo>
                    <a:pt x="249" y="1480"/>
                    <a:pt x="835" y="1568"/>
                    <a:pt x="937" y="1568"/>
                  </a:cubicBezTo>
                  <a:lnTo>
                    <a:pt x="996" y="1568"/>
                  </a:lnTo>
                  <a:cubicBezTo>
                    <a:pt x="1098" y="1539"/>
                    <a:pt x="1172" y="1422"/>
                    <a:pt x="1172" y="1319"/>
                  </a:cubicBezTo>
                  <a:cubicBezTo>
                    <a:pt x="1172" y="1070"/>
                    <a:pt x="1157" y="660"/>
                    <a:pt x="1142" y="616"/>
                  </a:cubicBezTo>
                  <a:cubicBezTo>
                    <a:pt x="1098" y="587"/>
                    <a:pt x="645" y="587"/>
                    <a:pt x="645" y="587"/>
                  </a:cubicBezTo>
                  <a:cubicBezTo>
                    <a:pt x="645" y="587"/>
                    <a:pt x="643" y="597"/>
                    <a:pt x="641" y="597"/>
                  </a:cubicBezTo>
                  <a:cubicBezTo>
                    <a:pt x="638" y="597"/>
                    <a:pt x="635" y="558"/>
                    <a:pt x="645" y="324"/>
                  </a:cubicBezTo>
                  <a:cubicBezTo>
                    <a:pt x="682" y="23"/>
                    <a:pt x="526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34"/>
          <p:cNvGrpSpPr/>
          <p:nvPr/>
        </p:nvGrpSpPr>
        <p:grpSpPr>
          <a:xfrm>
            <a:off x="5378976" y="1196470"/>
            <a:ext cx="2416767" cy="3688689"/>
            <a:chOff x="8936226" y="1196470"/>
            <a:chExt cx="2416767" cy="3688689"/>
          </a:xfrm>
        </p:grpSpPr>
        <p:sp>
          <p:nvSpPr>
            <p:cNvPr id="634" name="Google Shape;634;p34"/>
            <p:cNvSpPr/>
            <p:nvPr/>
          </p:nvSpPr>
          <p:spPr>
            <a:xfrm flipH="1">
              <a:off x="9621961" y="1803301"/>
              <a:ext cx="785363" cy="776526"/>
            </a:xfrm>
            <a:custGeom>
              <a:avLst/>
              <a:gdLst/>
              <a:ahLst/>
              <a:cxnLst/>
              <a:rect l="l" t="t" r="r" b="b"/>
              <a:pathLst>
                <a:path w="10043" h="9930" extrusionOk="0">
                  <a:moveTo>
                    <a:pt x="8464" y="0"/>
                  </a:moveTo>
                  <a:cubicBezTo>
                    <a:pt x="8007" y="0"/>
                    <a:pt x="7162" y="139"/>
                    <a:pt x="6427" y="1025"/>
                  </a:cubicBezTo>
                  <a:cubicBezTo>
                    <a:pt x="5358" y="2298"/>
                    <a:pt x="2430" y="5651"/>
                    <a:pt x="2167" y="6031"/>
                  </a:cubicBezTo>
                  <a:cubicBezTo>
                    <a:pt x="1918" y="6412"/>
                    <a:pt x="0" y="9149"/>
                    <a:pt x="1318" y="9852"/>
                  </a:cubicBezTo>
                  <a:cubicBezTo>
                    <a:pt x="1417" y="9905"/>
                    <a:pt x="1531" y="9930"/>
                    <a:pt x="1655" y="9930"/>
                  </a:cubicBezTo>
                  <a:cubicBezTo>
                    <a:pt x="3168" y="9930"/>
                    <a:pt x="6295" y="6265"/>
                    <a:pt x="6295" y="6265"/>
                  </a:cubicBezTo>
                  <a:lnTo>
                    <a:pt x="9809" y="1918"/>
                  </a:lnTo>
                  <a:cubicBezTo>
                    <a:pt x="9955" y="1727"/>
                    <a:pt x="10043" y="1493"/>
                    <a:pt x="10043" y="1259"/>
                  </a:cubicBezTo>
                  <a:cubicBezTo>
                    <a:pt x="10043" y="1039"/>
                    <a:pt x="9955" y="790"/>
                    <a:pt x="9677" y="615"/>
                  </a:cubicBezTo>
                  <a:cubicBezTo>
                    <a:pt x="9208" y="307"/>
                    <a:pt x="8798" y="29"/>
                    <a:pt x="8798" y="29"/>
                  </a:cubicBezTo>
                  <a:cubicBezTo>
                    <a:pt x="8798" y="29"/>
                    <a:pt x="8671" y="0"/>
                    <a:pt x="8464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 flipH="1">
              <a:off x="9719244" y="1815813"/>
              <a:ext cx="99705" cy="194327"/>
            </a:xfrm>
            <a:custGeom>
              <a:avLst/>
              <a:gdLst/>
              <a:ahLst/>
              <a:cxnLst/>
              <a:rect l="l" t="t" r="r" b="b"/>
              <a:pathLst>
                <a:path w="1275" h="2485" extrusionOk="0">
                  <a:moveTo>
                    <a:pt x="1245" y="1"/>
                  </a:moveTo>
                  <a:cubicBezTo>
                    <a:pt x="1245" y="1"/>
                    <a:pt x="1216" y="74"/>
                    <a:pt x="1245" y="206"/>
                  </a:cubicBezTo>
                  <a:cubicBezTo>
                    <a:pt x="1245" y="323"/>
                    <a:pt x="1216" y="513"/>
                    <a:pt x="1216" y="733"/>
                  </a:cubicBezTo>
                  <a:cubicBezTo>
                    <a:pt x="1216" y="967"/>
                    <a:pt x="1201" y="1230"/>
                    <a:pt x="1201" y="1523"/>
                  </a:cubicBezTo>
                  <a:lnTo>
                    <a:pt x="1201" y="1977"/>
                  </a:lnTo>
                  <a:cubicBezTo>
                    <a:pt x="1187" y="2124"/>
                    <a:pt x="1143" y="2299"/>
                    <a:pt x="1026" y="2358"/>
                  </a:cubicBezTo>
                  <a:cubicBezTo>
                    <a:pt x="988" y="2378"/>
                    <a:pt x="949" y="2387"/>
                    <a:pt x="909" y="2387"/>
                  </a:cubicBezTo>
                  <a:cubicBezTo>
                    <a:pt x="808" y="2387"/>
                    <a:pt x="704" y="2329"/>
                    <a:pt x="630" y="2255"/>
                  </a:cubicBezTo>
                  <a:cubicBezTo>
                    <a:pt x="542" y="2138"/>
                    <a:pt x="484" y="1992"/>
                    <a:pt x="455" y="1845"/>
                  </a:cubicBezTo>
                  <a:cubicBezTo>
                    <a:pt x="381" y="1567"/>
                    <a:pt x="367" y="1304"/>
                    <a:pt x="308" y="1084"/>
                  </a:cubicBezTo>
                  <a:cubicBezTo>
                    <a:pt x="250" y="865"/>
                    <a:pt x="191" y="689"/>
                    <a:pt x="118" y="586"/>
                  </a:cubicBezTo>
                  <a:cubicBezTo>
                    <a:pt x="89" y="528"/>
                    <a:pt x="45" y="499"/>
                    <a:pt x="30" y="469"/>
                  </a:cubicBezTo>
                  <a:lnTo>
                    <a:pt x="1" y="440"/>
                  </a:lnTo>
                  <a:lnTo>
                    <a:pt x="1" y="440"/>
                  </a:lnTo>
                  <a:cubicBezTo>
                    <a:pt x="1" y="440"/>
                    <a:pt x="30" y="499"/>
                    <a:pt x="89" y="601"/>
                  </a:cubicBezTo>
                  <a:cubicBezTo>
                    <a:pt x="133" y="718"/>
                    <a:pt x="191" y="879"/>
                    <a:pt x="235" y="1099"/>
                  </a:cubicBezTo>
                  <a:cubicBezTo>
                    <a:pt x="264" y="1318"/>
                    <a:pt x="294" y="1567"/>
                    <a:pt x="367" y="1860"/>
                  </a:cubicBezTo>
                  <a:cubicBezTo>
                    <a:pt x="396" y="2006"/>
                    <a:pt x="455" y="2182"/>
                    <a:pt x="557" y="2299"/>
                  </a:cubicBezTo>
                  <a:cubicBezTo>
                    <a:pt x="643" y="2396"/>
                    <a:pt x="776" y="2485"/>
                    <a:pt x="910" y="2485"/>
                  </a:cubicBezTo>
                  <a:cubicBezTo>
                    <a:pt x="959" y="2485"/>
                    <a:pt x="1008" y="2473"/>
                    <a:pt x="1055" y="2446"/>
                  </a:cubicBezTo>
                  <a:cubicBezTo>
                    <a:pt x="1143" y="2402"/>
                    <a:pt x="1201" y="2328"/>
                    <a:pt x="1245" y="2226"/>
                  </a:cubicBezTo>
                  <a:cubicBezTo>
                    <a:pt x="1260" y="2138"/>
                    <a:pt x="1274" y="2050"/>
                    <a:pt x="1274" y="1977"/>
                  </a:cubicBezTo>
                  <a:lnTo>
                    <a:pt x="1274" y="1523"/>
                  </a:lnTo>
                  <a:lnTo>
                    <a:pt x="1274" y="733"/>
                  </a:lnTo>
                  <a:cubicBezTo>
                    <a:pt x="1260" y="513"/>
                    <a:pt x="1260" y="323"/>
                    <a:pt x="1260" y="206"/>
                  </a:cubicBezTo>
                  <a:cubicBezTo>
                    <a:pt x="1260" y="74"/>
                    <a:pt x="1245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 flipH="1">
              <a:off x="9672324" y="1848891"/>
              <a:ext cx="55053" cy="118317"/>
            </a:xfrm>
            <a:custGeom>
              <a:avLst/>
              <a:gdLst/>
              <a:ahLst/>
              <a:cxnLst/>
              <a:rect l="l" t="t" r="r" b="b"/>
              <a:pathLst>
                <a:path w="704" h="1513" extrusionOk="0">
                  <a:moveTo>
                    <a:pt x="685" y="1"/>
                  </a:moveTo>
                  <a:cubicBezTo>
                    <a:pt x="652" y="1"/>
                    <a:pt x="550" y="354"/>
                    <a:pt x="367" y="749"/>
                  </a:cubicBezTo>
                  <a:cubicBezTo>
                    <a:pt x="177" y="1188"/>
                    <a:pt x="1" y="1496"/>
                    <a:pt x="16" y="1510"/>
                  </a:cubicBezTo>
                  <a:cubicBezTo>
                    <a:pt x="16" y="1512"/>
                    <a:pt x="17" y="1512"/>
                    <a:pt x="19" y="1512"/>
                  </a:cubicBezTo>
                  <a:cubicBezTo>
                    <a:pt x="52" y="1512"/>
                    <a:pt x="273" y="1226"/>
                    <a:pt x="455" y="807"/>
                  </a:cubicBezTo>
                  <a:cubicBezTo>
                    <a:pt x="660" y="383"/>
                    <a:pt x="704" y="2"/>
                    <a:pt x="689" y="2"/>
                  </a:cubicBezTo>
                  <a:cubicBezTo>
                    <a:pt x="688" y="1"/>
                    <a:pt x="687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 flipH="1">
              <a:off x="9618523" y="1885645"/>
              <a:ext cx="105414" cy="98297"/>
            </a:xfrm>
            <a:custGeom>
              <a:avLst/>
              <a:gdLst/>
              <a:ahLst/>
              <a:cxnLst/>
              <a:rect l="l" t="t" r="r" b="b"/>
              <a:pathLst>
                <a:path w="1348" h="1257" extrusionOk="0">
                  <a:moveTo>
                    <a:pt x="1317" y="0"/>
                  </a:moveTo>
                  <a:cubicBezTo>
                    <a:pt x="1293" y="0"/>
                    <a:pt x="1004" y="376"/>
                    <a:pt x="660" y="835"/>
                  </a:cubicBezTo>
                  <a:cubicBezTo>
                    <a:pt x="586" y="952"/>
                    <a:pt x="499" y="1084"/>
                    <a:pt x="411" y="1128"/>
                  </a:cubicBezTo>
                  <a:cubicBezTo>
                    <a:pt x="358" y="1163"/>
                    <a:pt x="294" y="1183"/>
                    <a:pt x="235" y="1183"/>
                  </a:cubicBezTo>
                  <a:cubicBezTo>
                    <a:pt x="197" y="1183"/>
                    <a:pt x="162" y="1175"/>
                    <a:pt x="133" y="1157"/>
                  </a:cubicBezTo>
                  <a:cubicBezTo>
                    <a:pt x="74" y="1113"/>
                    <a:pt x="59" y="1026"/>
                    <a:pt x="74" y="982"/>
                  </a:cubicBezTo>
                  <a:cubicBezTo>
                    <a:pt x="103" y="938"/>
                    <a:pt x="118" y="908"/>
                    <a:pt x="118" y="908"/>
                  </a:cubicBezTo>
                  <a:lnTo>
                    <a:pt x="118" y="908"/>
                  </a:lnTo>
                  <a:cubicBezTo>
                    <a:pt x="118" y="908"/>
                    <a:pt x="74" y="908"/>
                    <a:pt x="45" y="967"/>
                  </a:cubicBezTo>
                  <a:cubicBezTo>
                    <a:pt x="30" y="1026"/>
                    <a:pt x="1" y="1113"/>
                    <a:pt x="103" y="1201"/>
                  </a:cubicBezTo>
                  <a:cubicBezTo>
                    <a:pt x="147" y="1238"/>
                    <a:pt x="206" y="1256"/>
                    <a:pt x="270" y="1256"/>
                  </a:cubicBezTo>
                  <a:cubicBezTo>
                    <a:pt x="334" y="1256"/>
                    <a:pt x="403" y="1238"/>
                    <a:pt x="469" y="1201"/>
                  </a:cubicBezTo>
                  <a:cubicBezTo>
                    <a:pt x="586" y="1143"/>
                    <a:pt x="660" y="1011"/>
                    <a:pt x="762" y="894"/>
                  </a:cubicBezTo>
                  <a:cubicBezTo>
                    <a:pt x="1084" y="425"/>
                    <a:pt x="1348" y="15"/>
                    <a:pt x="1318" y="1"/>
                  </a:cubicBezTo>
                  <a:cubicBezTo>
                    <a:pt x="1318" y="1"/>
                    <a:pt x="1318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 flipH="1">
              <a:off x="9793768" y="1895889"/>
              <a:ext cx="73273" cy="143419"/>
            </a:xfrm>
            <a:custGeom>
              <a:avLst/>
              <a:gdLst/>
              <a:ahLst/>
              <a:cxnLst/>
              <a:rect l="l" t="t" r="r" b="b"/>
              <a:pathLst>
                <a:path w="937" h="1834" extrusionOk="0">
                  <a:moveTo>
                    <a:pt x="922" y="1"/>
                  </a:moveTo>
                  <a:cubicBezTo>
                    <a:pt x="902" y="1"/>
                    <a:pt x="622" y="174"/>
                    <a:pt x="247" y="427"/>
                  </a:cubicBezTo>
                  <a:lnTo>
                    <a:pt x="247" y="427"/>
                  </a:lnTo>
                  <a:cubicBezTo>
                    <a:pt x="227" y="433"/>
                    <a:pt x="209" y="442"/>
                    <a:pt x="191" y="455"/>
                  </a:cubicBezTo>
                  <a:lnTo>
                    <a:pt x="250" y="529"/>
                  </a:lnTo>
                  <a:cubicBezTo>
                    <a:pt x="253" y="526"/>
                    <a:pt x="256" y="524"/>
                    <a:pt x="259" y="522"/>
                  </a:cubicBezTo>
                  <a:lnTo>
                    <a:pt x="259" y="522"/>
                  </a:lnTo>
                  <a:lnTo>
                    <a:pt x="264" y="529"/>
                  </a:lnTo>
                  <a:cubicBezTo>
                    <a:pt x="277" y="522"/>
                    <a:pt x="294" y="519"/>
                    <a:pt x="314" y="519"/>
                  </a:cubicBezTo>
                  <a:cubicBezTo>
                    <a:pt x="342" y="519"/>
                    <a:pt x="377" y="526"/>
                    <a:pt x="411" y="543"/>
                  </a:cubicBezTo>
                  <a:cubicBezTo>
                    <a:pt x="440" y="587"/>
                    <a:pt x="484" y="646"/>
                    <a:pt x="499" y="719"/>
                  </a:cubicBezTo>
                  <a:cubicBezTo>
                    <a:pt x="557" y="1056"/>
                    <a:pt x="411" y="1378"/>
                    <a:pt x="279" y="1553"/>
                  </a:cubicBezTo>
                  <a:cubicBezTo>
                    <a:pt x="133" y="1744"/>
                    <a:pt x="1" y="1817"/>
                    <a:pt x="30" y="1831"/>
                  </a:cubicBezTo>
                  <a:cubicBezTo>
                    <a:pt x="30" y="1833"/>
                    <a:pt x="31" y="1833"/>
                    <a:pt x="33" y="1833"/>
                  </a:cubicBezTo>
                  <a:cubicBezTo>
                    <a:pt x="54" y="1833"/>
                    <a:pt x="190" y="1756"/>
                    <a:pt x="338" y="1568"/>
                  </a:cubicBezTo>
                  <a:cubicBezTo>
                    <a:pt x="499" y="1392"/>
                    <a:pt x="645" y="1056"/>
                    <a:pt x="587" y="675"/>
                  </a:cubicBezTo>
                  <a:cubicBezTo>
                    <a:pt x="572" y="602"/>
                    <a:pt x="513" y="514"/>
                    <a:pt x="440" y="455"/>
                  </a:cubicBezTo>
                  <a:cubicBezTo>
                    <a:pt x="421" y="448"/>
                    <a:pt x="400" y="440"/>
                    <a:pt x="377" y="434"/>
                  </a:cubicBezTo>
                  <a:lnTo>
                    <a:pt x="377" y="434"/>
                  </a:lnTo>
                  <a:cubicBezTo>
                    <a:pt x="706" y="190"/>
                    <a:pt x="936" y="15"/>
                    <a:pt x="923" y="2"/>
                  </a:cubicBezTo>
                  <a:cubicBezTo>
                    <a:pt x="923" y="1"/>
                    <a:pt x="923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 flipH="1">
              <a:off x="10646536" y="2905683"/>
              <a:ext cx="213017" cy="1979477"/>
            </a:xfrm>
            <a:custGeom>
              <a:avLst/>
              <a:gdLst/>
              <a:ahLst/>
              <a:cxnLst/>
              <a:rect l="l" t="t" r="r" b="b"/>
              <a:pathLst>
                <a:path w="2724" h="25313" extrusionOk="0">
                  <a:moveTo>
                    <a:pt x="2723" y="1"/>
                  </a:moveTo>
                  <a:lnTo>
                    <a:pt x="1860" y="249"/>
                  </a:lnTo>
                  <a:lnTo>
                    <a:pt x="1" y="25312"/>
                  </a:lnTo>
                  <a:lnTo>
                    <a:pt x="528" y="25312"/>
                  </a:lnTo>
                  <a:lnTo>
                    <a:pt x="27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 flipH="1">
              <a:off x="10276727" y="2783222"/>
              <a:ext cx="873572" cy="115658"/>
            </a:xfrm>
            <a:custGeom>
              <a:avLst/>
              <a:gdLst/>
              <a:ahLst/>
              <a:cxnLst/>
              <a:rect l="l" t="t" r="r" b="b"/>
              <a:pathLst>
                <a:path w="11171" h="1479" extrusionOk="0">
                  <a:moveTo>
                    <a:pt x="4655" y="0"/>
                  </a:moveTo>
                  <a:cubicBezTo>
                    <a:pt x="0" y="0"/>
                    <a:pt x="220" y="1479"/>
                    <a:pt x="220" y="1479"/>
                  </a:cubicBezTo>
                  <a:lnTo>
                    <a:pt x="10950" y="1479"/>
                  </a:lnTo>
                  <a:cubicBezTo>
                    <a:pt x="11170" y="308"/>
                    <a:pt x="9282" y="0"/>
                    <a:pt x="4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 flipH="1">
              <a:off x="10293931" y="2887384"/>
              <a:ext cx="839242" cy="37849"/>
            </a:xfrm>
            <a:custGeom>
              <a:avLst/>
              <a:gdLst/>
              <a:ahLst/>
              <a:cxnLst/>
              <a:rect l="l" t="t" r="r" b="b"/>
              <a:pathLst>
                <a:path w="10732" h="484" extrusionOk="0">
                  <a:moveTo>
                    <a:pt x="1" y="0"/>
                  </a:moveTo>
                  <a:lnTo>
                    <a:pt x="1" y="483"/>
                  </a:lnTo>
                  <a:lnTo>
                    <a:pt x="10731" y="483"/>
                  </a:lnTo>
                  <a:lnTo>
                    <a:pt x="10731" y="1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 flipH="1">
              <a:off x="10351175" y="2925155"/>
              <a:ext cx="269086" cy="1949682"/>
            </a:xfrm>
            <a:custGeom>
              <a:avLst/>
              <a:gdLst/>
              <a:ahLst/>
              <a:cxnLst/>
              <a:rect l="l" t="t" r="r" b="b"/>
              <a:pathLst>
                <a:path w="3441" h="24932" extrusionOk="0">
                  <a:moveTo>
                    <a:pt x="0" y="0"/>
                  </a:moveTo>
                  <a:lnTo>
                    <a:pt x="3074" y="24932"/>
                  </a:lnTo>
                  <a:lnTo>
                    <a:pt x="3440" y="24932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7C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 flipH="1">
              <a:off x="10795349" y="2905683"/>
              <a:ext cx="557644" cy="1969154"/>
            </a:xfrm>
            <a:custGeom>
              <a:avLst/>
              <a:gdLst/>
              <a:ahLst/>
              <a:cxnLst/>
              <a:rect l="l" t="t" r="r" b="b"/>
              <a:pathLst>
                <a:path w="7131" h="25181" extrusionOk="0">
                  <a:moveTo>
                    <a:pt x="6237" y="1"/>
                  </a:moveTo>
                  <a:lnTo>
                    <a:pt x="1" y="25181"/>
                  </a:lnTo>
                  <a:lnTo>
                    <a:pt x="411" y="25181"/>
                  </a:lnTo>
                  <a:lnTo>
                    <a:pt x="7130" y="249"/>
                  </a:lnTo>
                  <a:lnTo>
                    <a:pt x="62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 flipH="1">
              <a:off x="10522901" y="3686429"/>
              <a:ext cx="488906" cy="36754"/>
            </a:xfrm>
            <a:custGeom>
              <a:avLst/>
              <a:gdLst/>
              <a:ahLst/>
              <a:cxnLst/>
              <a:rect l="l" t="t" r="r" b="b"/>
              <a:pathLst>
                <a:path w="6252" h="470" extrusionOk="0">
                  <a:moveTo>
                    <a:pt x="6193" y="1"/>
                  </a:moveTo>
                  <a:lnTo>
                    <a:pt x="0" y="147"/>
                  </a:lnTo>
                  <a:lnTo>
                    <a:pt x="0" y="469"/>
                  </a:lnTo>
                  <a:lnTo>
                    <a:pt x="6252" y="337"/>
                  </a:lnTo>
                  <a:lnTo>
                    <a:pt x="6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 flipH="1">
              <a:off x="10395825" y="4683555"/>
              <a:ext cx="880454" cy="67643"/>
            </a:xfrm>
            <a:custGeom>
              <a:avLst/>
              <a:gdLst/>
              <a:ahLst/>
              <a:cxnLst/>
              <a:rect l="l" t="t" r="r" b="b"/>
              <a:pathLst>
                <a:path w="11259" h="865" extrusionOk="0">
                  <a:moveTo>
                    <a:pt x="89" y="1"/>
                  </a:moveTo>
                  <a:lnTo>
                    <a:pt x="1" y="308"/>
                  </a:lnTo>
                  <a:lnTo>
                    <a:pt x="11259" y="864"/>
                  </a:lnTo>
                  <a:lnTo>
                    <a:pt x="11259" y="425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 flipH="1">
              <a:off x="9784540" y="4225617"/>
              <a:ext cx="296534" cy="435183"/>
            </a:xfrm>
            <a:custGeom>
              <a:avLst/>
              <a:gdLst/>
              <a:ahLst/>
              <a:cxnLst/>
              <a:rect l="l" t="t" r="r" b="b"/>
              <a:pathLst>
                <a:path w="3792" h="5565" extrusionOk="0">
                  <a:moveTo>
                    <a:pt x="937" y="1"/>
                  </a:moveTo>
                  <a:lnTo>
                    <a:pt x="0" y="1641"/>
                  </a:lnTo>
                  <a:cubicBezTo>
                    <a:pt x="0" y="1641"/>
                    <a:pt x="2782" y="4891"/>
                    <a:pt x="3236" y="5432"/>
                  </a:cubicBezTo>
                  <a:cubicBezTo>
                    <a:pt x="3317" y="5525"/>
                    <a:pt x="3375" y="5564"/>
                    <a:pt x="3416" y="5564"/>
                  </a:cubicBezTo>
                  <a:cubicBezTo>
                    <a:pt x="3624" y="5564"/>
                    <a:pt x="3367" y="4539"/>
                    <a:pt x="3367" y="4539"/>
                  </a:cubicBezTo>
                  <a:lnTo>
                    <a:pt x="3792" y="33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 flipH="1">
              <a:off x="9404408" y="2659588"/>
              <a:ext cx="1304063" cy="1874063"/>
            </a:xfrm>
            <a:custGeom>
              <a:avLst/>
              <a:gdLst/>
              <a:ahLst/>
              <a:cxnLst/>
              <a:rect l="l" t="t" r="r" b="b"/>
              <a:pathLst>
                <a:path w="16676" h="23965" extrusionOk="0">
                  <a:moveTo>
                    <a:pt x="7145" y="0"/>
                  </a:moveTo>
                  <a:lnTo>
                    <a:pt x="1" y="835"/>
                  </a:lnTo>
                  <a:lnTo>
                    <a:pt x="11024" y="10160"/>
                  </a:lnTo>
                  <a:lnTo>
                    <a:pt x="6647" y="22223"/>
                  </a:lnTo>
                  <a:lnTo>
                    <a:pt x="11991" y="23965"/>
                  </a:lnTo>
                  <a:cubicBezTo>
                    <a:pt x="11991" y="23965"/>
                    <a:pt x="16675" y="10160"/>
                    <a:pt x="16675" y="8593"/>
                  </a:cubicBezTo>
                  <a:cubicBezTo>
                    <a:pt x="16661" y="6705"/>
                    <a:pt x="7145" y="0"/>
                    <a:pt x="7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 flipH="1">
              <a:off x="9814099" y="4685901"/>
              <a:ext cx="495944" cy="145608"/>
            </a:xfrm>
            <a:custGeom>
              <a:avLst/>
              <a:gdLst/>
              <a:ahLst/>
              <a:cxnLst/>
              <a:rect l="l" t="t" r="r" b="b"/>
              <a:pathLst>
                <a:path w="6342" h="1862" extrusionOk="0">
                  <a:moveTo>
                    <a:pt x="0" y="0"/>
                  </a:moveTo>
                  <a:lnTo>
                    <a:pt x="601" y="1801"/>
                  </a:lnTo>
                  <a:cubicBezTo>
                    <a:pt x="601" y="1801"/>
                    <a:pt x="4146" y="1861"/>
                    <a:pt x="5340" y="1861"/>
                  </a:cubicBezTo>
                  <a:cubicBezTo>
                    <a:pt x="5460" y="1861"/>
                    <a:pt x="5555" y="1861"/>
                    <a:pt x="5622" y="1859"/>
                  </a:cubicBezTo>
                  <a:cubicBezTo>
                    <a:pt x="5630" y="1859"/>
                    <a:pt x="5637" y="1859"/>
                    <a:pt x="5644" y="1859"/>
                  </a:cubicBezTo>
                  <a:cubicBezTo>
                    <a:pt x="6341" y="1859"/>
                    <a:pt x="5036" y="1171"/>
                    <a:pt x="5036" y="1171"/>
                  </a:cubicBezTo>
                  <a:lnTo>
                    <a:pt x="4392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 flipH="1">
              <a:off x="10133700" y="1657927"/>
              <a:ext cx="803661" cy="996424"/>
            </a:xfrm>
            <a:custGeom>
              <a:avLst/>
              <a:gdLst/>
              <a:ahLst/>
              <a:cxnLst/>
              <a:rect l="l" t="t" r="r" b="b"/>
              <a:pathLst>
                <a:path w="10277" h="12742" extrusionOk="0">
                  <a:moveTo>
                    <a:pt x="4954" y="0"/>
                  </a:moveTo>
                  <a:cubicBezTo>
                    <a:pt x="3960" y="0"/>
                    <a:pt x="3002" y="114"/>
                    <a:pt x="2386" y="351"/>
                  </a:cubicBezTo>
                  <a:cubicBezTo>
                    <a:pt x="2386" y="351"/>
                    <a:pt x="220" y="1273"/>
                    <a:pt x="0" y="3220"/>
                  </a:cubicBezTo>
                  <a:lnTo>
                    <a:pt x="0" y="8168"/>
                  </a:lnTo>
                  <a:lnTo>
                    <a:pt x="29" y="10233"/>
                  </a:lnTo>
                  <a:cubicBezTo>
                    <a:pt x="29" y="10233"/>
                    <a:pt x="5271" y="12742"/>
                    <a:pt x="8414" y="12742"/>
                  </a:cubicBezTo>
                  <a:cubicBezTo>
                    <a:pt x="9209" y="12742"/>
                    <a:pt x="9869" y="12581"/>
                    <a:pt x="10277" y="12180"/>
                  </a:cubicBezTo>
                  <a:lnTo>
                    <a:pt x="9867" y="5621"/>
                  </a:lnTo>
                  <a:cubicBezTo>
                    <a:pt x="9838" y="4216"/>
                    <a:pt x="10013" y="1961"/>
                    <a:pt x="8974" y="1024"/>
                  </a:cubicBezTo>
                  <a:cubicBezTo>
                    <a:pt x="8769" y="849"/>
                    <a:pt x="8549" y="658"/>
                    <a:pt x="8315" y="541"/>
                  </a:cubicBezTo>
                  <a:cubicBezTo>
                    <a:pt x="7566" y="187"/>
                    <a:pt x="6230" y="0"/>
                    <a:pt x="49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 flipH="1">
              <a:off x="10224100" y="1207809"/>
              <a:ext cx="422515" cy="538642"/>
            </a:xfrm>
            <a:custGeom>
              <a:avLst/>
              <a:gdLst/>
              <a:ahLst/>
              <a:cxnLst/>
              <a:rect l="l" t="t" r="r" b="b"/>
              <a:pathLst>
                <a:path w="5403" h="6888" extrusionOk="0">
                  <a:moveTo>
                    <a:pt x="2796" y="0"/>
                  </a:moveTo>
                  <a:cubicBezTo>
                    <a:pt x="1518" y="0"/>
                    <a:pt x="1450" y="617"/>
                    <a:pt x="1450" y="617"/>
                  </a:cubicBezTo>
                  <a:lnTo>
                    <a:pt x="1450" y="1700"/>
                  </a:lnTo>
                  <a:cubicBezTo>
                    <a:pt x="1450" y="1700"/>
                    <a:pt x="1090" y="1443"/>
                    <a:pt x="746" y="1443"/>
                  </a:cubicBezTo>
                  <a:cubicBezTo>
                    <a:pt x="493" y="1443"/>
                    <a:pt x="248" y="1582"/>
                    <a:pt x="161" y="2066"/>
                  </a:cubicBezTo>
                  <a:cubicBezTo>
                    <a:pt x="0" y="2959"/>
                    <a:pt x="864" y="3120"/>
                    <a:pt x="864" y="3120"/>
                  </a:cubicBezTo>
                  <a:lnTo>
                    <a:pt x="659" y="5682"/>
                  </a:lnTo>
                  <a:cubicBezTo>
                    <a:pt x="630" y="6034"/>
                    <a:pt x="732" y="6370"/>
                    <a:pt x="967" y="6605"/>
                  </a:cubicBezTo>
                  <a:cubicBezTo>
                    <a:pt x="1185" y="6812"/>
                    <a:pt x="1431" y="6888"/>
                    <a:pt x="1674" y="6888"/>
                  </a:cubicBezTo>
                  <a:cubicBezTo>
                    <a:pt x="2051" y="6888"/>
                    <a:pt x="2422" y="6706"/>
                    <a:pt x="2679" y="6546"/>
                  </a:cubicBezTo>
                  <a:cubicBezTo>
                    <a:pt x="2870" y="6414"/>
                    <a:pt x="2987" y="6224"/>
                    <a:pt x="2987" y="5975"/>
                  </a:cubicBezTo>
                  <a:lnTo>
                    <a:pt x="2987" y="5302"/>
                  </a:lnTo>
                  <a:lnTo>
                    <a:pt x="3895" y="5302"/>
                  </a:lnTo>
                  <a:cubicBezTo>
                    <a:pt x="5402" y="5228"/>
                    <a:pt x="5139" y="441"/>
                    <a:pt x="5139" y="441"/>
                  </a:cubicBezTo>
                  <a:cubicBezTo>
                    <a:pt x="5139" y="31"/>
                    <a:pt x="4334" y="31"/>
                    <a:pt x="4334" y="31"/>
                  </a:cubicBezTo>
                  <a:lnTo>
                    <a:pt x="2928" y="2"/>
                  </a:lnTo>
                  <a:cubicBezTo>
                    <a:pt x="2883" y="1"/>
                    <a:pt x="2839" y="0"/>
                    <a:pt x="2796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 flipH="1">
              <a:off x="10311138" y="1383133"/>
              <a:ext cx="22913" cy="112217"/>
            </a:xfrm>
            <a:custGeom>
              <a:avLst/>
              <a:gdLst/>
              <a:ahLst/>
              <a:cxnLst/>
              <a:rect l="l" t="t" r="r" b="b"/>
              <a:pathLst>
                <a:path w="293" h="1435" extrusionOk="0">
                  <a:moveTo>
                    <a:pt x="234" y="0"/>
                  </a:moveTo>
                  <a:cubicBezTo>
                    <a:pt x="220" y="29"/>
                    <a:pt x="190" y="366"/>
                    <a:pt x="190" y="776"/>
                  </a:cubicBezTo>
                  <a:cubicBezTo>
                    <a:pt x="190" y="996"/>
                    <a:pt x="234" y="1186"/>
                    <a:pt x="176" y="1303"/>
                  </a:cubicBezTo>
                  <a:cubicBezTo>
                    <a:pt x="146" y="1362"/>
                    <a:pt x="103" y="1391"/>
                    <a:pt x="73" y="1391"/>
                  </a:cubicBezTo>
                  <a:cubicBezTo>
                    <a:pt x="29" y="1405"/>
                    <a:pt x="15" y="1405"/>
                    <a:pt x="15" y="1405"/>
                  </a:cubicBezTo>
                  <a:cubicBezTo>
                    <a:pt x="0" y="1405"/>
                    <a:pt x="15" y="1435"/>
                    <a:pt x="73" y="1435"/>
                  </a:cubicBezTo>
                  <a:cubicBezTo>
                    <a:pt x="117" y="1435"/>
                    <a:pt x="176" y="1405"/>
                    <a:pt x="234" y="1347"/>
                  </a:cubicBezTo>
                  <a:cubicBezTo>
                    <a:pt x="264" y="1274"/>
                    <a:pt x="293" y="1171"/>
                    <a:pt x="293" y="1083"/>
                  </a:cubicBezTo>
                  <a:lnTo>
                    <a:pt x="293" y="776"/>
                  </a:lnTo>
                  <a:cubicBezTo>
                    <a:pt x="293" y="351"/>
                    <a:pt x="249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 flipH="1">
              <a:off x="10390120" y="1387669"/>
              <a:ext cx="9228" cy="27526"/>
            </a:xfrm>
            <a:custGeom>
              <a:avLst/>
              <a:gdLst/>
              <a:ahLst/>
              <a:cxnLst/>
              <a:rect l="l" t="t" r="r" b="b"/>
              <a:pathLst>
                <a:path w="118" h="352" extrusionOk="0">
                  <a:moveTo>
                    <a:pt x="59" y="1"/>
                  </a:moveTo>
                  <a:cubicBezTo>
                    <a:pt x="30" y="1"/>
                    <a:pt x="1" y="74"/>
                    <a:pt x="30" y="191"/>
                  </a:cubicBezTo>
                  <a:cubicBezTo>
                    <a:pt x="30" y="279"/>
                    <a:pt x="59" y="352"/>
                    <a:pt x="74" y="352"/>
                  </a:cubicBezTo>
                  <a:cubicBezTo>
                    <a:pt x="103" y="352"/>
                    <a:pt x="118" y="264"/>
                    <a:pt x="118" y="162"/>
                  </a:cubicBezTo>
                  <a:cubicBezTo>
                    <a:pt x="118" y="74"/>
                    <a:pt x="74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 flipH="1">
              <a:off x="10269927" y="1385401"/>
              <a:ext cx="6882" cy="26432"/>
            </a:xfrm>
            <a:custGeom>
              <a:avLst/>
              <a:gdLst/>
              <a:ahLst/>
              <a:cxnLst/>
              <a:rect l="l" t="t" r="r" b="b"/>
              <a:pathLst>
                <a:path w="88" h="338" extrusionOk="0">
                  <a:moveTo>
                    <a:pt x="29" y="0"/>
                  </a:moveTo>
                  <a:cubicBezTo>
                    <a:pt x="15" y="0"/>
                    <a:pt x="0" y="88"/>
                    <a:pt x="0" y="176"/>
                  </a:cubicBezTo>
                  <a:cubicBezTo>
                    <a:pt x="0" y="264"/>
                    <a:pt x="29" y="337"/>
                    <a:pt x="44" y="337"/>
                  </a:cubicBezTo>
                  <a:cubicBezTo>
                    <a:pt x="73" y="337"/>
                    <a:pt x="88" y="249"/>
                    <a:pt x="88" y="161"/>
                  </a:cubicBezTo>
                  <a:cubicBezTo>
                    <a:pt x="88" y="59"/>
                    <a:pt x="44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 flipH="1">
              <a:off x="10410686" y="1581135"/>
              <a:ext cx="66470" cy="119177"/>
            </a:xfrm>
            <a:custGeom>
              <a:avLst/>
              <a:gdLst/>
              <a:ahLst/>
              <a:cxnLst/>
              <a:rect l="l" t="t" r="r" b="b"/>
              <a:pathLst>
                <a:path w="850" h="1524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250"/>
                    <a:pt x="0" y="528"/>
                    <a:pt x="73" y="791"/>
                  </a:cubicBezTo>
                  <a:cubicBezTo>
                    <a:pt x="147" y="1040"/>
                    <a:pt x="308" y="1260"/>
                    <a:pt x="527" y="1406"/>
                  </a:cubicBezTo>
                  <a:cubicBezTo>
                    <a:pt x="600" y="1465"/>
                    <a:pt x="747" y="1523"/>
                    <a:pt x="747" y="1523"/>
                  </a:cubicBezTo>
                  <a:cubicBezTo>
                    <a:pt x="747" y="1494"/>
                    <a:pt x="776" y="1333"/>
                    <a:pt x="805" y="1318"/>
                  </a:cubicBezTo>
                  <a:cubicBezTo>
                    <a:pt x="849" y="1040"/>
                    <a:pt x="835" y="820"/>
                    <a:pt x="805" y="513"/>
                  </a:cubicBezTo>
                  <a:cubicBezTo>
                    <a:pt x="483" y="440"/>
                    <a:pt x="220" y="235"/>
                    <a:pt x="15" y="1"/>
                  </a:cubicBezTo>
                  <a:close/>
                </a:path>
              </a:pathLst>
            </a:custGeom>
            <a:solidFill>
              <a:srgbClr val="151F29">
                <a:alpha val="18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 flipH="1">
              <a:off x="10545815" y="1356780"/>
              <a:ext cx="53880" cy="74446"/>
            </a:xfrm>
            <a:custGeom>
              <a:avLst/>
              <a:gdLst/>
              <a:ahLst/>
              <a:cxnLst/>
              <a:rect l="l" t="t" r="r" b="b"/>
              <a:pathLst>
                <a:path w="689" h="952" extrusionOk="0">
                  <a:moveTo>
                    <a:pt x="59" y="0"/>
                  </a:moveTo>
                  <a:cubicBezTo>
                    <a:pt x="59" y="0"/>
                    <a:pt x="132" y="30"/>
                    <a:pt x="220" y="88"/>
                  </a:cubicBezTo>
                  <a:cubicBezTo>
                    <a:pt x="281" y="131"/>
                    <a:pt x="346" y="185"/>
                    <a:pt x="405" y="257"/>
                  </a:cubicBezTo>
                  <a:lnTo>
                    <a:pt x="405" y="257"/>
                  </a:lnTo>
                  <a:cubicBezTo>
                    <a:pt x="392" y="254"/>
                    <a:pt x="380" y="251"/>
                    <a:pt x="367" y="249"/>
                  </a:cubicBezTo>
                  <a:cubicBezTo>
                    <a:pt x="348" y="246"/>
                    <a:pt x="329" y="244"/>
                    <a:pt x="310" y="244"/>
                  </a:cubicBezTo>
                  <a:cubicBezTo>
                    <a:pt x="251" y="244"/>
                    <a:pt x="191" y="260"/>
                    <a:pt x="147" y="293"/>
                  </a:cubicBezTo>
                  <a:cubicBezTo>
                    <a:pt x="103" y="322"/>
                    <a:pt x="59" y="396"/>
                    <a:pt x="45" y="454"/>
                  </a:cubicBezTo>
                  <a:cubicBezTo>
                    <a:pt x="1" y="586"/>
                    <a:pt x="45" y="688"/>
                    <a:pt x="103" y="762"/>
                  </a:cubicBezTo>
                  <a:cubicBezTo>
                    <a:pt x="206" y="923"/>
                    <a:pt x="323" y="952"/>
                    <a:pt x="323" y="952"/>
                  </a:cubicBezTo>
                  <a:cubicBezTo>
                    <a:pt x="337" y="923"/>
                    <a:pt x="250" y="879"/>
                    <a:pt x="132" y="703"/>
                  </a:cubicBezTo>
                  <a:cubicBezTo>
                    <a:pt x="103" y="630"/>
                    <a:pt x="74" y="542"/>
                    <a:pt x="118" y="454"/>
                  </a:cubicBezTo>
                  <a:cubicBezTo>
                    <a:pt x="130" y="380"/>
                    <a:pt x="195" y="316"/>
                    <a:pt x="286" y="316"/>
                  </a:cubicBezTo>
                  <a:cubicBezTo>
                    <a:pt x="302" y="316"/>
                    <a:pt x="319" y="318"/>
                    <a:pt x="337" y="322"/>
                  </a:cubicBezTo>
                  <a:cubicBezTo>
                    <a:pt x="393" y="334"/>
                    <a:pt x="449" y="370"/>
                    <a:pt x="498" y="407"/>
                  </a:cubicBezTo>
                  <a:lnTo>
                    <a:pt x="498" y="407"/>
                  </a:lnTo>
                  <a:cubicBezTo>
                    <a:pt x="503" y="417"/>
                    <a:pt x="508" y="428"/>
                    <a:pt x="513" y="440"/>
                  </a:cubicBezTo>
                  <a:lnTo>
                    <a:pt x="527" y="428"/>
                  </a:lnTo>
                  <a:lnTo>
                    <a:pt x="527" y="428"/>
                  </a:lnTo>
                  <a:cubicBezTo>
                    <a:pt x="532" y="432"/>
                    <a:pt x="537" y="436"/>
                    <a:pt x="542" y="440"/>
                  </a:cubicBezTo>
                  <a:lnTo>
                    <a:pt x="689" y="542"/>
                  </a:lnTo>
                  <a:lnTo>
                    <a:pt x="616" y="381"/>
                  </a:lnTo>
                  <a:cubicBezTo>
                    <a:pt x="513" y="191"/>
                    <a:pt x="367" y="88"/>
                    <a:pt x="264" y="30"/>
                  </a:cubicBezTo>
                  <a:cubicBezTo>
                    <a:pt x="132" y="0"/>
                    <a:pt x="59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 flipH="1">
              <a:off x="10337413" y="1536014"/>
              <a:ext cx="42463" cy="9931"/>
            </a:xfrm>
            <a:custGeom>
              <a:avLst/>
              <a:gdLst/>
              <a:ahLst/>
              <a:cxnLst/>
              <a:rect l="l" t="t" r="r" b="b"/>
              <a:pathLst>
                <a:path w="543" h="127" extrusionOk="0">
                  <a:moveTo>
                    <a:pt x="35" y="1"/>
                  </a:moveTo>
                  <a:cubicBezTo>
                    <a:pt x="17" y="1"/>
                    <a:pt x="5" y="2"/>
                    <a:pt x="0" y="7"/>
                  </a:cubicBezTo>
                  <a:cubicBezTo>
                    <a:pt x="0" y="21"/>
                    <a:pt x="103" y="95"/>
                    <a:pt x="264" y="124"/>
                  </a:cubicBezTo>
                  <a:cubicBezTo>
                    <a:pt x="280" y="125"/>
                    <a:pt x="296" y="126"/>
                    <a:pt x="311" y="126"/>
                  </a:cubicBezTo>
                  <a:cubicBezTo>
                    <a:pt x="438" y="126"/>
                    <a:pt x="542" y="78"/>
                    <a:pt x="542" y="65"/>
                  </a:cubicBezTo>
                  <a:cubicBezTo>
                    <a:pt x="527" y="51"/>
                    <a:pt x="410" y="51"/>
                    <a:pt x="264" y="21"/>
                  </a:cubicBezTo>
                  <a:cubicBezTo>
                    <a:pt x="160" y="11"/>
                    <a:pt x="79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 flipH="1">
              <a:off x="10234423" y="1196470"/>
              <a:ext cx="321793" cy="145687"/>
            </a:xfrm>
            <a:custGeom>
              <a:avLst/>
              <a:gdLst/>
              <a:ahLst/>
              <a:cxnLst/>
              <a:rect l="l" t="t" r="r" b="b"/>
              <a:pathLst>
                <a:path w="4115" h="1863" extrusionOk="0">
                  <a:moveTo>
                    <a:pt x="1216" y="1"/>
                  </a:moveTo>
                  <a:cubicBezTo>
                    <a:pt x="923" y="1"/>
                    <a:pt x="587" y="15"/>
                    <a:pt x="367" y="235"/>
                  </a:cubicBezTo>
                  <a:cubicBezTo>
                    <a:pt x="118" y="469"/>
                    <a:pt x="74" y="835"/>
                    <a:pt x="89" y="1172"/>
                  </a:cubicBezTo>
                  <a:cubicBezTo>
                    <a:pt x="89" y="1348"/>
                    <a:pt x="1" y="1655"/>
                    <a:pt x="147" y="1787"/>
                  </a:cubicBezTo>
                  <a:cubicBezTo>
                    <a:pt x="178" y="1812"/>
                    <a:pt x="233" y="1820"/>
                    <a:pt x="296" y="1820"/>
                  </a:cubicBezTo>
                  <a:cubicBezTo>
                    <a:pt x="397" y="1820"/>
                    <a:pt x="521" y="1799"/>
                    <a:pt x="596" y="1799"/>
                  </a:cubicBezTo>
                  <a:cubicBezTo>
                    <a:pt x="609" y="1799"/>
                    <a:pt x="621" y="1800"/>
                    <a:pt x="630" y="1801"/>
                  </a:cubicBezTo>
                  <a:cubicBezTo>
                    <a:pt x="796" y="1835"/>
                    <a:pt x="971" y="1863"/>
                    <a:pt x="1139" y="1863"/>
                  </a:cubicBezTo>
                  <a:cubicBezTo>
                    <a:pt x="1268" y="1863"/>
                    <a:pt x="1394" y="1846"/>
                    <a:pt x="1509" y="1801"/>
                  </a:cubicBezTo>
                  <a:cubicBezTo>
                    <a:pt x="1792" y="1731"/>
                    <a:pt x="2048" y="1510"/>
                    <a:pt x="2091" y="1230"/>
                  </a:cubicBezTo>
                  <a:lnTo>
                    <a:pt x="2091" y="1230"/>
                  </a:lnTo>
                  <a:cubicBezTo>
                    <a:pt x="2065" y="1440"/>
                    <a:pt x="2068" y="1649"/>
                    <a:pt x="2124" y="1845"/>
                  </a:cubicBezTo>
                  <a:cubicBezTo>
                    <a:pt x="2266" y="1638"/>
                    <a:pt x="2397" y="1420"/>
                    <a:pt x="2537" y="1210"/>
                  </a:cubicBezTo>
                  <a:lnTo>
                    <a:pt x="2537" y="1210"/>
                  </a:lnTo>
                  <a:cubicBezTo>
                    <a:pt x="2462" y="1365"/>
                    <a:pt x="2513" y="1561"/>
                    <a:pt x="2636" y="1684"/>
                  </a:cubicBezTo>
                  <a:cubicBezTo>
                    <a:pt x="2755" y="1790"/>
                    <a:pt x="2932" y="1848"/>
                    <a:pt x="3116" y="1848"/>
                  </a:cubicBezTo>
                  <a:cubicBezTo>
                    <a:pt x="3136" y="1848"/>
                    <a:pt x="3157" y="1847"/>
                    <a:pt x="3178" y="1845"/>
                  </a:cubicBezTo>
                  <a:cubicBezTo>
                    <a:pt x="3383" y="1831"/>
                    <a:pt x="3939" y="1684"/>
                    <a:pt x="4115" y="1611"/>
                  </a:cubicBezTo>
                  <a:lnTo>
                    <a:pt x="4115" y="879"/>
                  </a:lnTo>
                  <a:cubicBezTo>
                    <a:pt x="4115" y="528"/>
                    <a:pt x="3880" y="235"/>
                    <a:pt x="3544" y="162"/>
                  </a:cubicBezTo>
                  <a:cubicBezTo>
                    <a:pt x="3441" y="118"/>
                    <a:pt x="3324" y="118"/>
                    <a:pt x="3222" y="103"/>
                  </a:cubicBezTo>
                  <a:cubicBezTo>
                    <a:pt x="2563" y="30"/>
                    <a:pt x="1904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 flipH="1">
              <a:off x="9995679" y="2350230"/>
              <a:ext cx="274326" cy="332585"/>
            </a:xfrm>
            <a:custGeom>
              <a:avLst/>
              <a:gdLst/>
              <a:ahLst/>
              <a:cxnLst/>
              <a:rect l="l" t="t" r="r" b="b"/>
              <a:pathLst>
                <a:path w="3508" h="4253" extrusionOk="0">
                  <a:moveTo>
                    <a:pt x="1627" y="1"/>
                  </a:moveTo>
                  <a:cubicBezTo>
                    <a:pt x="1421" y="1"/>
                    <a:pt x="1" y="1365"/>
                    <a:pt x="1" y="1365"/>
                  </a:cubicBezTo>
                  <a:cubicBezTo>
                    <a:pt x="1" y="1365"/>
                    <a:pt x="57" y="4252"/>
                    <a:pt x="584" y="4252"/>
                  </a:cubicBezTo>
                  <a:cubicBezTo>
                    <a:pt x="595" y="4252"/>
                    <a:pt x="605" y="4251"/>
                    <a:pt x="616" y="4249"/>
                  </a:cubicBezTo>
                  <a:cubicBezTo>
                    <a:pt x="616" y="4249"/>
                    <a:pt x="2753" y="3517"/>
                    <a:pt x="2899" y="3327"/>
                  </a:cubicBezTo>
                  <a:cubicBezTo>
                    <a:pt x="3028" y="3147"/>
                    <a:pt x="2248" y="3136"/>
                    <a:pt x="2051" y="3136"/>
                  </a:cubicBezTo>
                  <a:cubicBezTo>
                    <a:pt x="2023" y="3136"/>
                    <a:pt x="2006" y="3136"/>
                    <a:pt x="2006" y="3136"/>
                  </a:cubicBezTo>
                  <a:cubicBezTo>
                    <a:pt x="2006" y="3136"/>
                    <a:pt x="3046" y="2975"/>
                    <a:pt x="3192" y="2770"/>
                  </a:cubicBezTo>
                  <a:cubicBezTo>
                    <a:pt x="3368" y="2565"/>
                    <a:pt x="1860" y="2492"/>
                    <a:pt x="1860" y="2492"/>
                  </a:cubicBezTo>
                  <a:cubicBezTo>
                    <a:pt x="1860" y="2492"/>
                    <a:pt x="3339" y="2492"/>
                    <a:pt x="3339" y="2170"/>
                  </a:cubicBezTo>
                  <a:cubicBezTo>
                    <a:pt x="3339" y="1833"/>
                    <a:pt x="1699" y="1746"/>
                    <a:pt x="1699" y="1746"/>
                  </a:cubicBezTo>
                  <a:cubicBezTo>
                    <a:pt x="1699" y="1746"/>
                    <a:pt x="3397" y="1716"/>
                    <a:pt x="3456" y="1365"/>
                  </a:cubicBezTo>
                  <a:cubicBezTo>
                    <a:pt x="3507" y="1117"/>
                    <a:pt x="2392" y="1080"/>
                    <a:pt x="1731" y="1080"/>
                  </a:cubicBezTo>
                  <a:cubicBezTo>
                    <a:pt x="1456" y="1080"/>
                    <a:pt x="1260" y="1087"/>
                    <a:pt x="1260" y="1087"/>
                  </a:cubicBezTo>
                  <a:cubicBezTo>
                    <a:pt x="1772" y="662"/>
                    <a:pt x="1787" y="106"/>
                    <a:pt x="1640" y="3"/>
                  </a:cubicBezTo>
                  <a:cubicBezTo>
                    <a:pt x="1637" y="2"/>
                    <a:pt x="1632" y="1"/>
                    <a:pt x="1627" y="1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 flipH="1">
              <a:off x="10221831" y="1894794"/>
              <a:ext cx="805851" cy="852615"/>
            </a:xfrm>
            <a:custGeom>
              <a:avLst/>
              <a:gdLst/>
              <a:ahLst/>
              <a:cxnLst/>
              <a:rect l="l" t="t" r="r" b="b"/>
              <a:pathLst>
                <a:path w="10305" h="10903" extrusionOk="0">
                  <a:moveTo>
                    <a:pt x="1111" y="1"/>
                  </a:moveTo>
                  <a:cubicBezTo>
                    <a:pt x="1111" y="1"/>
                    <a:pt x="130" y="2709"/>
                    <a:pt x="57" y="7043"/>
                  </a:cubicBezTo>
                  <a:cubicBezTo>
                    <a:pt x="0" y="10403"/>
                    <a:pt x="2392" y="10902"/>
                    <a:pt x="3960" y="10902"/>
                  </a:cubicBezTo>
                  <a:cubicBezTo>
                    <a:pt x="4413" y="10902"/>
                    <a:pt x="4798" y="10860"/>
                    <a:pt x="5034" y="10834"/>
                  </a:cubicBezTo>
                  <a:cubicBezTo>
                    <a:pt x="6103" y="10702"/>
                    <a:pt x="10305" y="10102"/>
                    <a:pt x="10305" y="10102"/>
                  </a:cubicBezTo>
                  <a:lnTo>
                    <a:pt x="9704" y="7174"/>
                  </a:lnTo>
                  <a:cubicBezTo>
                    <a:pt x="9704" y="7174"/>
                    <a:pt x="7128" y="7540"/>
                    <a:pt x="4303" y="7540"/>
                  </a:cubicBezTo>
                  <a:cubicBezTo>
                    <a:pt x="3014" y="7540"/>
                    <a:pt x="4449" y="543"/>
                    <a:pt x="4449" y="54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 flipH="1">
              <a:off x="9839434" y="2696186"/>
              <a:ext cx="941137" cy="2037814"/>
            </a:xfrm>
            <a:custGeom>
              <a:avLst/>
              <a:gdLst/>
              <a:ahLst/>
              <a:cxnLst/>
              <a:rect l="l" t="t" r="r" b="b"/>
              <a:pathLst>
                <a:path w="12035" h="26059" extrusionOk="0">
                  <a:moveTo>
                    <a:pt x="5739" y="1"/>
                  </a:moveTo>
                  <a:lnTo>
                    <a:pt x="1" y="630"/>
                  </a:lnTo>
                  <a:lnTo>
                    <a:pt x="5285" y="26059"/>
                  </a:lnTo>
                  <a:lnTo>
                    <a:pt x="12034" y="26059"/>
                  </a:lnTo>
                  <a:lnTo>
                    <a:pt x="57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 flipH="1">
              <a:off x="10099294" y="2659588"/>
              <a:ext cx="256574" cy="237024"/>
            </a:xfrm>
            <a:custGeom>
              <a:avLst/>
              <a:gdLst/>
              <a:ahLst/>
              <a:cxnLst/>
              <a:rect l="l" t="t" r="r" b="b"/>
              <a:pathLst>
                <a:path w="3281" h="3031" extrusionOk="0">
                  <a:moveTo>
                    <a:pt x="2548" y="0"/>
                  </a:moveTo>
                  <a:lnTo>
                    <a:pt x="1" y="469"/>
                  </a:lnTo>
                  <a:lnTo>
                    <a:pt x="586" y="3030"/>
                  </a:lnTo>
                  <a:lnTo>
                    <a:pt x="3280" y="469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 flipH="1">
              <a:off x="10256163" y="2681328"/>
              <a:ext cx="41290" cy="232489"/>
            </a:xfrm>
            <a:custGeom>
              <a:avLst/>
              <a:gdLst/>
              <a:ahLst/>
              <a:cxnLst/>
              <a:rect l="l" t="t" r="r" b="b"/>
              <a:pathLst>
                <a:path w="528" h="2973" extrusionOk="0">
                  <a:moveTo>
                    <a:pt x="15" y="0"/>
                  </a:moveTo>
                  <a:cubicBezTo>
                    <a:pt x="1" y="0"/>
                    <a:pt x="15" y="191"/>
                    <a:pt x="74" y="454"/>
                  </a:cubicBezTo>
                  <a:cubicBezTo>
                    <a:pt x="132" y="732"/>
                    <a:pt x="191" y="1113"/>
                    <a:pt x="279" y="1537"/>
                  </a:cubicBezTo>
                  <a:cubicBezTo>
                    <a:pt x="337" y="1742"/>
                    <a:pt x="366" y="1947"/>
                    <a:pt x="410" y="2123"/>
                  </a:cubicBezTo>
                  <a:cubicBezTo>
                    <a:pt x="440" y="2313"/>
                    <a:pt x="454" y="2474"/>
                    <a:pt x="440" y="2606"/>
                  </a:cubicBezTo>
                  <a:cubicBezTo>
                    <a:pt x="410" y="2752"/>
                    <a:pt x="381" y="2855"/>
                    <a:pt x="337" y="2899"/>
                  </a:cubicBezTo>
                  <a:cubicBezTo>
                    <a:pt x="279" y="2928"/>
                    <a:pt x="220" y="2914"/>
                    <a:pt x="220" y="2928"/>
                  </a:cubicBezTo>
                  <a:cubicBezTo>
                    <a:pt x="220" y="2943"/>
                    <a:pt x="235" y="2943"/>
                    <a:pt x="264" y="2972"/>
                  </a:cubicBezTo>
                  <a:cubicBezTo>
                    <a:pt x="279" y="2972"/>
                    <a:pt x="308" y="2972"/>
                    <a:pt x="352" y="2943"/>
                  </a:cubicBezTo>
                  <a:cubicBezTo>
                    <a:pt x="440" y="2884"/>
                    <a:pt x="454" y="2767"/>
                    <a:pt x="498" y="2635"/>
                  </a:cubicBezTo>
                  <a:cubicBezTo>
                    <a:pt x="528" y="2489"/>
                    <a:pt x="513" y="2313"/>
                    <a:pt x="484" y="2123"/>
                  </a:cubicBezTo>
                  <a:lnTo>
                    <a:pt x="366" y="1523"/>
                  </a:lnTo>
                  <a:cubicBezTo>
                    <a:pt x="293" y="1098"/>
                    <a:pt x="205" y="718"/>
                    <a:pt x="147" y="439"/>
                  </a:cubicBezTo>
                  <a:cubicBezTo>
                    <a:pt x="74" y="161"/>
                    <a:pt x="44" y="0"/>
                    <a:pt x="15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 flipH="1">
              <a:off x="10213779" y="2692745"/>
              <a:ext cx="137476" cy="485466"/>
            </a:xfrm>
            <a:custGeom>
              <a:avLst/>
              <a:gdLst/>
              <a:ahLst/>
              <a:cxnLst/>
              <a:rect l="l" t="t" r="r" b="b"/>
              <a:pathLst>
                <a:path w="1758" h="6208" extrusionOk="0">
                  <a:moveTo>
                    <a:pt x="0" y="1"/>
                  </a:moveTo>
                  <a:cubicBezTo>
                    <a:pt x="0" y="15"/>
                    <a:pt x="15" y="88"/>
                    <a:pt x="44" y="250"/>
                  </a:cubicBezTo>
                  <a:cubicBezTo>
                    <a:pt x="88" y="425"/>
                    <a:pt x="161" y="645"/>
                    <a:pt x="235" y="908"/>
                  </a:cubicBezTo>
                  <a:cubicBezTo>
                    <a:pt x="396" y="1494"/>
                    <a:pt x="615" y="2270"/>
                    <a:pt x="850" y="3104"/>
                  </a:cubicBezTo>
                  <a:cubicBezTo>
                    <a:pt x="1098" y="3953"/>
                    <a:pt x="1318" y="4729"/>
                    <a:pt x="1479" y="5300"/>
                  </a:cubicBezTo>
                  <a:cubicBezTo>
                    <a:pt x="1552" y="5564"/>
                    <a:pt x="1611" y="5783"/>
                    <a:pt x="1655" y="5974"/>
                  </a:cubicBezTo>
                  <a:cubicBezTo>
                    <a:pt x="1699" y="6120"/>
                    <a:pt x="1728" y="6208"/>
                    <a:pt x="1728" y="6208"/>
                  </a:cubicBezTo>
                  <a:cubicBezTo>
                    <a:pt x="1757" y="6208"/>
                    <a:pt x="1728" y="6120"/>
                    <a:pt x="1713" y="5988"/>
                  </a:cubicBezTo>
                  <a:cubicBezTo>
                    <a:pt x="1684" y="5827"/>
                    <a:pt x="1625" y="5608"/>
                    <a:pt x="1552" y="5315"/>
                  </a:cubicBezTo>
                  <a:cubicBezTo>
                    <a:pt x="1406" y="4744"/>
                    <a:pt x="1201" y="3953"/>
                    <a:pt x="967" y="3090"/>
                  </a:cubicBezTo>
                  <a:cubicBezTo>
                    <a:pt x="732" y="2240"/>
                    <a:pt x="484" y="1450"/>
                    <a:pt x="308" y="894"/>
                  </a:cubicBezTo>
                  <a:cubicBezTo>
                    <a:pt x="220" y="630"/>
                    <a:pt x="147" y="381"/>
                    <a:pt x="88" y="235"/>
                  </a:cubicBezTo>
                  <a:cubicBezTo>
                    <a:pt x="30" y="8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 flipH="1">
              <a:off x="10313404" y="2748814"/>
              <a:ext cx="400775" cy="1977209"/>
            </a:xfrm>
            <a:custGeom>
              <a:avLst/>
              <a:gdLst/>
              <a:ahLst/>
              <a:cxnLst/>
              <a:rect l="l" t="t" r="r" b="b"/>
              <a:pathLst>
                <a:path w="5125" h="25284" extrusionOk="0">
                  <a:moveTo>
                    <a:pt x="1" y="1"/>
                  </a:moveTo>
                  <a:lnTo>
                    <a:pt x="1" y="74"/>
                  </a:lnTo>
                  <a:cubicBezTo>
                    <a:pt x="30" y="118"/>
                    <a:pt x="30" y="191"/>
                    <a:pt x="45" y="264"/>
                  </a:cubicBezTo>
                  <a:cubicBezTo>
                    <a:pt x="74" y="455"/>
                    <a:pt x="118" y="718"/>
                    <a:pt x="176" y="1026"/>
                  </a:cubicBezTo>
                  <a:cubicBezTo>
                    <a:pt x="279" y="1655"/>
                    <a:pt x="440" y="2592"/>
                    <a:pt x="645" y="3749"/>
                  </a:cubicBezTo>
                  <a:cubicBezTo>
                    <a:pt x="1055" y="6047"/>
                    <a:pt x="1655" y="9224"/>
                    <a:pt x="2343" y="12708"/>
                  </a:cubicBezTo>
                  <a:cubicBezTo>
                    <a:pt x="3060" y="16192"/>
                    <a:pt x="3734" y="19354"/>
                    <a:pt x="4246" y="21624"/>
                  </a:cubicBezTo>
                  <a:cubicBezTo>
                    <a:pt x="4510" y="22765"/>
                    <a:pt x="4729" y="23673"/>
                    <a:pt x="4876" y="24317"/>
                  </a:cubicBezTo>
                  <a:cubicBezTo>
                    <a:pt x="4883" y="24344"/>
                    <a:pt x="4891" y="24371"/>
                    <a:pt x="4898" y="24398"/>
                  </a:cubicBezTo>
                  <a:lnTo>
                    <a:pt x="4898" y="24398"/>
                  </a:lnTo>
                  <a:cubicBezTo>
                    <a:pt x="4891" y="24367"/>
                    <a:pt x="4883" y="24335"/>
                    <a:pt x="4876" y="24303"/>
                  </a:cubicBezTo>
                  <a:cubicBezTo>
                    <a:pt x="4744" y="23644"/>
                    <a:pt x="4539" y="22722"/>
                    <a:pt x="4290" y="21594"/>
                  </a:cubicBezTo>
                  <a:cubicBezTo>
                    <a:pt x="3792" y="19296"/>
                    <a:pt x="3119" y="16148"/>
                    <a:pt x="2416" y="12664"/>
                  </a:cubicBezTo>
                  <a:cubicBezTo>
                    <a:pt x="1728" y="9180"/>
                    <a:pt x="1128" y="6003"/>
                    <a:pt x="703" y="3705"/>
                  </a:cubicBezTo>
                  <a:cubicBezTo>
                    <a:pt x="498" y="2563"/>
                    <a:pt x="323" y="1626"/>
                    <a:pt x="206" y="982"/>
                  </a:cubicBezTo>
                  <a:cubicBezTo>
                    <a:pt x="132" y="674"/>
                    <a:pt x="103" y="440"/>
                    <a:pt x="59" y="250"/>
                  </a:cubicBezTo>
                  <a:cubicBezTo>
                    <a:pt x="45" y="177"/>
                    <a:pt x="45" y="118"/>
                    <a:pt x="30" y="74"/>
                  </a:cubicBezTo>
                  <a:cubicBezTo>
                    <a:pt x="1" y="16"/>
                    <a:pt x="1" y="1"/>
                    <a:pt x="1" y="1"/>
                  </a:cubicBezTo>
                  <a:close/>
                  <a:moveTo>
                    <a:pt x="4898" y="24398"/>
                  </a:moveTo>
                  <a:lnTo>
                    <a:pt x="4898" y="24398"/>
                  </a:lnTo>
                  <a:cubicBezTo>
                    <a:pt x="4961" y="24662"/>
                    <a:pt x="5011" y="24877"/>
                    <a:pt x="5037" y="25035"/>
                  </a:cubicBezTo>
                  <a:cubicBezTo>
                    <a:pt x="5051" y="25108"/>
                    <a:pt x="5081" y="25181"/>
                    <a:pt x="5081" y="25210"/>
                  </a:cubicBezTo>
                  <a:cubicBezTo>
                    <a:pt x="5125" y="25254"/>
                    <a:pt x="5125" y="25283"/>
                    <a:pt x="5125" y="25283"/>
                  </a:cubicBezTo>
                  <a:lnTo>
                    <a:pt x="5125" y="25283"/>
                  </a:lnTo>
                  <a:cubicBezTo>
                    <a:pt x="5125" y="25283"/>
                    <a:pt x="5125" y="25269"/>
                    <a:pt x="5110" y="25239"/>
                  </a:cubicBezTo>
                  <a:cubicBezTo>
                    <a:pt x="5095" y="25181"/>
                    <a:pt x="5066" y="25122"/>
                    <a:pt x="5051" y="25049"/>
                  </a:cubicBezTo>
                  <a:cubicBezTo>
                    <a:pt x="5025" y="24902"/>
                    <a:pt x="4974" y="24670"/>
                    <a:pt x="4898" y="24398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 flipH="1">
              <a:off x="9904734" y="3923453"/>
              <a:ext cx="128248" cy="596510"/>
            </a:xfrm>
            <a:custGeom>
              <a:avLst/>
              <a:gdLst/>
              <a:ahLst/>
              <a:cxnLst/>
              <a:rect l="l" t="t" r="r" b="b"/>
              <a:pathLst>
                <a:path w="1640" h="7628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15"/>
                    <a:pt x="337" y="1728"/>
                    <a:pt x="776" y="3821"/>
                  </a:cubicBezTo>
                  <a:cubicBezTo>
                    <a:pt x="1215" y="5929"/>
                    <a:pt x="1596" y="7627"/>
                    <a:pt x="1611" y="7627"/>
                  </a:cubicBezTo>
                  <a:cubicBezTo>
                    <a:pt x="1640" y="7627"/>
                    <a:pt x="1303" y="5929"/>
                    <a:pt x="864" y="3806"/>
                  </a:cubicBezTo>
                  <a:cubicBezTo>
                    <a:pt x="425" y="1698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2D6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 flipH="1">
              <a:off x="9786807" y="3069433"/>
              <a:ext cx="454577" cy="974294"/>
            </a:xfrm>
            <a:custGeom>
              <a:avLst/>
              <a:gdLst/>
              <a:ahLst/>
              <a:cxnLst/>
              <a:rect l="l" t="t" r="r" b="b"/>
              <a:pathLst>
                <a:path w="5813" h="12459" extrusionOk="0">
                  <a:moveTo>
                    <a:pt x="1" y="0"/>
                  </a:moveTo>
                  <a:lnTo>
                    <a:pt x="103" y="103"/>
                  </a:lnTo>
                  <a:cubicBezTo>
                    <a:pt x="206" y="176"/>
                    <a:pt x="323" y="264"/>
                    <a:pt x="469" y="381"/>
                  </a:cubicBezTo>
                  <a:cubicBezTo>
                    <a:pt x="806" y="615"/>
                    <a:pt x="1260" y="966"/>
                    <a:pt x="1831" y="1391"/>
                  </a:cubicBezTo>
                  <a:cubicBezTo>
                    <a:pt x="2416" y="1801"/>
                    <a:pt x="3090" y="2298"/>
                    <a:pt x="3836" y="2869"/>
                  </a:cubicBezTo>
                  <a:cubicBezTo>
                    <a:pt x="4041" y="3001"/>
                    <a:pt x="4232" y="3148"/>
                    <a:pt x="4422" y="3294"/>
                  </a:cubicBezTo>
                  <a:cubicBezTo>
                    <a:pt x="4612" y="3440"/>
                    <a:pt x="4832" y="3587"/>
                    <a:pt x="5008" y="3748"/>
                  </a:cubicBezTo>
                  <a:cubicBezTo>
                    <a:pt x="5212" y="3909"/>
                    <a:pt x="5403" y="4099"/>
                    <a:pt x="5520" y="4319"/>
                  </a:cubicBezTo>
                  <a:cubicBezTo>
                    <a:pt x="5652" y="4538"/>
                    <a:pt x="5725" y="4787"/>
                    <a:pt x="5725" y="5051"/>
                  </a:cubicBezTo>
                  <a:cubicBezTo>
                    <a:pt x="5725" y="5578"/>
                    <a:pt x="5505" y="6075"/>
                    <a:pt x="5344" y="6544"/>
                  </a:cubicBezTo>
                  <a:cubicBezTo>
                    <a:pt x="5154" y="7042"/>
                    <a:pt x="4993" y="7495"/>
                    <a:pt x="4832" y="7935"/>
                  </a:cubicBezTo>
                  <a:cubicBezTo>
                    <a:pt x="4495" y="8813"/>
                    <a:pt x="4202" y="9604"/>
                    <a:pt x="3968" y="10277"/>
                  </a:cubicBezTo>
                  <a:cubicBezTo>
                    <a:pt x="3734" y="10965"/>
                    <a:pt x="3529" y="11492"/>
                    <a:pt x="3397" y="11873"/>
                  </a:cubicBezTo>
                  <a:cubicBezTo>
                    <a:pt x="3353" y="12063"/>
                    <a:pt x="3295" y="12195"/>
                    <a:pt x="3251" y="12312"/>
                  </a:cubicBezTo>
                  <a:cubicBezTo>
                    <a:pt x="3222" y="12400"/>
                    <a:pt x="3207" y="12458"/>
                    <a:pt x="3207" y="12458"/>
                  </a:cubicBezTo>
                  <a:cubicBezTo>
                    <a:pt x="3222" y="12458"/>
                    <a:pt x="3236" y="12400"/>
                    <a:pt x="3280" y="12312"/>
                  </a:cubicBezTo>
                  <a:cubicBezTo>
                    <a:pt x="3309" y="12224"/>
                    <a:pt x="3368" y="12078"/>
                    <a:pt x="3441" y="11887"/>
                  </a:cubicBezTo>
                  <a:cubicBezTo>
                    <a:pt x="3588" y="11507"/>
                    <a:pt x="3792" y="10980"/>
                    <a:pt x="4041" y="10321"/>
                  </a:cubicBezTo>
                  <a:cubicBezTo>
                    <a:pt x="4305" y="9647"/>
                    <a:pt x="4598" y="8857"/>
                    <a:pt x="4920" y="7979"/>
                  </a:cubicBezTo>
                  <a:cubicBezTo>
                    <a:pt x="5081" y="7525"/>
                    <a:pt x="5256" y="7056"/>
                    <a:pt x="5432" y="6588"/>
                  </a:cubicBezTo>
                  <a:cubicBezTo>
                    <a:pt x="5593" y="6105"/>
                    <a:pt x="5813" y="5622"/>
                    <a:pt x="5813" y="5051"/>
                  </a:cubicBezTo>
                  <a:cubicBezTo>
                    <a:pt x="5813" y="4773"/>
                    <a:pt x="5740" y="4494"/>
                    <a:pt x="5593" y="4260"/>
                  </a:cubicBezTo>
                  <a:cubicBezTo>
                    <a:pt x="5447" y="4041"/>
                    <a:pt x="5271" y="3836"/>
                    <a:pt x="5066" y="3675"/>
                  </a:cubicBezTo>
                  <a:cubicBezTo>
                    <a:pt x="4861" y="3514"/>
                    <a:pt x="4671" y="3367"/>
                    <a:pt x="4466" y="3221"/>
                  </a:cubicBezTo>
                  <a:cubicBezTo>
                    <a:pt x="4261" y="3074"/>
                    <a:pt x="4056" y="2943"/>
                    <a:pt x="3880" y="2796"/>
                  </a:cubicBezTo>
                  <a:cubicBezTo>
                    <a:pt x="3134" y="2255"/>
                    <a:pt x="2446" y="1757"/>
                    <a:pt x="1860" y="1332"/>
                  </a:cubicBezTo>
                  <a:cubicBezTo>
                    <a:pt x="1274" y="908"/>
                    <a:pt x="821" y="586"/>
                    <a:pt x="499" y="351"/>
                  </a:cubicBezTo>
                  <a:cubicBezTo>
                    <a:pt x="352" y="234"/>
                    <a:pt x="220" y="161"/>
                    <a:pt x="133" y="88"/>
                  </a:cubicBezTo>
                  <a:cubicBezTo>
                    <a:pt x="45" y="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 flipH="1">
              <a:off x="8936226" y="2352732"/>
              <a:ext cx="1159706" cy="95091"/>
            </a:xfrm>
            <a:custGeom>
              <a:avLst/>
              <a:gdLst/>
              <a:ahLst/>
              <a:cxnLst/>
              <a:rect l="l" t="t" r="r" b="b"/>
              <a:pathLst>
                <a:path w="14830" h="1216" extrusionOk="0">
                  <a:moveTo>
                    <a:pt x="0" y="1"/>
                  </a:moveTo>
                  <a:lnTo>
                    <a:pt x="0" y="1216"/>
                  </a:lnTo>
                  <a:lnTo>
                    <a:pt x="14830" y="1216"/>
                  </a:lnTo>
                  <a:lnTo>
                    <a:pt x="148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 flipH="1">
              <a:off x="9106784" y="2440863"/>
              <a:ext cx="90477" cy="2433975"/>
            </a:xfrm>
            <a:custGeom>
              <a:avLst/>
              <a:gdLst/>
              <a:ahLst/>
              <a:cxnLst/>
              <a:rect l="l" t="t" r="r" b="b"/>
              <a:pathLst>
                <a:path w="1157" h="31125" extrusionOk="0">
                  <a:moveTo>
                    <a:pt x="0" y="1"/>
                  </a:moveTo>
                  <a:lnTo>
                    <a:pt x="0" y="31125"/>
                  </a:lnTo>
                  <a:lnTo>
                    <a:pt x="556" y="31125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 flipH="1">
              <a:off x="9817697" y="2432887"/>
              <a:ext cx="90556" cy="2451101"/>
            </a:xfrm>
            <a:custGeom>
              <a:avLst/>
              <a:gdLst/>
              <a:ahLst/>
              <a:cxnLst/>
              <a:rect l="l" t="t" r="r" b="b"/>
              <a:pathLst>
                <a:path w="1158" h="31344" extrusionOk="0">
                  <a:moveTo>
                    <a:pt x="1" y="0"/>
                  </a:moveTo>
                  <a:lnTo>
                    <a:pt x="1" y="31344"/>
                  </a:lnTo>
                  <a:lnTo>
                    <a:pt x="557" y="31344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 flipH="1">
              <a:off x="9197181" y="3357912"/>
              <a:ext cx="640067" cy="51534"/>
            </a:xfrm>
            <a:custGeom>
              <a:avLst/>
              <a:gdLst/>
              <a:ahLst/>
              <a:cxnLst/>
              <a:rect l="l" t="t" r="r" b="b"/>
              <a:pathLst>
                <a:path w="8185" h="659" extrusionOk="0">
                  <a:moveTo>
                    <a:pt x="1" y="0"/>
                  </a:moveTo>
                  <a:lnTo>
                    <a:pt x="1" y="659"/>
                  </a:lnTo>
                  <a:lnTo>
                    <a:pt x="8184" y="659"/>
                  </a:lnTo>
                  <a:lnTo>
                    <a:pt x="8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 flipH="1">
              <a:off x="10337412" y="1455233"/>
              <a:ext cx="281755" cy="419152"/>
            </a:xfrm>
            <a:custGeom>
              <a:avLst/>
              <a:gdLst/>
              <a:ahLst/>
              <a:cxnLst/>
              <a:rect l="l" t="t" r="r" b="b"/>
              <a:pathLst>
                <a:path w="3603" h="5360" extrusionOk="0">
                  <a:moveTo>
                    <a:pt x="294" y="0"/>
                  </a:moveTo>
                  <a:cubicBezTo>
                    <a:pt x="294" y="0"/>
                    <a:pt x="294" y="30"/>
                    <a:pt x="279" y="103"/>
                  </a:cubicBezTo>
                  <a:cubicBezTo>
                    <a:pt x="250" y="176"/>
                    <a:pt x="235" y="278"/>
                    <a:pt x="220" y="396"/>
                  </a:cubicBezTo>
                  <a:cubicBezTo>
                    <a:pt x="176" y="659"/>
                    <a:pt x="103" y="1040"/>
                    <a:pt x="74" y="1494"/>
                  </a:cubicBezTo>
                  <a:cubicBezTo>
                    <a:pt x="30" y="1977"/>
                    <a:pt x="1" y="2518"/>
                    <a:pt x="74" y="3148"/>
                  </a:cubicBezTo>
                  <a:cubicBezTo>
                    <a:pt x="103" y="3455"/>
                    <a:pt x="162" y="3763"/>
                    <a:pt x="279" y="4099"/>
                  </a:cubicBezTo>
                  <a:cubicBezTo>
                    <a:pt x="367" y="4407"/>
                    <a:pt x="528" y="4744"/>
                    <a:pt x="806" y="4992"/>
                  </a:cubicBezTo>
                  <a:cubicBezTo>
                    <a:pt x="1069" y="5241"/>
                    <a:pt x="1410" y="5360"/>
                    <a:pt x="1731" y="5360"/>
                  </a:cubicBezTo>
                  <a:cubicBezTo>
                    <a:pt x="1749" y="5360"/>
                    <a:pt x="1768" y="5359"/>
                    <a:pt x="1787" y="5358"/>
                  </a:cubicBezTo>
                  <a:cubicBezTo>
                    <a:pt x="2138" y="5344"/>
                    <a:pt x="2446" y="5227"/>
                    <a:pt x="2724" y="5066"/>
                  </a:cubicBezTo>
                  <a:cubicBezTo>
                    <a:pt x="3002" y="4905"/>
                    <a:pt x="3207" y="4656"/>
                    <a:pt x="3324" y="4407"/>
                  </a:cubicBezTo>
                  <a:cubicBezTo>
                    <a:pt x="3456" y="4173"/>
                    <a:pt x="3529" y="3909"/>
                    <a:pt x="3544" y="3675"/>
                  </a:cubicBezTo>
                  <a:cubicBezTo>
                    <a:pt x="3602" y="3192"/>
                    <a:pt x="3514" y="2811"/>
                    <a:pt x="3426" y="2577"/>
                  </a:cubicBezTo>
                  <a:cubicBezTo>
                    <a:pt x="3383" y="2445"/>
                    <a:pt x="3353" y="2357"/>
                    <a:pt x="3309" y="2299"/>
                  </a:cubicBezTo>
                  <a:cubicBezTo>
                    <a:pt x="3280" y="2255"/>
                    <a:pt x="3251" y="2211"/>
                    <a:pt x="3251" y="2211"/>
                  </a:cubicBezTo>
                  <a:lnTo>
                    <a:pt x="3251" y="2211"/>
                  </a:lnTo>
                  <a:cubicBezTo>
                    <a:pt x="3236" y="2211"/>
                    <a:pt x="3309" y="2343"/>
                    <a:pt x="3397" y="2577"/>
                  </a:cubicBezTo>
                  <a:cubicBezTo>
                    <a:pt x="3470" y="2811"/>
                    <a:pt x="3544" y="3206"/>
                    <a:pt x="3485" y="3660"/>
                  </a:cubicBezTo>
                  <a:cubicBezTo>
                    <a:pt x="3441" y="4114"/>
                    <a:pt x="3192" y="4670"/>
                    <a:pt x="2680" y="4992"/>
                  </a:cubicBezTo>
                  <a:cubicBezTo>
                    <a:pt x="2431" y="5153"/>
                    <a:pt x="2124" y="5271"/>
                    <a:pt x="1787" y="5271"/>
                  </a:cubicBezTo>
                  <a:cubicBezTo>
                    <a:pt x="1465" y="5271"/>
                    <a:pt x="1128" y="5153"/>
                    <a:pt x="879" y="4919"/>
                  </a:cubicBezTo>
                  <a:cubicBezTo>
                    <a:pt x="616" y="4685"/>
                    <a:pt x="469" y="4378"/>
                    <a:pt x="367" y="4055"/>
                  </a:cubicBezTo>
                  <a:cubicBezTo>
                    <a:pt x="279" y="3748"/>
                    <a:pt x="206" y="3441"/>
                    <a:pt x="162" y="3133"/>
                  </a:cubicBezTo>
                  <a:cubicBezTo>
                    <a:pt x="89" y="2518"/>
                    <a:pt x="103" y="1962"/>
                    <a:pt x="147" y="1494"/>
                  </a:cubicBezTo>
                  <a:cubicBezTo>
                    <a:pt x="176" y="1040"/>
                    <a:pt x="220" y="659"/>
                    <a:pt x="250" y="396"/>
                  </a:cubicBezTo>
                  <a:cubicBezTo>
                    <a:pt x="279" y="293"/>
                    <a:pt x="279" y="176"/>
                    <a:pt x="294" y="103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 flipH="1">
              <a:off x="10073018" y="1863905"/>
              <a:ext cx="389280" cy="504546"/>
            </a:xfrm>
            <a:custGeom>
              <a:avLst/>
              <a:gdLst/>
              <a:ahLst/>
              <a:cxnLst/>
              <a:rect l="l" t="t" r="r" b="b"/>
              <a:pathLst>
                <a:path w="4978" h="6452" extrusionOk="0">
                  <a:moveTo>
                    <a:pt x="516" y="2734"/>
                  </a:moveTo>
                  <a:cubicBezTo>
                    <a:pt x="535" y="2734"/>
                    <a:pt x="553" y="2735"/>
                    <a:pt x="571" y="2738"/>
                  </a:cubicBezTo>
                  <a:cubicBezTo>
                    <a:pt x="626" y="2742"/>
                    <a:pt x="678" y="2757"/>
                    <a:pt x="727" y="2781"/>
                  </a:cubicBezTo>
                  <a:lnTo>
                    <a:pt x="727" y="2781"/>
                  </a:lnTo>
                  <a:cubicBezTo>
                    <a:pt x="729" y="2894"/>
                    <a:pt x="723" y="3010"/>
                    <a:pt x="703" y="3119"/>
                  </a:cubicBezTo>
                  <a:cubicBezTo>
                    <a:pt x="688" y="3192"/>
                    <a:pt x="645" y="3265"/>
                    <a:pt x="586" y="3324"/>
                  </a:cubicBezTo>
                  <a:cubicBezTo>
                    <a:pt x="530" y="3346"/>
                    <a:pt x="474" y="3377"/>
                    <a:pt x="417" y="3377"/>
                  </a:cubicBezTo>
                  <a:cubicBezTo>
                    <a:pt x="400" y="3377"/>
                    <a:pt x="383" y="3375"/>
                    <a:pt x="366" y="3368"/>
                  </a:cubicBezTo>
                  <a:cubicBezTo>
                    <a:pt x="220" y="3338"/>
                    <a:pt x="103" y="3148"/>
                    <a:pt x="147" y="2987"/>
                  </a:cubicBezTo>
                  <a:cubicBezTo>
                    <a:pt x="199" y="2843"/>
                    <a:pt x="358" y="2734"/>
                    <a:pt x="516" y="2734"/>
                  </a:cubicBezTo>
                  <a:close/>
                  <a:moveTo>
                    <a:pt x="147" y="1"/>
                  </a:moveTo>
                  <a:cubicBezTo>
                    <a:pt x="147" y="30"/>
                    <a:pt x="176" y="59"/>
                    <a:pt x="191" y="132"/>
                  </a:cubicBezTo>
                  <a:cubicBezTo>
                    <a:pt x="205" y="206"/>
                    <a:pt x="249" y="323"/>
                    <a:pt x="293" y="469"/>
                  </a:cubicBezTo>
                  <a:cubicBezTo>
                    <a:pt x="396" y="762"/>
                    <a:pt x="513" y="1172"/>
                    <a:pt x="615" y="1728"/>
                  </a:cubicBezTo>
                  <a:cubicBezTo>
                    <a:pt x="659" y="2006"/>
                    <a:pt x="703" y="2299"/>
                    <a:pt x="718" y="2621"/>
                  </a:cubicBezTo>
                  <a:cubicBezTo>
                    <a:pt x="720" y="2647"/>
                    <a:pt x="722" y="2673"/>
                    <a:pt x="724" y="2699"/>
                  </a:cubicBezTo>
                  <a:lnTo>
                    <a:pt x="724" y="2699"/>
                  </a:lnTo>
                  <a:cubicBezTo>
                    <a:pt x="675" y="2680"/>
                    <a:pt x="624" y="2669"/>
                    <a:pt x="571" y="2665"/>
                  </a:cubicBezTo>
                  <a:cubicBezTo>
                    <a:pt x="551" y="2662"/>
                    <a:pt x="529" y="2661"/>
                    <a:pt x="508" y="2661"/>
                  </a:cubicBezTo>
                  <a:cubicBezTo>
                    <a:pt x="320" y="2661"/>
                    <a:pt x="125" y="2775"/>
                    <a:pt x="59" y="2972"/>
                  </a:cubicBezTo>
                  <a:cubicBezTo>
                    <a:pt x="0" y="3192"/>
                    <a:pt x="147" y="3412"/>
                    <a:pt x="352" y="3470"/>
                  </a:cubicBezTo>
                  <a:cubicBezTo>
                    <a:pt x="367" y="3472"/>
                    <a:pt x="382" y="3473"/>
                    <a:pt x="396" y="3473"/>
                  </a:cubicBezTo>
                  <a:cubicBezTo>
                    <a:pt x="495" y="3473"/>
                    <a:pt x="581" y="3431"/>
                    <a:pt x="645" y="3368"/>
                  </a:cubicBezTo>
                  <a:cubicBezTo>
                    <a:pt x="718" y="3295"/>
                    <a:pt x="762" y="3207"/>
                    <a:pt x="776" y="3119"/>
                  </a:cubicBezTo>
                  <a:cubicBezTo>
                    <a:pt x="808" y="3016"/>
                    <a:pt x="814" y="2921"/>
                    <a:pt x="810" y="2830"/>
                  </a:cubicBezTo>
                  <a:lnTo>
                    <a:pt x="810" y="2830"/>
                  </a:lnTo>
                  <a:cubicBezTo>
                    <a:pt x="894" y="2890"/>
                    <a:pt x="963" y="2973"/>
                    <a:pt x="1011" y="3060"/>
                  </a:cubicBezTo>
                  <a:cubicBezTo>
                    <a:pt x="1098" y="3251"/>
                    <a:pt x="1128" y="3441"/>
                    <a:pt x="1098" y="3646"/>
                  </a:cubicBezTo>
                  <a:cubicBezTo>
                    <a:pt x="1069" y="4056"/>
                    <a:pt x="879" y="4451"/>
                    <a:pt x="923" y="4876"/>
                  </a:cubicBezTo>
                  <a:cubicBezTo>
                    <a:pt x="937" y="5300"/>
                    <a:pt x="1142" y="5666"/>
                    <a:pt x="1391" y="5930"/>
                  </a:cubicBezTo>
                  <a:cubicBezTo>
                    <a:pt x="1669" y="6208"/>
                    <a:pt x="2006" y="6398"/>
                    <a:pt x="2328" y="6427"/>
                  </a:cubicBezTo>
                  <a:cubicBezTo>
                    <a:pt x="2424" y="6444"/>
                    <a:pt x="2518" y="6451"/>
                    <a:pt x="2610" y="6451"/>
                  </a:cubicBezTo>
                  <a:cubicBezTo>
                    <a:pt x="2838" y="6451"/>
                    <a:pt x="3052" y="6406"/>
                    <a:pt x="3250" y="6354"/>
                  </a:cubicBezTo>
                  <a:cubicBezTo>
                    <a:pt x="3499" y="6281"/>
                    <a:pt x="3733" y="6193"/>
                    <a:pt x="3953" y="6135"/>
                  </a:cubicBezTo>
                  <a:cubicBezTo>
                    <a:pt x="4173" y="6076"/>
                    <a:pt x="4363" y="6032"/>
                    <a:pt x="4509" y="6003"/>
                  </a:cubicBezTo>
                  <a:cubicBezTo>
                    <a:pt x="4623" y="5992"/>
                    <a:pt x="4717" y="5989"/>
                    <a:pt x="4789" y="5989"/>
                  </a:cubicBezTo>
                  <a:cubicBezTo>
                    <a:pt x="4869" y="5989"/>
                    <a:pt x="4924" y="5993"/>
                    <a:pt x="4953" y="5993"/>
                  </a:cubicBezTo>
                  <a:cubicBezTo>
                    <a:pt x="4970" y="5993"/>
                    <a:pt x="4978" y="5992"/>
                    <a:pt x="4978" y="5988"/>
                  </a:cubicBezTo>
                  <a:cubicBezTo>
                    <a:pt x="4978" y="5988"/>
                    <a:pt x="4865" y="5969"/>
                    <a:pt x="4641" y="5969"/>
                  </a:cubicBezTo>
                  <a:cubicBezTo>
                    <a:pt x="4584" y="5969"/>
                    <a:pt x="4521" y="5971"/>
                    <a:pt x="4451" y="5974"/>
                  </a:cubicBezTo>
                  <a:cubicBezTo>
                    <a:pt x="4304" y="5988"/>
                    <a:pt x="4114" y="6032"/>
                    <a:pt x="3895" y="6076"/>
                  </a:cubicBezTo>
                  <a:cubicBezTo>
                    <a:pt x="3704" y="6135"/>
                    <a:pt x="3455" y="6208"/>
                    <a:pt x="3192" y="6281"/>
                  </a:cubicBezTo>
                  <a:cubicBezTo>
                    <a:pt x="3004" y="6333"/>
                    <a:pt x="2793" y="6378"/>
                    <a:pt x="2576" y="6378"/>
                  </a:cubicBezTo>
                  <a:cubicBezTo>
                    <a:pt x="2489" y="6378"/>
                    <a:pt x="2401" y="6371"/>
                    <a:pt x="2313" y="6354"/>
                  </a:cubicBezTo>
                  <a:cubicBezTo>
                    <a:pt x="1991" y="6296"/>
                    <a:pt x="1684" y="6135"/>
                    <a:pt x="1435" y="5886"/>
                  </a:cubicBezTo>
                  <a:cubicBezTo>
                    <a:pt x="1172" y="5622"/>
                    <a:pt x="996" y="5256"/>
                    <a:pt x="967" y="4876"/>
                  </a:cubicBezTo>
                  <a:cubicBezTo>
                    <a:pt x="952" y="4495"/>
                    <a:pt x="1142" y="4100"/>
                    <a:pt x="1172" y="3661"/>
                  </a:cubicBezTo>
                  <a:cubicBezTo>
                    <a:pt x="1215" y="3441"/>
                    <a:pt x="1186" y="3221"/>
                    <a:pt x="1084" y="3031"/>
                  </a:cubicBezTo>
                  <a:cubicBezTo>
                    <a:pt x="1020" y="2912"/>
                    <a:pt x="922" y="2805"/>
                    <a:pt x="804" y="2738"/>
                  </a:cubicBezTo>
                  <a:lnTo>
                    <a:pt x="804" y="2738"/>
                  </a:lnTo>
                  <a:cubicBezTo>
                    <a:pt x="800" y="2694"/>
                    <a:pt x="795" y="2650"/>
                    <a:pt x="791" y="2606"/>
                  </a:cubicBezTo>
                  <a:cubicBezTo>
                    <a:pt x="776" y="2270"/>
                    <a:pt x="732" y="1977"/>
                    <a:pt x="688" y="1713"/>
                  </a:cubicBezTo>
                  <a:cubicBezTo>
                    <a:pt x="571" y="1172"/>
                    <a:pt x="440" y="733"/>
                    <a:pt x="337" y="440"/>
                  </a:cubicBezTo>
                  <a:cubicBezTo>
                    <a:pt x="279" y="293"/>
                    <a:pt x="249" y="191"/>
                    <a:pt x="205" y="118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 flipH="1">
              <a:off x="9017477" y="1850142"/>
              <a:ext cx="720144" cy="496961"/>
            </a:xfrm>
            <a:custGeom>
              <a:avLst/>
              <a:gdLst/>
              <a:ahLst/>
              <a:cxnLst/>
              <a:rect l="l" t="t" r="r" b="b"/>
              <a:pathLst>
                <a:path w="9209" h="6355" extrusionOk="0">
                  <a:moveTo>
                    <a:pt x="1025" y="1"/>
                  </a:moveTo>
                  <a:lnTo>
                    <a:pt x="0" y="6355"/>
                  </a:lnTo>
                  <a:lnTo>
                    <a:pt x="7993" y="6355"/>
                  </a:lnTo>
                  <a:lnTo>
                    <a:pt x="9208" y="1026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 flipH="1">
              <a:off x="9101072" y="2335606"/>
              <a:ext cx="1029268" cy="34408"/>
            </a:xfrm>
            <a:custGeom>
              <a:avLst/>
              <a:gdLst/>
              <a:ahLst/>
              <a:cxnLst/>
              <a:rect l="l" t="t" r="r" b="b"/>
              <a:pathLst>
                <a:path w="13162" h="440" extrusionOk="0">
                  <a:moveTo>
                    <a:pt x="5008" y="0"/>
                  </a:moveTo>
                  <a:lnTo>
                    <a:pt x="30" y="117"/>
                  </a:lnTo>
                  <a:lnTo>
                    <a:pt x="1" y="308"/>
                  </a:lnTo>
                  <a:lnTo>
                    <a:pt x="13103" y="439"/>
                  </a:lnTo>
                  <a:lnTo>
                    <a:pt x="13162" y="14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 flipH="1">
              <a:off x="9309399" y="2062924"/>
              <a:ext cx="74525" cy="102364"/>
            </a:xfrm>
            <a:custGeom>
              <a:avLst/>
              <a:gdLst/>
              <a:ahLst/>
              <a:cxnLst/>
              <a:rect l="l" t="t" r="r" b="b"/>
              <a:pathLst>
                <a:path w="953" h="1309" extrusionOk="0">
                  <a:moveTo>
                    <a:pt x="561" y="0"/>
                  </a:moveTo>
                  <a:cubicBezTo>
                    <a:pt x="339" y="0"/>
                    <a:pt x="115" y="228"/>
                    <a:pt x="74" y="574"/>
                  </a:cubicBezTo>
                  <a:cubicBezTo>
                    <a:pt x="1" y="940"/>
                    <a:pt x="118" y="1247"/>
                    <a:pt x="338" y="1306"/>
                  </a:cubicBezTo>
                  <a:cubicBezTo>
                    <a:pt x="349" y="1307"/>
                    <a:pt x="361" y="1308"/>
                    <a:pt x="373" y="1308"/>
                  </a:cubicBezTo>
                  <a:cubicBezTo>
                    <a:pt x="583" y="1308"/>
                    <a:pt x="810" y="1067"/>
                    <a:pt x="879" y="735"/>
                  </a:cubicBezTo>
                  <a:cubicBezTo>
                    <a:pt x="952" y="369"/>
                    <a:pt x="821" y="61"/>
                    <a:pt x="601" y="3"/>
                  </a:cubicBezTo>
                  <a:cubicBezTo>
                    <a:pt x="588" y="1"/>
                    <a:pt x="575" y="0"/>
                    <a:pt x="56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 flipH="1">
              <a:off x="9291100" y="2037196"/>
              <a:ext cx="113390" cy="153741"/>
            </a:xfrm>
            <a:custGeom>
              <a:avLst/>
              <a:gdLst/>
              <a:ahLst/>
              <a:cxnLst/>
              <a:rect l="l" t="t" r="r" b="b"/>
              <a:pathLst>
                <a:path w="1450" h="1966" extrusionOk="0">
                  <a:moveTo>
                    <a:pt x="838" y="1"/>
                  </a:moveTo>
                  <a:cubicBezTo>
                    <a:pt x="527" y="1"/>
                    <a:pt x="211" y="362"/>
                    <a:pt x="117" y="859"/>
                  </a:cubicBezTo>
                  <a:cubicBezTo>
                    <a:pt x="0" y="1415"/>
                    <a:pt x="205" y="1913"/>
                    <a:pt x="527" y="1957"/>
                  </a:cubicBezTo>
                  <a:cubicBezTo>
                    <a:pt x="554" y="1963"/>
                    <a:pt x="582" y="1966"/>
                    <a:pt x="609" y="1966"/>
                  </a:cubicBezTo>
                  <a:cubicBezTo>
                    <a:pt x="921" y="1966"/>
                    <a:pt x="1238" y="1592"/>
                    <a:pt x="1332" y="1108"/>
                  </a:cubicBezTo>
                  <a:cubicBezTo>
                    <a:pt x="1450" y="551"/>
                    <a:pt x="1245" y="54"/>
                    <a:pt x="923" y="10"/>
                  </a:cubicBezTo>
                  <a:cubicBezTo>
                    <a:pt x="895" y="4"/>
                    <a:pt x="867" y="1"/>
                    <a:pt x="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 flipH="1">
              <a:off x="10577877" y="1410581"/>
              <a:ext cx="18377" cy="44730"/>
            </a:xfrm>
            <a:custGeom>
              <a:avLst/>
              <a:gdLst/>
              <a:ahLst/>
              <a:cxnLst/>
              <a:rect l="l" t="t" r="r" b="b"/>
              <a:pathLst>
                <a:path w="235" h="572" extrusionOk="0">
                  <a:moveTo>
                    <a:pt x="220" y="0"/>
                  </a:moveTo>
                  <a:cubicBezTo>
                    <a:pt x="206" y="0"/>
                    <a:pt x="132" y="118"/>
                    <a:pt x="74" y="279"/>
                  </a:cubicBezTo>
                  <a:cubicBezTo>
                    <a:pt x="15" y="425"/>
                    <a:pt x="1" y="557"/>
                    <a:pt x="15" y="571"/>
                  </a:cubicBezTo>
                  <a:cubicBezTo>
                    <a:pt x="30" y="571"/>
                    <a:pt x="103" y="440"/>
                    <a:pt x="162" y="293"/>
                  </a:cubicBezTo>
                  <a:cubicBezTo>
                    <a:pt x="220" y="147"/>
                    <a:pt x="23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34"/>
          <p:cNvGrpSpPr/>
          <p:nvPr/>
        </p:nvGrpSpPr>
        <p:grpSpPr>
          <a:xfrm>
            <a:off x="7825375" y="2447285"/>
            <a:ext cx="785377" cy="2421158"/>
            <a:chOff x="7825375" y="2447285"/>
            <a:chExt cx="785377" cy="2421158"/>
          </a:xfrm>
        </p:grpSpPr>
        <p:sp>
          <p:nvSpPr>
            <p:cNvPr id="679" name="Google Shape;679;p34"/>
            <p:cNvSpPr/>
            <p:nvPr/>
          </p:nvSpPr>
          <p:spPr>
            <a:xfrm>
              <a:off x="7825375" y="2447285"/>
              <a:ext cx="785377" cy="159703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8200084" y="3039275"/>
              <a:ext cx="7052" cy="1260986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8196598" y="3199337"/>
              <a:ext cx="213538" cy="270358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8042324" y="3706304"/>
              <a:ext cx="160134" cy="187951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7993008" y="4381211"/>
              <a:ext cx="464000" cy="487231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7938493" y="4310451"/>
              <a:ext cx="581189" cy="142707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7993008" y="4453080"/>
              <a:ext cx="450134" cy="72027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6"/>
          <p:cNvSpPr txBox="1">
            <a:spLocks noGrp="1"/>
          </p:cNvSpPr>
          <p:nvPr>
            <p:ph type="title"/>
          </p:nvPr>
        </p:nvSpPr>
        <p:spPr>
          <a:xfrm>
            <a:off x="665820" y="2576574"/>
            <a:ext cx="5400515" cy="1645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USEco</a:t>
            </a:r>
            <a:r>
              <a:rPr lang="fr-FR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endParaRPr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71" name="Google Shape;771;p36"/>
          <p:cNvGrpSpPr/>
          <p:nvPr/>
        </p:nvGrpSpPr>
        <p:grpSpPr>
          <a:xfrm>
            <a:off x="8175050" y="2835685"/>
            <a:ext cx="785377" cy="2421158"/>
            <a:chOff x="8175050" y="2835685"/>
            <a:chExt cx="785377" cy="2421158"/>
          </a:xfrm>
        </p:grpSpPr>
        <p:sp>
          <p:nvSpPr>
            <p:cNvPr id="772" name="Google Shape;772;p36"/>
            <p:cNvSpPr/>
            <p:nvPr/>
          </p:nvSpPr>
          <p:spPr>
            <a:xfrm>
              <a:off x="8175050" y="2835685"/>
              <a:ext cx="785377" cy="159703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8549759" y="3427675"/>
              <a:ext cx="7052" cy="1260986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8546273" y="3587737"/>
              <a:ext cx="213538" cy="270358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8391999" y="4094704"/>
              <a:ext cx="160134" cy="187951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8342683" y="4769611"/>
              <a:ext cx="464000" cy="487231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8288168" y="4698851"/>
              <a:ext cx="581189" cy="142707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8342683" y="4841480"/>
              <a:ext cx="450134" cy="72027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6"/>
          <p:cNvGrpSpPr/>
          <p:nvPr/>
        </p:nvGrpSpPr>
        <p:grpSpPr>
          <a:xfrm>
            <a:off x="328320" y="61450"/>
            <a:ext cx="675000" cy="670800"/>
            <a:chOff x="328320" y="61450"/>
            <a:chExt cx="675000" cy="670800"/>
          </a:xfrm>
        </p:grpSpPr>
        <p:sp>
          <p:nvSpPr>
            <p:cNvPr id="780" name="Google Shape;780;p36"/>
            <p:cNvSpPr/>
            <p:nvPr/>
          </p:nvSpPr>
          <p:spPr>
            <a:xfrm rot="2514200">
              <a:off x="414501" y="171665"/>
              <a:ext cx="502638" cy="45037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 rot="1762018">
              <a:off x="571195" y="242741"/>
              <a:ext cx="189264" cy="308221"/>
            </a:xfrm>
            <a:custGeom>
              <a:avLst/>
              <a:gdLst/>
              <a:ahLst/>
              <a:cxnLst/>
              <a:rect l="l" t="t" r="r" b="b"/>
              <a:pathLst>
                <a:path w="1012" h="1648" extrusionOk="0">
                  <a:moveTo>
                    <a:pt x="520" y="0"/>
                  </a:moveTo>
                  <a:cubicBezTo>
                    <a:pt x="159" y="0"/>
                    <a:pt x="15" y="217"/>
                    <a:pt x="0" y="506"/>
                  </a:cubicBezTo>
                  <a:cubicBezTo>
                    <a:pt x="0" y="521"/>
                    <a:pt x="15" y="535"/>
                    <a:pt x="29" y="535"/>
                  </a:cubicBezTo>
                  <a:lnTo>
                    <a:pt x="304" y="535"/>
                  </a:lnTo>
                  <a:cubicBezTo>
                    <a:pt x="318" y="535"/>
                    <a:pt x="333" y="535"/>
                    <a:pt x="333" y="521"/>
                  </a:cubicBezTo>
                  <a:cubicBezTo>
                    <a:pt x="333" y="405"/>
                    <a:pt x="390" y="304"/>
                    <a:pt x="520" y="304"/>
                  </a:cubicBezTo>
                  <a:cubicBezTo>
                    <a:pt x="622" y="304"/>
                    <a:pt x="679" y="362"/>
                    <a:pt x="679" y="463"/>
                  </a:cubicBezTo>
                  <a:cubicBezTo>
                    <a:pt x="679" y="564"/>
                    <a:pt x="607" y="622"/>
                    <a:pt x="448" y="766"/>
                  </a:cubicBezTo>
                  <a:cubicBezTo>
                    <a:pt x="260" y="911"/>
                    <a:pt x="246" y="1026"/>
                    <a:pt x="246" y="1200"/>
                  </a:cubicBezTo>
                  <a:cubicBezTo>
                    <a:pt x="246" y="1214"/>
                    <a:pt x="260" y="1243"/>
                    <a:pt x="289" y="1243"/>
                  </a:cubicBezTo>
                  <a:lnTo>
                    <a:pt x="535" y="1243"/>
                  </a:lnTo>
                  <a:cubicBezTo>
                    <a:pt x="549" y="1243"/>
                    <a:pt x="578" y="1229"/>
                    <a:pt x="578" y="1200"/>
                  </a:cubicBezTo>
                  <a:cubicBezTo>
                    <a:pt x="578" y="1099"/>
                    <a:pt x="622" y="1026"/>
                    <a:pt x="809" y="867"/>
                  </a:cubicBezTo>
                  <a:cubicBezTo>
                    <a:pt x="910" y="766"/>
                    <a:pt x="1012" y="665"/>
                    <a:pt x="1012" y="463"/>
                  </a:cubicBezTo>
                  <a:cubicBezTo>
                    <a:pt x="1012" y="246"/>
                    <a:pt x="896" y="0"/>
                    <a:pt x="520" y="0"/>
                  </a:cubicBezTo>
                  <a:close/>
                  <a:moveTo>
                    <a:pt x="260" y="1373"/>
                  </a:moveTo>
                  <a:cubicBezTo>
                    <a:pt x="246" y="1373"/>
                    <a:pt x="231" y="1388"/>
                    <a:pt x="231" y="1402"/>
                  </a:cubicBezTo>
                  <a:lnTo>
                    <a:pt x="231" y="1619"/>
                  </a:lnTo>
                  <a:cubicBezTo>
                    <a:pt x="231" y="1633"/>
                    <a:pt x="246" y="1648"/>
                    <a:pt x="260" y="1648"/>
                  </a:cubicBezTo>
                  <a:lnTo>
                    <a:pt x="535" y="1648"/>
                  </a:lnTo>
                  <a:cubicBezTo>
                    <a:pt x="549" y="1648"/>
                    <a:pt x="578" y="1633"/>
                    <a:pt x="578" y="1619"/>
                  </a:cubicBezTo>
                  <a:lnTo>
                    <a:pt x="578" y="1402"/>
                  </a:lnTo>
                  <a:cubicBezTo>
                    <a:pt x="578" y="1388"/>
                    <a:pt x="549" y="1373"/>
                    <a:pt x="535" y="13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36"/>
          <p:cNvSpPr/>
          <p:nvPr/>
        </p:nvSpPr>
        <p:spPr>
          <a:xfrm rot="-1701150">
            <a:off x="8546948" y="1290987"/>
            <a:ext cx="292486" cy="26188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" name="Google Shape;783;p36"/>
          <p:cNvGrpSpPr/>
          <p:nvPr/>
        </p:nvGrpSpPr>
        <p:grpSpPr>
          <a:xfrm>
            <a:off x="363750" y="3432682"/>
            <a:ext cx="727535" cy="1710819"/>
            <a:chOff x="363750" y="3432682"/>
            <a:chExt cx="727535" cy="1710819"/>
          </a:xfrm>
        </p:grpSpPr>
        <p:sp>
          <p:nvSpPr>
            <p:cNvPr id="784" name="Google Shape;784;p36"/>
            <p:cNvSpPr/>
            <p:nvPr/>
          </p:nvSpPr>
          <p:spPr>
            <a:xfrm>
              <a:off x="525639" y="4794787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363750" y="3432682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525639" y="4794787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63750" y="2256889"/>
            <a:ext cx="4407000" cy="1218000"/>
          </a:xfrm>
        </p:spPr>
        <p:txBody>
          <a:bodyPr/>
          <a:lstStyle/>
          <a:p>
            <a:endParaRPr lang="fr-FR" dirty="0"/>
          </a:p>
        </p:txBody>
      </p:sp>
      <p:grpSp>
        <p:nvGrpSpPr>
          <p:cNvPr id="21" name="Google Shape;16566;p77"/>
          <p:cNvGrpSpPr/>
          <p:nvPr/>
        </p:nvGrpSpPr>
        <p:grpSpPr>
          <a:xfrm rot="2194334">
            <a:off x="4661533" y="2467036"/>
            <a:ext cx="568389" cy="521746"/>
            <a:chOff x="6988887" y="1538854"/>
            <a:chExt cx="499920" cy="300136"/>
          </a:xfrm>
          <a:solidFill>
            <a:schemeClr val="bg1">
              <a:lumMod val="10000"/>
            </a:schemeClr>
          </a:solidFill>
        </p:grpSpPr>
        <p:sp>
          <p:nvSpPr>
            <p:cNvPr id="22" name="Google Shape;16567;p77"/>
            <p:cNvSpPr/>
            <p:nvPr/>
          </p:nvSpPr>
          <p:spPr>
            <a:xfrm>
              <a:off x="7052826" y="1538854"/>
              <a:ext cx="372777" cy="247155"/>
            </a:xfrm>
            <a:custGeom>
              <a:avLst/>
              <a:gdLst/>
              <a:ahLst/>
              <a:cxnLst/>
              <a:rect l="l" t="t" r="r" b="b"/>
              <a:pathLst>
                <a:path w="14220" h="9428" extrusionOk="0">
                  <a:moveTo>
                    <a:pt x="622" y="1"/>
                  </a:moveTo>
                  <a:cubicBezTo>
                    <a:pt x="275" y="1"/>
                    <a:pt x="1" y="290"/>
                    <a:pt x="1" y="636"/>
                  </a:cubicBezTo>
                  <a:lnTo>
                    <a:pt x="1" y="9427"/>
                  </a:lnTo>
                  <a:lnTo>
                    <a:pt x="14220" y="9427"/>
                  </a:lnTo>
                  <a:lnTo>
                    <a:pt x="14220" y="636"/>
                  </a:lnTo>
                  <a:cubicBezTo>
                    <a:pt x="14220" y="290"/>
                    <a:pt x="13931" y="1"/>
                    <a:pt x="13585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568;p77"/>
            <p:cNvSpPr/>
            <p:nvPr/>
          </p:nvSpPr>
          <p:spPr>
            <a:xfrm>
              <a:off x="6988887" y="1773872"/>
              <a:ext cx="499920" cy="33319"/>
            </a:xfrm>
            <a:custGeom>
              <a:avLst/>
              <a:gdLst/>
              <a:ahLst/>
              <a:cxnLst/>
              <a:rect l="l" t="t" r="r" b="b"/>
              <a:pathLst>
                <a:path w="19070" h="1271" extrusionOk="0">
                  <a:moveTo>
                    <a:pt x="2425" y="0"/>
                  </a:moveTo>
                  <a:lnTo>
                    <a:pt x="0" y="924"/>
                  </a:lnTo>
                  <a:lnTo>
                    <a:pt x="0" y="1271"/>
                  </a:lnTo>
                  <a:lnTo>
                    <a:pt x="19069" y="1271"/>
                  </a:lnTo>
                  <a:lnTo>
                    <a:pt x="19069" y="924"/>
                  </a:lnTo>
                  <a:lnTo>
                    <a:pt x="16659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569;p77"/>
            <p:cNvSpPr/>
            <p:nvPr/>
          </p:nvSpPr>
          <p:spPr>
            <a:xfrm>
              <a:off x="6988887" y="1798095"/>
              <a:ext cx="499920" cy="40895"/>
            </a:xfrm>
            <a:custGeom>
              <a:avLst/>
              <a:gdLst/>
              <a:ahLst/>
              <a:cxnLst/>
              <a:rect l="l" t="t" r="r" b="b"/>
              <a:pathLst>
                <a:path w="19070" h="1560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1011"/>
                    <a:pt x="549" y="1559"/>
                    <a:pt x="1227" y="1559"/>
                  </a:cubicBezTo>
                  <a:lnTo>
                    <a:pt x="17842" y="1559"/>
                  </a:lnTo>
                  <a:cubicBezTo>
                    <a:pt x="18521" y="1559"/>
                    <a:pt x="19069" y="1011"/>
                    <a:pt x="19069" y="347"/>
                  </a:cubicBezTo>
                  <a:lnTo>
                    <a:pt x="19069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570;p77"/>
            <p:cNvSpPr/>
            <p:nvPr/>
          </p:nvSpPr>
          <p:spPr>
            <a:xfrm>
              <a:off x="7149323" y="1798095"/>
              <a:ext cx="180543" cy="29544"/>
            </a:xfrm>
            <a:custGeom>
              <a:avLst/>
              <a:gdLst/>
              <a:ahLst/>
              <a:cxnLst/>
              <a:rect l="l" t="t" r="r" b="b"/>
              <a:pathLst>
                <a:path w="6887" h="1127" extrusionOk="0">
                  <a:moveTo>
                    <a:pt x="1" y="0"/>
                  </a:moveTo>
                  <a:lnTo>
                    <a:pt x="1040" y="1039"/>
                  </a:lnTo>
                  <a:cubicBezTo>
                    <a:pt x="1083" y="1097"/>
                    <a:pt x="1156" y="1126"/>
                    <a:pt x="1242" y="1126"/>
                  </a:cubicBezTo>
                  <a:lnTo>
                    <a:pt x="5645" y="1126"/>
                  </a:lnTo>
                  <a:cubicBezTo>
                    <a:pt x="5717" y="1126"/>
                    <a:pt x="5804" y="1097"/>
                    <a:pt x="5847" y="1039"/>
                  </a:cubicBezTo>
                  <a:lnTo>
                    <a:pt x="6887" y="0"/>
                  </a:lnTo>
                  <a:lnTo>
                    <a:pt x="6064" y="0"/>
                  </a:lnTo>
                  <a:lnTo>
                    <a:pt x="5515" y="549"/>
                  </a:lnTo>
                  <a:lnTo>
                    <a:pt x="1358" y="549"/>
                  </a:lnTo>
                  <a:lnTo>
                    <a:pt x="809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571;p77"/>
            <p:cNvSpPr/>
            <p:nvPr/>
          </p:nvSpPr>
          <p:spPr>
            <a:xfrm>
              <a:off x="7052826" y="1562317"/>
              <a:ext cx="372777" cy="188119"/>
            </a:xfrm>
            <a:custGeom>
              <a:avLst/>
              <a:gdLst/>
              <a:ahLst/>
              <a:cxnLst/>
              <a:rect l="l" t="t" r="r" b="b"/>
              <a:pathLst>
                <a:path w="14220" h="7176" extrusionOk="0">
                  <a:moveTo>
                    <a:pt x="1" y="1"/>
                  </a:moveTo>
                  <a:lnTo>
                    <a:pt x="1" y="7175"/>
                  </a:lnTo>
                  <a:lnTo>
                    <a:pt x="14220" y="7175"/>
                  </a:lnTo>
                  <a:lnTo>
                    <a:pt x="14220" y="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572;p77"/>
            <p:cNvSpPr/>
            <p:nvPr/>
          </p:nvSpPr>
          <p:spPr>
            <a:xfrm>
              <a:off x="7052826" y="1562317"/>
              <a:ext cx="139674" cy="188119"/>
            </a:xfrm>
            <a:custGeom>
              <a:avLst/>
              <a:gdLst/>
              <a:ahLst/>
              <a:cxnLst/>
              <a:rect l="l" t="t" r="r" b="b"/>
              <a:pathLst>
                <a:path w="5328" h="7176" extrusionOk="0">
                  <a:moveTo>
                    <a:pt x="1" y="1"/>
                  </a:moveTo>
                  <a:lnTo>
                    <a:pt x="1" y="7175"/>
                  </a:lnTo>
                  <a:lnTo>
                    <a:pt x="5327" y="7175"/>
                  </a:lnTo>
                  <a:lnTo>
                    <a:pt x="5327" y="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573;p77"/>
            <p:cNvSpPr/>
            <p:nvPr/>
          </p:nvSpPr>
          <p:spPr>
            <a:xfrm>
              <a:off x="7087639" y="1601692"/>
              <a:ext cx="44697" cy="25376"/>
            </a:xfrm>
            <a:custGeom>
              <a:avLst/>
              <a:gdLst/>
              <a:ahLst/>
              <a:cxnLst/>
              <a:rect l="l" t="t" r="r" b="b"/>
              <a:pathLst>
                <a:path w="1705" h="968" extrusionOk="0">
                  <a:moveTo>
                    <a:pt x="189" y="0"/>
                  </a:moveTo>
                  <a:cubicBezTo>
                    <a:pt x="87" y="0"/>
                    <a:pt x="1" y="72"/>
                    <a:pt x="1" y="173"/>
                  </a:cubicBezTo>
                  <a:lnTo>
                    <a:pt x="1" y="794"/>
                  </a:lnTo>
                  <a:cubicBezTo>
                    <a:pt x="1" y="881"/>
                    <a:pt x="87" y="967"/>
                    <a:pt x="189" y="967"/>
                  </a:cubicBezTo>
                  <a:lnTo>
                    <a:pt x="1517" y="967"/>
                  </a:lnTo>
                  <a:cubicBezTo>
                    <a:pt x="1618" y="967"/>
                    <a:pt x="1704" y="881"/>
                    <a:pt x="1704" y="794"/>
                  </a:cubicBezTo>
                  <a:lnTo>
                    <a:pt x="1704" y="173"/>
                  </a:lnTo>
                  <a:cubicBezTo>
                    <a:pt x="1704" y="72"/>
                    <a:pt x="1618" y="0"/>
                    <a:pt x="1517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574;p77"/>
            <p:cNvSpPr/>
            <p:nvPr/>
          </p:nvSpPr>
          <p:spPr>
            <a:xfrm>
              <a:off x="7077442" y="1642561"/>
              <a:ext cx="100299" cy="15152"/>
            </a:xfrm>
            <a:custGeom>
              <a:avLst/>
              <a:gdLst/>
              <a:ahLst/>
              <a:cxnLst/>
              <a:rect l="l" t="t" r="r" b="b"/>
              <a:pathLst>
                <a:path w="3826" h="578" extrusionOk="0">
                  <a:moveTo>
                    <a:pt x="390" y="0"/>
                  </a:moveTo>
                  <a:cubicBezTo>
                    <a:pt x="0" y="0"/>
                    <a:pt x="0" y="578"/>
                    <a:pt x="390" y="578"/>
                  </a:cubicBezTo>
                  <a:lnTo>
                    <a:pt x="3436" y="578"/>
                  </a:lnTo>
                  <a:cubicBezTo>
                    <a:pt x="3825" y="578"/>
                    <a:pt x="3825" y="0"/>
                    <a:pt x="3436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575;p77"/>
            <p:cNvSpPr/>
            <p:nvPr/>
          </p:nvSpPr>
          <p:spPr>
            <a:xfrm>
              <a:off x="7122846" y="1671686"/>
              <a:ext cx="44670" cy="25769"/>
            </a:xfrm>
            <a:custGeom>
              <a:avLst/>
              <a:gdLst/>
              <a:ahLst/>
              <a:cxnLst/>
              <a:rect l="l" t="t" r="r" b="b"/>
              <a:pathLst>
                <a:path w="1704" h="983" extrusionOk="0">
                  <a:moveTo>
                    <a:pt x="188" y="1"/>
                  </a:moveTo>
                  <a:cubicBezTo>
                    <a:pt x="87" y="1"/>
                    <a:pt x="0" y="87"/>
                    <a:pt x="0" y="188"/>
                  </a:cubicBezTo>
                  <a:lnTo>
                    <a:pt x="0" y="795"/>
                  </a:lnTo>
                  <a:cubicBezTo>
                    <a:pt x="0" y="896"/>
                    <a:pt x="87" y="982"/>
                    <a:pt x="188" y="982"/>
                  </a:cubicBezTo>
                  <a:lnTo>
                    <a:pt x="1516" y="982"/>
                  </a:lnTo>
                  <a:cubicBezTo>
                    <a:pt x="1617" y="982"/>
                    <a:pt x="1704" y="896"/>
                    <a:pt x="1704" y="795"/>
                  </a:cubicBezTo>
                  <a:lnTo>
                    <a:pt x="1704" y="188"/>
                  </a:lnTo>
                  <a:cubicBezTo>
                    <a:pt x="1704" y="87"/>
                    <a:pt x="1617" y="1"/>
                    <a:pt x="1516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576;p77"/>
            <p:cNvSpPr/>
            <p:nvPr/>
          </p:nvSpPr>
          <p:spPr>
            <a:xfrm>
              <a:off x="7077442" y="1712948"/>
              <a:ext cx="100299" cy="15152"/>
            </a:xfrm>
            <a:custGeom>
              <a:avLst/>
              <a:gdLst/>
              <a:ahLst/>
              <a:cxnLst/>
              <a:rect l="l" t="t" r="r" b="b"/>
              <a:pathLst>
                <a:path w="3826" h="578" extrusionOk="0">
                  <a:moveTo>
                    <a:pt x="390" y="0"/>
                  </a:moveTo>
                  <a:cubicBezTo>
                    <a:pt x="0" y="0"/>
                    <a:pt x="0" y="578"/>
                    <a:pt x="390" y="578"/>
                  </a:cubicBezTo>
                  <a:lnTo>
                    <a:pt x="3436" y="578"/>
                  </a:lnTo>
                  <a:cubicBezTo>
                    <a:pt x="3825" y="578"/>
                    <a:pt x="3825" y="0"/>
                    <a:pt x="3436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577;p77"/>
            <p:cNvSpPr/>
            <p:nvPr/>
          </p:nvSpPr>
          <p:spPr>
            <a:xfrm>
              <a:off x="7228807" y="1623922"/>
              <a:ext cx="51041" cy="79589"/>
            </a:xfrm>
            <a:custGeom>
              <a:avLst/>
              <a:gdLst/>
              <a:ahLst/>
              <a:cxnLst/>
              <a:rect l="l" t="t" r="r" b="b"/>
              <a:pathLst>
                <a:path w="1947" h="3036" extrusionOk="0">
                  <a:moveTo>
                    <a:pt x="1529" y="1"/>
                  </a:moveTo>
                  <a:cubicBezTo>
                    <a:pt x="1462" y="1"/>
                    <a:pt x="1392" y="27"/>
                    <a:pt x="1328" y="90"/>
                  </a:cubicBezTo>
                  <a:lnTo>
                    <a:pt x="116" y="1317"/>
                  </a:lnTo>
                  <a:cubicBezTo>
                    <a:pt x="0" y="1433"/>
                    <a:pt x="0" y="1606"/>
                    <a:pt x="116" y="1722"/>
                  </a:cubicBezTo>
                  <a:lnTo>
                    <a:pt x="1328" y="2949"/>
                  </a:lnTo>
                  <a:cubicBezTo>
                    <a:pt x="1386" y="2992"/>
                    <a:pt x="1458" y="3035"/>
                    <a:pt x="1530" y="3035"/>
                  </a:cubicBezTo>
                  <a:cubicBezTo>
                    <a:pt x="1790" y="3035"/>
                    <a:pt x="1920" y="2718"/>
                    <a:pt x="1747" y="2544"/>
                  </a:cubicBezTo>
                  <a:lnTo>
                    <a:pt x="722" y="1520"/>
                  </a:lnTo>
                  <a:lnTo>
                    <a:pt x="1747" y="495"/>
                  </a:lnTo>
                  <a:cubicBezTo>
                    <a:pt x="1947" y="295"/>
                    <a:pt x="1754" y="1"/>
                    <a:pt x="1529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578;p77"/>
            <p:cNvSpPr/>
            <p:nvPr/>
          </p:nvSpPr>
          <p:spPr>
            <a:xfrm>
              <a:off x="7342449" y="1624079"/>
              <a:ext cx="50988" cy="79431"/>
            </a:xfrm>
            <a:custGeom>
              <a:avLst/>
              <a:gdLst/>
              <a:ahLst/>
              <a:cxnLst/>
              <a:rect l="l" t="t" r="r" b="b"/>
              <a:pathLst>
                <a:path w="1945" h="3030" extrusionOk="0">
                  <a:moveTo>
                    <a:pt x="420" y="1"/>
                  </a:moveTo>
                  <a:cubicBezTo>
                    <a:pt x="194" y="1"/>
                    <a:pt x="0" y="291"/>
                    <a:pt x="212" y="503"/>
                  </a:cubicBezTo>
                  <a:lnTo>
                    <a:pt x="1223" y="1514"/>
                  </a:lnTo>
                  <a:lnTo>
                    <a:pt x="212" y="2538"/>
                  </a:lnTo>
                  <a:cubicBezTo>
                    <a:pt x="25" y="2712"/>
                    <a:pt x="155" y="3029"/>
                    <a:pt x="415" y="3029"/>
                  </a:cubicBezTo>
                  <a:cubicBezTo>
                    <a:pt x="487" y="3029"/>
                    <a:pt x="559" y="2986"/>
                    <a:pt x="617" y="2943"/>
                  </a:cubicBezTo>
                  <a:lnTo>
                    <a:pt x="1844" y="1716"/>
                  </a:lnTo>
                  <a:cubicBezTo>
                    <a:pt x="1945" y="1600"/>
                    <a:pt x="1945" y="1427"/>
                    <a:pt x="1844" y="1311"/>
                  </a:cubicBezTo>
                  <a:lnTo>
                    <a:pt x="617" y="84"/>
                  </a:lnTo>
                  <a:cubicBezTo>
                    <a:pt x="555" y="26"/>
                    <a:pt x="486" y="1"/>
                    <a:pt x="420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579;p77"/>
            <p:cNvSpPr/>
            <p:nvPr/>
          </p:nvSpPr>
          <p:spPr>
            <a:xfrm>
              <a:off x="7287450" y="1614485"/>
              <a:ext cx="48734" cy="98490"/>
            </a:xfrm>
            <a:custGeom>
              <a:avLst/>
              <a:gdLst/>
              <a:ahLst/>
              <a:cxnLst/>
              <a:rect l="l" t="t" r="r" b="b"/>
              <a:pathLst>
                <a:path w="1859" h="3757" extrusionOk="0">
                  <a:moveTo>
                    <a:pt x="1494" y="1"/>
                  </a:moveTo>
                  <a:cubicBezTo>
                    <a:pt x="1388" y="1"/>
                    <a:pt x="1281" y="57"/>
                    <a:pt x="1228" y="191"/>
                  </a:cubicBezTo>
                  <a:lnTo>
                    <a:pt x="73" y="3366"/>
                  </a:lnTo>
                  <a:cubicBezTo>
                    <a:pt x="1" y="3554"/>
                    <a:pt x="131" y="3742"/>
                    <a:pt x="333" y="3756"/>
                  </a:cubicBezTo>
                  <a:cubicBezTo>
                    <a:pt x="463" y="3756"/>
                    <a:pt x="564" y="3684"/>
                    <a:pt x="607" y="3568"/>
                  </a:cubicBezTo>
                  <a:lnTo>
                    <a:pt x="1776" y="393"/>
                  </a:lnTo>
                  <a:cubicBezTo>
                    <a:pt x="1858" y="165"/>
                    <a:pt x="1676" y="1"/>
                    <a:pt x="1494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5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Les points essentiels: </a:t>
            </a:r>
            <a:endParaRPr dirty="0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 idx="2"/>
          </p:nvPr>
        </p:nvSpPr>
        <p:spPr>
          <a:xfrm>
            <a:off x="833438" y="2645625"/>
            <a:ext cx="2199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Visualisation Claire des Réservations en </a:t>
            </a:r>
            <a:r>
              <a:rPr lang="fr-FR" dirty="0" smtClean="0"/>
              <a:t>Live</a:t>
            </a:r>
            <a:endParaRPr dirty="0"/>
          </a:p>
        </p:txBody>
      </p:sp>
      <p:sp>
        <p:nvSpPr>
          <p:cNvPr id="693" name="Google Shape;693;p35"/>
          <p:cNvSpPr txBox="1">
            <a:spLocks noGrp="1"/>
          </p:cNvSpPr>
          <p:nvPr>
            <p:ph type="title" idx="3"/>
          </p:nvPr>
        </p:nvSpPr>
        <p:spPr>
          <a:xfrm>
            <a:off x="3472200" y="2645625"/>
            <a:ext cx="2199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Sous-Système </a:t>
            </a:r>
            <a:r>
              <a:rPr lang="fr-FR" dirty="0" smtClean="0"/>
              <a:t> d’</a:t>
            </a:r>
            <a:r>
              <a:rPr lang="fr-FR" dirty="0" err="1" smtClean="0"/>
              <a:t>asssitance</a:t>
            </a:r>
            <a:r>
              <a:rPr lang="fr-FR" dirty="0" smtClean="0"/>
              <a:t> Multilingue</a:t>
            </a:r>
            <a:endParaRPr dirty="0"/>
          </a:p>
        </p:txBody>
      </p:sp>
      <p:sp>
        <p:nvSpPr>
          <p:cNvPr id="695" name="Google Shape;695;p35"/>
          <p:cNvSpPr txBox="1">
            <a:spLocks noGrp="1"/>
          </p:cNvSpPr>
          <p:nvPr>
            <p:ph type="title" idx="5"/>
          </p:nvPr>
        </p:nvSpPr>
        <p:spPr>
          <a:xfrm>
            <a:off x="6110958" y="2645625"/>
            <a:ext cx="2199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 err="1"/>
              <a:t>Maps</a:t>
            </a:r>
            <a:r>
              <a:rPr lang="fr-FR" dirty="0"/>
              <a:t> Interactives pour Guider vers les </a:t>
            </a:r>
            <a:r>
              <a:rPr lang="fr-FR" dirty="0" smtClean="0"/>
              <a:t>Bureaux</a:t>
            </a:r>
            <a:endParaRPr dirty="0"/>
          </a:p>
        </p:txBody>
      </p:sp>
      <p:sp>
        <p:nvSpPr>
          <p:cNvPr id="703" name="Google Shape;703;p35"/>
          <p:cNvSpPr/>
          <p:nvPr/>
        </p:nvSpPr>
        <p:spPr>
          <a:xfrm rot="464186">
            <a:off x="268825" y="4115024"/>
            <a:ext cx="296398" cy="26551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4" name="Google Shape;704;p35"/>
          <p:cNvGrpSpPr/>
          <p:nvPr/>
        </p:nvGrpSpPr>
        <p:grpSpPr>
          <a:xfrm>
            <a:off x="8386129" y="4361448"/>
            <a:ext cx="644700" cy="619200"/>
            <a:chOff x="8386129" y="4361448"/>
            <a:chExt cx="644700" cy="619200"/>
          </a:xfrm>
        </p:grpSpPr>
        <p:sp>
          <p:nvSpPr>
            <p:cNvPr id="705" name="Google Shape;705;p35"/>
            <p:cNvSpPr/>
            <p:nvPr/>
          </p:nvSpPr>
          <p:spPr>
            <a:xfrm rot="-1481922">
              <a:off x="8457190" y="4445867"/>
              <a:ext cx="502577" cy="450362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 rot="-2234491">
              <a:off x="8613868" y="4516895"/>
              <a:ext cx="189264" cy="308220"/>
            </a:xfrm>
            <a:custGeom>
              <a:avLst/>
              <a:gdLst/>
              <a:ahLst/>
              <a:cxnLst/>
              <a:rect l="l" t="t" r="r" b="b"/>
              <a:pathLst>
                <a:path w="1012" h="1648" extrusionOk="0">
                  <a:moveTo>
                    <a:pt x="520" y="0"/>
                  </a:moveTo>
                  <a:cubicBezTo>
                    <a:pt x="159" y="0"/>
                    <a:pt x="15" y="217"/>
                    <a:pt x="0" y="506"/>
                  </a:cubicBezTo>
                  <a:cubicBezTo>
                    <a:pt x="0" y="521"/>
                    <a:pt x="15" y="535"/>
                    <a:pt x="29" y="535"/>
                  </a:cubicBezTo>
                  <a:lnTo>
                    <a:pt x="304" y="535"/>
                  </a:lnTo>
                  <a:cubicBezTo>
                    <a:pt x="318" y="535"/>
                    <a:pt x="333" y="535"/>
                    <a:pt x="333" y="521"/>
                  </a:cubicBezTo>
                  <a:cubicBezTo>
                    <a:pt x="333" y="405"/>
                    <a:pt x="390" y="304"/>
                    <a:pt x="520" y="304"/>
                  </a:cubicBezTo>
                  <a:cubicBezTo>
                    <a:pt x="622" y="304"/>
                    <a:pt x="679" y="362"/>
                    <a:pt x="679" y="463"/>
                  </a:cubicBezTo>
                  <a:cubicBezTo>
                    <a:pt x="679" y="564"/>
                    <a:pt x="607" y="622"/>
                    <a:pt x="448" y="766"/>
                  </a:cubicBezTo>
                  <a:cubicBezTo>
                    <a:pt x="260" y="911"/>
                    <a:pt x="246" y="1026"/>
                    <a:pt x="246" y="1200"/>
                  </a:cubicBezTo>
                  <a:cubicBezTo>
                    <a:pt x="246" y="1214"/>
                    <a:pt x="260" y="1243"/>
                    <a:pt x="289" y="1243"/>
                  </a:cubicBezTo>
                  <a:lnTo>
                    <a:pt x="535" y="1243"/>
                  </a:lnTo>
                  <a:cubicBezTo>
                    <a:pt x="549" y="1243"/>
                    <a:pt x="578" y="1229"/>
                    <a:pt x="578" y="1200"/>
                  </a:cubicBezTo>
                  <a:cubicBezTo>
                    <a:pt x="578" y="1099"/>
                    <a:pt x="622" y="1026"/>
                    <a:pt x="809" y="867"/>
                  </a:cubicBezTo>
                  <a:cubicBezTo>
                    <a:pt x="910" y="766"/>
                    <a:pt x="1012" y="665"/>
                    <a:pt x="1012" y="463"/>
                  </a:cubicBezTo>
                  <a:cubicBezTo>
                    <a:pt x="1012" y="246"/>
                    <a:pt x="896" y="0"/>
                    <a:pt x="520" y="0"/>
                  </a:cubicBezTo>
                  <a:close/>
                  <a:moveTo>
                    <a:pt x="260" y="1373"/>
                  </a:moveTo>
                  <a:cubicBezTo>
                    <a:pt x="246" y="1373"/>
                    <a:pt x="231" y="1388"/>
                    <a:pt x="231" y="1402"/>
                  </a:cubicBezTo>
                  <a:lnTo>
                    <a:pt x="231" y="1619"/>
                  </a:lnTo>
                  <a:cubicBezTo>
                    <a:pt x="231" y="1633"/>
                    <a:pt x="246" y="1648"/>
                    <a:pt x="260" y="1648"/>
                  </a:cubicBezTo>
                  <a:lnTo>
                    <a:pt x="535" y="1648"/>
                  </a:lnTo>
                  <a:cubicBezTo>
                    <a:pt x="549" y="1648"/>
                    <a:pt x="578" y="1633"/>
                    <a:pt x="578" y="1619"/>
                  </a:cubicBezTo>
                  <a:lnTo>
                    <a:pt x="578" y="1402"/>
                  </a:lnTo>
                  <a:cubicBezTo>
                    <a:pt x="578" y="1388"/>
                    <a:pt x="549" y="1373"/>
                    <a:pt x="535" y="13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35"/>
          <p:cNvGrpSpPr/>
          <p:nvPr/>
        </p:nvGrpSpPr>
        <p:grpSpPr>
          <a:xfrm>
            <a:off x="1645088" y="2063083"/>
            <a:ext cx="576327" cy="518749"/>
            <a:chOff x="1645088" y="2423533"/>
            <a:chExt cx="576327" cy="518749"/>
          </a:xfrm>
        </p:grpSpPr>
        <p:sp>
          <p:nvSpPr>
            <p:cNvPr id="708" name="Google Shape;708;p35"/>
            <p:cNvSpPr/>
            <p:nvPr/>
          </p:nvSpPr>
          <p:spPr>
            <a:xfrm>
              <a:off x="1782965" y="2423533"/>
              <a:ext cx="300560" cy="114116"/>
            </a:xfrm>
            <a:custGeom>
              <a:avLst/>
              <a:gdLst/>
              <a:ahLst/>
              <a:cxnLst/>
              <a:rect l="l" t="t" r="r" b="b"/>
              <a:pathLst>
                <a:path w="12741" h="4838" extrusionOk="0">
                  <a:moveTo>
                    <a:pt x="2376" y="0"/>
                  </a:moveTo>
                  <a:cubicBezTo>
                    <a:pt x="1072" y="0"/>
                    <a:pt x="0" y="1052"/>
                    <a:pt x="0" y="2355"/>
                  </a:cubicBezTo>
                  <a:lnTo>
                    <a:pt x="0" y="4457"/>
                  </a:lnTo>
                  <a:cubicBezTo>
                    <a:pt x="0" y="4710"/>
                    <a:pt x="189" y="4836"/>
                    <a:pt x="378" y="4836"/>
                  </a:cubicBezTo>
                  <a:cubicBezTo>
                    <a:pt x="568" y="4836"/>
                    <a:pt x="757" y="4710"/>
                    <a:pt x="757" y="4457"/>
                  </a:cubicBezTo>
                  <a:lnTo>
                    <a:pt x="757" y="2355"/>
                  </a:lnTo>
                  <a:cubicBezTo>
                    <a:pt x="757" y="1472"/>
                    <a:pt x="1472" y="757"/>
                    <a:pt x="2355" y="757"/>
                  </a:cubicBezTo>
                  <a:lnTo>
                    <a:pt x="10365" y="757"/>
                  </a:lnTo>
                  <a:cubicBezTo>
                    <a:pt x="11248" y="757"/>
                    <a:pt x="11963" y="1472"/>
                    <a:pt x="11963" y="2355"/>
                  </a:cubicBezTo>
                  <a:lnTo>
                    <a:pt x="11963" y="4457"/>
                  </a:lnTo>
                  <a:cubicBezTo>
                    <a:pt x="11963" y="4668"/>
                    <a:pt x="12131" y="4836"/>
                    <a:pt x="12341" y="4836"/>
                  </a:cubicBezTo>
                  <a:cubicBezTo>
                    <a:pt x="12353" y="4837"/>
                    <a:pt x="12365" y="4838"/>
                    <a:pt x="12377" y="4838"/>
                  </a:cubicBezTo>
                  <a:cubicBezTo>
                    <a:pt x="12572" y="4838"/>
                    <a:pt x="12741" y="4676"/>
                    <a:pt x="12741" y="4457"/>
                  </a:cubicBezTo>
                  <a:lnTo>
                    <a:pt x="12741" y="2355"/>
                  </a:lnTo>
                  <a:cubicBezTo>
                    <a:pt x="12741" y="1052"/>
                    <a:pt x="11669" y="0"/>
                    <a:pt x="10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1839484" y="2432945"/>
              <a:ext cx="186998" cy="46161"/>
            </a:xfrm>
            <a:custGeom>
              <a:avLst/>
              <a:gdLst/>
              <a:ahLst/>
              <a:cxnLst/>
              <a:rect l="l" t="t" r="r" b="b"/>
              <a:pathLst>
                <a:path w="7927" h="1957" extrusionOk="0">
                  <a:moveTo>
                    <a:pt x="22" y="1"/>
                  </a:moveTo>
                  <a:cubicBezTo>
                    <a:pt x="1" y="1073"/>
                    <a:pt x="884" y="1956"/>
                    <a:pt x="1977" y="1956"/>
                  </a:cubicBezTo>
                  <a:lnTo>
                    <a:pt x="5972" y="1956"/>
                  </a:lnTo>
                  <a:cubicBezTo>
                    <a:pt x="7044" y="1956"/>
                    <a:pt x="7927" y="1073"/>
                    <a:pt x="7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1665421" y="2738934"/>
              <a:ext cx="535163" cy="203348"/>
            </a:xfrm>
            <a:custGeom>
              <a:avLst/>
              <a:gdLst/>
              <a:ahLst/>
              <a:cxnLst/>
              <a:rect l="l" t="t" r="r" b="b"/>
              <a:pathLst>
                <a:path w="22686" h="8621" extrusionOk="0">
                  <a:moveTo>
                    <a:pt x="0" y="1"/>
                  </a:moveTo>
                  <a:lnTo>
                    <a:pt x="0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20730" y="8621"/>
                  </a:lnTo>
                  <a:cubicBezTo>
                    <a:pt x="21803" y="8621"/>
                    <a:pt x="22686" y="7759"/>
                    <a:pt x="22686" y="6687"/>
                  </a:cubicBezTo>
                  <a:lnTo>
                    <a:pt x="226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1665421" y="2738934"/>
              <a:ext cx="76903" cy="203348"/>
            </a:xfrm>
            <a:custGeom>
              <a:avLst/>
              <a:gdLst/>
              <a:ahLst/>
              <a:cxnLst/>
              <a:rect l="l" t="t" r="r" b="b"/>
              <a:pathLst>
                <a:path w="3260" h="8621" extrusionOk="0">
                  <a:moveTo>
                    <a:pt x="21" y="1"/>
                  </a:moveTo>
                  <a:lnTo>
                    <a:pt x="21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3259" y="8621"/>
                  </a:lnTo>
                  <a:cubicBezTo>
                    <a:pt x="2187" y="8621"/>
                    <a:pt x="1304" y="7759"/>
                    <a:pt x="1304" y="6687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1665917" y="2738934"/>
              <a:ext cx="534667" cy="110130"/>
            </a:xfrm>
            <a:custGeom>
              <a:avLst/>
              <a:gdLst/>
              <a:ahLst/>
              <a:cxnLst/>
              <a:rect l="l" t="t" r="r" b="b"/>
              <a:pathLst>
                <a:path w="22665" h="4669" extrusionOk="0">
                  <a:moveTo>
                    <a:pt x="0" y="1"/>
                  </a:moveTo>
                  <a:lnTo>
                    <a:pt x="0" y="1956"/>
                  </a:lnTo>
                  <a:cubicBezTo>
                    <a:pt x="2839" y="3449"/>
                    <a:pt x="5950" y="4374"/>
                    <a:pt x="9167" y="4668"/>
                  </a:cubicBezTo>
                  <a:lnTo>
                    <a:pt x="13498" y="4668"/>
                  </a:lnTo>
                  <a:cubicBezTo>
                    <a:pt x="16694" y="4374"/>
                    <a:pt x="19805" y="3449"/>
                    <a:pt x="22665" y="1956"/>
                  </a:cubicBezTo>
                  <a:lnTo>
                    <a:pt x="226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1645088" y="2523218"/>
              <a:ext cx="576327" cy="279701"/>
            </a:xfrm>
            <a:custGeom>
              <a:avLst/>
              <a:gdLst/>
              <a:ahLst/>
              <a:cxnLst/>
              <a:rect l="l" t="t" r="r" b="b"/>
              <a:pathLst>
                <a:path w="24431" h="11858" extrusionOk="0">
                  <a:moveTo>
                    <a:pt x="1956" y="0"/>
                  </a:moveTo>
                  <a:cubicBezTo>
                    <a:pt x="862" y="0"/>
                    <a:pt x="0" y="862"/>
                    <a:pt x="0" y="1955"/>
                  </a:cubicBezTo>
                  <a:lnTo>
                    <a:pt x="0" y="8662"/>
                  </a:lnTo>
                  <a:cubicBezTo>
                    <a:pt x="3070" y="10449"/>
                    <a:pt x="6497" y="11543"/>
                    <a:pt x="10050" y="11858"/>
                  </a:cubicBezTo>
                  <a:lnTo>
                    <a:pt x="14381" y="11858"/>
                  </a:lnTo>
                  <a:cubicBezTo>
                    <a:pt x="17913" y="11543"/>
                    <a:pt x="21340" y="10449"/>
                    <a:pt x="24431" y="8662"/>
                  </a:cubicBezTo>
                  <a:lnTo>
                    <a:pt x="24431" y="1955"/>
                  </a:lnTo>
                  <a:cubicBezTo>
                    <a:pt x="24431" y="862"/>
                    <a:pt x="23548" y="0"/>
                    <a:pt x="22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1645088" y="2523194"/>
              <a:ext cx="75889" cy="220732"/>
            </a:xfrm>
            <a:custGeom>
              <a:avLst/>
              <a:gdLst/>
              <a:ahLst/>
              <a:cxnLst/>
              <a:rect l="l" t="t" r="r" b="b"/>
              <a:pathLst>
                <a:path w="3217" h="9358" extrusionOk="0">
                  <a:moveTo>
                    <a:pt x="1917" y="1"/>
                  </a:moveTo>
                  <a:cubicBezTo>
                    <a:pt x="842" y="1"/>
                    <a:pt x="0" y="876"/>
                    <a:pt x="0" y="1956"/>
                  </a:cubicBezTo>
                  <a:lnTo>
                    <a:pt x="0" y="8663"/>
                  </a:lnTo>
                  <a:cubicBezTo>
                    <a:pt x="421" y="8916"/>
                    <a:pt x="841" y="9147"/>
                    <a:pt x="1262" y="9357"/>
                  </a:cubicBezTo>
                  <a:lnTo>
                    <a:pt x="1262" y="1935"/>
                  </a:lnTo>
                  <a:cubicBezTo>
                    <a:pt x="1262" y="863"/>
                    <a:pt x="2145" y="1"/>
                    <a:pt x="3217" y="1"/>
                  </a:cubicBezTo>
                  <a:lnTo>
                    <a:pt x="1956" y="1"/>
                  </a:lnTo>
                  <a:cubicBezTo>
                    <a:pt x="1943" y="1"/>
                    <a:pt x="1930" y="1"/>
                    <a:pt x="1917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1813206" y="2669018"/>
              <a:ext cx="239580" cy="128458"/>
            </a:xfrm>
            <a:custGeom>
              <a:avLst/>
              <a:gdLst/>
              <a:ahLst/>
              <a:cxnLst/>
              <a:rect l="l" t="t" r="r" b="b"/>
              <a:pathLst>
                <a:path w="10156" h="5446" extrusionOk="0">
                  <a:moveTo>
                    <a:pt x="1661" y="0"/>
                  </a:moveTo>
                  <a:cubicBezTo>
                    <a:pt x="736" y="0"/>
                    <a:pt x="1" y="736"/>
                    <a:pt x="1" y="1640"/>
                  </a:cubicBezTo>
                  <a:lnTo>
                    <a:pt x="1" y="5235"/>
                  </a:lnTo>
                  <a:cubicBezTo>
                    <a:pt x="337" y="5320"/>
                    <a:pt x="652" y="5383"/>
                    <a:pt x="989" y="5425"/>
                  </a:cubicBezTo>
                  <a:lnTo>
                    <a:pt x="989" y="1640"/>
                  </a:lnTo>
                  <a:cubicBezTo>
                    <a:pt x="989" y="1283"/>
                    <a:pt x="1283" y="989"/>
                    <a:pt x="1661" y="989"/>
                  </a:cubicBezTo>
                  <a:lnTo>
                    <a:pt x="8515" y="989"/>
                  </a:lnTo>
                  <a:cubicBezTo>
                    <a:pt x="8873" y="989"/>
                    <a:pt x="9167" y="1283"/>
                    <a:pt x="9167" y="1640"/>
                  </a:cubicBezTo>
                  <a:lnTo>
                    <a:pt x="9167" y="5446"/>
                  </a:lnTo>
                  <a:cubicBezTo>
                    <a:pt x="9504" y="5383"/>
                    <a:pt x="9840" y="5320"/>
                    <a:pt x="10155" y="5235"/>
                  </a:cubicBezTo>
                  <a:lnTo>
                    <a:pt x="10155" y="1640"/>
                  </a:lnTo>
                  <a:cubicBezTo>
                    <a:pt x="10155" y="736"/>
                    <a:pt x="9419" y="0"/>
                    <a:pt x="8515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1882133" y="2740420"/>
              <a:ext cx="102192" cy="127490"/>
            </a:xfrm>
            <a:custGeom>
              <a:avLst/>
              <a:gdLst/>
              <a:ahLst/>
              <a:cxnLst/>
              <a:rect l="l" t="t" r="r" b="b"/>
              <a:pathLst>
                <a:path w="4332" h="5405" extrusionOk="0">
                  <a:moveTo>
                    <a:pt x="1136" y="1"/>
                  </a:moveTo>
                  <a:cubicBezTo>
                    <a:pt x="506" y="1"/>
                    <a:pt x="1" y="505"/>
                    <a:pt x="1" y="1115"/>
                  </a:cubicBezTo>
                  <a:lnTo>
                    <a:pt x="1" y="4269"/>
                  </a:lnTo>
                  <a:cubicBezTo>
                    <a:pt x="1" y="4900"/>
                    <a:pt x="506" y="5404"/>
                    <a:pt x="1136" y="5404"/>
                  </a:cubicBezTo>
                  <a:lnTo>
                    <a:pt x="3197" y="5404"/>
                  </a:lnTo>
                  <a:cubicBezTo>
                    <a:pt x="3827" y="5404"/>
                    <a:pt x="4332" y="4900"/>
                    <a:pt x="4332" y="4269"/>
                  </a:cubicBezTo>
                  <a:lnTo>
                    <a:pt x="4332" y="1115"/>
                  </a:lnTo>
                  <a:cubicBezTo>
                    <a:pt x="4332" y="505"/>
                    <a:pt x="3827" y="1"/>
                    <a:pt x="3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1909425" y="2770189"/>
              <a:ext cx="47133" cy="67460"/>
            </a:xfrm>
            <a:custGeom>
              <a:avLst/>
              <a:gdLst/>
              <a:ahLst/>
              <a:cxnLst/>
              <a:rect l="l" t="t" r="r" b="b"/>
              <a:pathLst>
                <a:path w="1998" h="2860" extrusionOk="0">
                  <a:moveTo>
                    <a:pt x="526" y="0"/>
                  </a:moveTo>
                  <a:cubicBezTo>
                    <a:pt x="232" y="0"/>
                    <a:pt x="21" y="232"/>
                    <a:pt x="0" y="505"/>
                  </a:cubicBezTo>
                  <a:lnTo>
                    <a:pt x="0" y="2355"/>
                  </a:lnTo>
                  <a:cubicBezTo>
                    <a:pt x="21" y="2628"/>
                    <a:pt x="232" y="2860"/>
                    <a:pt x="526" y="2860"/>
                  </a:cubicBezTo>
                  <a:lnTo>
                    <a:pt x="1472" y="2860"/>
                  </a:lnTo>
                  <a:cubicBezTo>
                    <a:pt x="1766" y="2860"/>
                    <a:pt x="1977" y="2628"/>
                    <a:pt x="1998" y="2355"/>
                  </a:cubicBezTo>
                  <a:lnTo>
                    <a:pt x="1998" y="505"/>
                  </a:lnTo>
                  <a:cubicBezTo>
                    <a:pt x="1977" y="232"/>
                    <a:pt x="1766" y="0"/>
                    <a:pt x="1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35"/>
          <p:cNvGrpSpPr/>
          <p:nvPr/>
        </p:nvGrpSpPr>
        <p:grpSpPr>
          <a:xfrm>
            <a:off x="4304425" y="2055633"/>
            <a:ext cx="535161" cy="533648"/>
            <a:chOff x="4304425" y="2416083"/>
            <a:chExt cx="535161" cy="533648"/>
          </a:xfrm>
        </p:grpSpPr>
        <p:sp>
          <p:nvSpPr>
            <p:cNvPr id="719" name="Google Shape;719;p35"/>
            <p:cNvSpPr/>
            <p:nvPr/>
          </p:nvSpPr>
          <p:spPr>
            <a:xfrm>
              <a:off x="4527223" y="2416083"/>
              <a:ext cx="89533" cy="49200"/>
            </a:xfrm>
            <a:custGeom>
              <a:avLst/>
              <a:gdLst/>
              <a:ahLst/>
              <a:cxnLst/>
              <a:rect l="l" t="t" r="r" b="b"/>
              <a:pathLst>
                <a:path w="3827" h="2103" extrusionOk="0">
                  <a:moveTo>
                    <a:pt x="337" y="0"/>
                  </a:moveTo>
                  <a:cubicBezTo>
                    <a:pt x="148" y="0"/>
                    <a:pt x="0" y="147"/>
                    <a:pt x="0" y="315"/>
                  </a:cubicBezTo>
                  <a:lnTo>
                    <a:pt x="0" y="1766"/>
                  </a:lnTo>
                  <a:cubicBezTo>
                    <a:pt x="0" y="1955"/>
                    <a:pt x="148" y="2103"/>
                    <a:pt x="337" y="2103"/>
                  </a:cubicBezTo>
                  <a:lnTo>
                    <a:pt x="3490" y="2103"/>
                  </a:lnTo>
                  <a:cubicBezTo>
                    <a:pt x="3680" y="2103"/>
                    <a:pt x="3827" y="1955"/>
                    <a:pt x="3827" y="1766"/>
                  </a:cubicBezTo>
                  <a:lnTo>
                    <a:pt x="3827" y="315"/>
                  </a:lnTo>
                  <a:cubicBezTo>
                    <a:pt x="3827" y="147"/>
                    <a:pt x="3680" y="0"/>
                    <a:pt x="3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4582806" y="2416083"/>
              <a:ext cx="33946" cy="49200"/>
            </a:xfrm>
            <a:custGeom>
              <a:avLst/>
              <a:gdLst/>
              <a:ahLst/>
              <a:cxnLst/>
              <a:rect l="l" t="t" r="r" b="b"/>
              <a:pathLst>
                <a:path w="1451" h="2103" extrusionOk="0">
                  <a:moveTo>
                    <a:pt x="0" y="0"/>
                  </a:moveTo>
                  <a:lnTo>
                    <a:pt x="0" y="2103"/>
                  </a:lnTo>
                  <a:lnTo>
                    <a:pt x="1114" y="2103"/>
                  </a:lnTo>
                  <a:cubicBezTo>
                    <a:pt x="1304" y="2103"/>
                    <a:pt x="1451" y="1955"/>
                    <a:pt x="1451" y="1766"/>
                  </a:cubicBezTo>
                  <a:lnTo>
                    <a:pt x="1451" y="315"/>
                  </a:lnTo>
                  <a:cubicBezTo>
                    <a:pt x="1451" y="147"/>
                    <a:pt x="1304" y="0"/>
                    <a:pt x="1114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4335889" y="2492296"/>
              <a:ext cx="472228" cy="286308"/>
            </a:xfrm>
            <a:custGeom>
              <a:avLst/>
              <a:gdLst/>
              <a:ahLst/>
              <a:cxnLst/>
              <a:rect l="l" t="t" r="r" b="b"/>
              <a:pathLst>
                <a:path w="20185" h="12238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11901"/>
                  </a:lnTo>
                  <a:cubicBezTo>
                    <a:pt x="1" y="12090"/>
                    <a:pt x="148" y="12237"/>
                    <a:pt x="337" y="12237"/>
                  </a:cubicBezTo>
                  <a:lnTo>
                    <a:pt x="19848" y="12237"/>
                  </a:lnTo>
                  <a:cubicBezTo>
                    <a:pt x="20037" y="12237"/>
                    <a:pt x="20184" y="12069"/>
                    <a:pt x="20184" y="11901"/>
                  </a:cubicBezTo>
                  <a:lnTo>
                    <a:pt x="20184" y="337"/>
                  </a:lnTo>
                  <a:cubicBezTo>
                    <a:pt x="20184" y="148"/>
                    <a:pt x="20037" y="1"/>
                    <a:pt x="19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4776082" y="2492296"/>
              <a:ext cx="32004" cy="286308"/>
            </a:xfrm>
            <a:custGeom>
              <a:avLst/>
              <a:gdLst/>
              <a:ahLst/>
              <a:cxnLst/>
              <a:rect l="l" t="t" r="r" b="b"/>
              <a:pathLst>
                <a:path w="1368" h="12238" extrusionOk="0">
                  <a:moveTo>
                    <a:pt x="1" y="1"/>
                  </a:moveTo>
                  <a:lnTo>
                    <a:pt x="1" y="12237"/>
                  </a:lnTo>
                  <a:lnTo>
                    <a:pt x="1031" y="12237"/>
                  </a:lnTo>
                  <a:cubicBezTo>
                    <a:pt x="1220" y="12237"/>
                    <a:pt x="1367" y="12069"/>
                    <a:pt x="1367" y="11901"/>
                  </a:cubicBezTo>
                  <a:lnTo>
                    <a:pt x="1367" y="337"/>
                  </a:lnTo>
                  <a:cubicBezTo>
                    <a:pt x="1367" y="148"/>
                    <a:pt x="1220" y="1"/>
                    <a:pt x="1031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4304425" y="2449511"/>
              <a:ext cx="535161" cy="58558"/>
            </a:xfrm>
            <a:custGeom>
              <a:avLst/>
              <a:gdLst/>
              <a:ahLst/>
              <a:cxnLst/>
              <a:rect l="l" t="t" r="r" b="b"/>
              <a:pathLst>
                <a:path w="22875" h="2503" extrusionOk="0">
                  <a:moveTo>
                    <a:pt x="337" y="1"/>
                  </a:moveTo>
                  <a:cubicBezTo>
                    <a:pt x="148" y="1"/>
                    <a:pt x="0" y="148"/>
                    <a:pt x="0" y="337"/>
                  </a:cubicBezTo>
                  <a:lnTo>
                    <a:pt x="0" y="2166"/>
                  </a:lnTo>
                  <a:cubicBezTo>
                    <a:pt x="0" y="2356"/>
                    <a:pt x="148" y="2503"/>
                    <a:pt x="337" y="2503"/>
                  </a:cubicBezTo>
                  <a:lnTo>
                    <a:pt x="22559" y="2503"/>
                  </a:lnTo>
                  <a:cubicBezTo>
                    <a:pt x="22728" y="2503"/>
                    <a:pt x="22875" y="2356"/>
                    <a:pt x="22875" y="2166"/>
                  </a:cubicBezTo>
                  <a:lnTo>
                    <a:pt x="22875" y="337"/>
                  </a:lnTo>
                  <a:cubicBezTo>
                    <a:pt x="22875" y="169"/>
                    <a:pt x="22728" y="1"/>
                    <a:pt x="22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4466237" y="2863631"/>
              <a:ext cx="211514" cy="49200"/>
            </a:xfrm>
            <a:custGeom>
              <a:avLst/>
              <a:gdLst/>
              <a:ahLst/>
              <a:cxnLst/>
              <a:rect l="l" t="t" r="r" b="b"/>
              <a:pathLst>
                <a:path w="9041" h="2103" extrusionOk="0">
                  <a:moveTo>
                    <a:pt x="1199" y="0"/>
                  </a:moveTo>
                  <a:cubicBezTo>
                    <a:pt x="1094" y="0"/>
                    <a:pt x="967" y="84"/>
                    <a:pt x="904" y="190"/>
                  </a:cubicBezTo>
                  <a:lnTo>
                    <a:pt x="127" y="1598"/>
                  </a:lnTo>
                  <a:cubicBezTo>
                    <a:pt x="0" y="1829"/>
                    <a:pt x="169" y="2103"/>
                    <a:pt x="421" y="2103"/>
                  </a:cubicBezTo>
                  <a:lnTo>
                    <a:pt x="8620" y="2103"/>
                  </a:lnTo>
                  <a:cubicBezTo>
                    <a:pt x="8873" y="2103"/>
                    <a:pt x="9041" y="1829"/>
                    <a:pt x="8915" y="1598"/>
                  </a:cubicBezTo>
                  <a:lnTo>
                    <a:pt x="8116" y="190"/>
                  </a:lnTo>
                  <a:cubicBezTo>
                    <a:pt x="8053" y="84"/>
                    <a:pt x="7948" y="0"/>
                    <a:pt x="7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4405250" y="2805102"/>
              <a:ext cx="129374" cy="144628"/>
            </a:xfrm>
            <a:custGeom>
              <a:avLst/>
              <a:gdLst/>
              <a:ahLst/>
              <a:cxnLst/>
              <a:rect l="l" t="t" r="r" b="b"/>
              <a:pathLst>
                <a:path w="5530" h="6182" extrusionOk="0">
                  <a:moveTo>
                    <a:pt x="3448" y="0"/>
                  </a:moveTo>
                  <a:cubicBezTo>
                    <a:pt x="3322" y="0"/>
                    <a:pt x="3217" y="85"/>
                    <a:pt x="3154" y="190"/>
                  </a:cubicBezTo>
                  <a:lnTo>
                    <a:pt x="126" y="5698"/>
                  </a:lnTo>
                  <a:cubicBezTo>
                    <a:pt x="0" y="5908"/>
                    <a:pt x="169" y="6182"/>
                    <a:pt x="421" y="6182"/>
                  </a:cubicBezTo>
                  <a:lnTo>
                    <a:pt x="2166" y="6182"/>
                  </a:lnTo>
                  <a:cubicBezTo>
                    <a:pt x="2292" y="6182"/>
                    <a:pt x="2397" y="6119"/>
                    <a:pt x="2460" y="6013"/>
                  </a:cubicBezTo>
                  <a:lnTo>
                    <a:pt x="5488" y="505"/>
                  </a:lnTo>
                  <a:cubicBezTo>
                    <a:pt x="5530" y="400"/>
                    <a:pt x="5530" y="274"/>
                    <a:pt x="5488" y="169"/>
                  </a:cubicBezTo>
                  <a:cubicBezTo>
                    <a:pt x="5425" y="63"/>
                    <a:pt x="5298" y="0"/>
                    <a:pt x="5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4607884" y="2805524"/>
              <a:ext cx="130848" cy="144207"/>
            </a:xfrm>
            <a:custGeom>
              <a:avLst/>
              <a:gdLst/>
              <a:ahLst/>
              <a:cxnLst/>
              <a:rect l="l" t="t" r="r" b="b"/>
              <a:pathLst>
                <a:path w="5593" h="6164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3133" y="5995"/>
                  </a:lnTo>
                  <a:cubicBezTo>
                    <a:pt x="3196" y="6101"/>
                    <a:pt x="3301" y="6164"/>
                    <a:pt x="3427" y="6164"/>
                  </a:cubicBezTo>
                  <a:lnTo>
                    <a:pt x="5172" y="6164"/>
                  </a:lnTo>
                  <a:cubicBezTo>
                    <a:pt x="5425" y="6164"/>
                    <a:pt x="5593" y="5890"/>
                    <a:pt x="5467" y="5680"/>
                  </a:cubicBez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4463781" y="2805524"/>
              <a:ext cx="72712" cy="31560"/>
            </a:xfrm>
            <a:custGeom>
              <a:avLst/>
              <a:gdLst/>
              <a:ahLst/>
              <a:cxnLst/>
              <a:rect l="l" t="t" r="r" b="b"/>
              <a:pathLst>
                <a:path w="3108" h="1349" extrusionOk="0">
                  <a:moveTo>
                    <a:pt x="908" y="0"/>
                  </a:moveTo>
                  <a:cubicBezTo>
                    <a:pt x="799" y="0"/>
                    <a:pt x="708" y="77"/>
                    <a:pt x="652" y="172"/>
                  </a:cubicBezTo>
                  <a:lnTo>
                    <a:pt x="0" y="1349"/>
                  </a:lnTo>
                  <a:lnTo>
                    <a:pt x="2502" y="1349"/>
                  </a:lnTo>
                  <a:lnTo>
                    <a:pt x="2986" y="487"/>
                  </a:lnTo>
                  <a:cubicBezTo>
                    <a:pt x="3107" y="264"/>
                    <a:pt x="2956" y="2"/>
                    <a:pt x="2719" y="2"/>
                  </a:cubicBezTo>
                  <a:cubicBezTo>
                    <a:pt x="2710" y="2"/>
                    <a:pt x="2701" y="3"/>
                    <a:pt x="2691" y="3"/>
                  </a:cubicBezTo>
                  <a:lnTo>
                    <a:pt x="946" y="3"/>
                  </a:lnTo>
                  <a:cubicBezTo>
                    <a:pt x="933" y="1"/>
                    <a:pt x="920" y="0"/>
                    <a:pt x="908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4607884" y="2805524"/>
              <a:ext cx="72314" cy="31560"/>
            </a:xfrm>
            <a:custGeom>
              <a:avLst/>
              <a:gdLst/>
              <a:ahLst/>
              <a:cxnLst/>
              <a:rect l="l" t="t" r="r" b="b"/>
              <a:pathLst>
                <a:path w="3091" h="1349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589" y="1349"/>
                  </a:lnTo>
                  <a:lnTo>
                    <a:pt x="3091" y="1349"/>
                  </a:ln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4304425" y="2762809"/>
              <a:ext cx="535161" cy="58066"/>
            </a:xfrm>
            <a:custGeom>
              <a:avLst/>
              <a:gdLst/>
              <a:ahLst/>
              <a:cxnLst/>
              <a:rect l="l" t="t" r="r" b="b"/>
              <a:pathLst>
                <a:path w="22875" h="2482" extrusionOk="0">
                  <a:moveTo>
                    <a:pt x="337" y="0"/>
                  </a:moveTo>
                  <a:cubicBezTo>
                    <a:pt x="148" y="0"/>
                    <a:pt x="0" y="147"/>
                    <a:pt x="0" y="337"/>
                  </a:cubicBezTo>
                  <a:lnTo>
                    <a:pt x="0" y="2145"/>
                  </a:lnTo>
                  <a:cubicBezTo>
                    <a:pt x="0" y="2334"/>
                    <a:pt x="148" y="2481"/>
                    <a:pt x="337" y="2481"/>
                  </a:cubicBezTo>
                  <a:lnTo>
                    <a:pt x="22559" y="2481"/>
                  </a:lnTo>
                  <a:cubicBezTo>
                    <a:pt x="22728" y="2481"/>
                    <a:pt x="22875" y="2334"/>
                    <a:pt x="22875" y="2145"/>
                  </a:cubicBezTo>
                  <a:lnTo>
                    <a:pt x="22875" y="337"/>
                  </a:lnTo>
                  <a:cubicBezTo>
                    <a:pt x="22875" y="147"/>
                    <a:pt x="22728" y="0"/>
                    <a:pt x="22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4806587" y="2449511"/>
              <a:ext cx="32964" cy="58558"/>
            </a:xfrm>
            <a:custGeom>
              <a:avLst/>
              <a:gdLst/>
              <a:ahLst/>
              <a:cxnLst/>
              <a:rect l="l" t="t" r="r" b="b"/>
              <a:pathLst>
                <a:path w="1409" h="2503" extrusionOk="0">
                  <a:moveTo>
                    <a:pt x="0" y="1"/>
                  </a:moveTo>
                  <a:lnTo>
                    <a:pt x="0" y="2503"/>
                  </a:lnTo>
                  <a:lnTo>
                    <a:pt x="1093" y="2503"/>
                  </a:lnTo>
                  <a:cubicBezTo>
                    <a:pt x="1262" y="2503"/>
                    <a:pt x="1409" y="2356"/>
                    <a:pt x="1409" y="2166"/>
                  </a:cubicBezTo>
                  <a:lnTo>
                    <a:pt x="1409" y="337"/>
                  </a:lnTo>
                  <a:cubicBezTo>
                    <a:pt x="1409" y="169"/>
                    <a:pt x="1262" y="1"/>
                    <a:pt x="1093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4806587" y="2762809"/>
              <a:ext cx="32964" cy="58066"/>
            </a:xfrm>
            <a:custGeom>
              <a:avLst/>
              <a:gdLst/>
              <a:ahLst/>
              <a:cxnLst/>
              <a:rect l="l" t="t" r="r" b="b"/>
              <a:pathLst>
                <a:path w="1409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1093" y="2481"/>
                  </a:lnTo>
                  <a:cubicBezTo>
                    <a:pt x="1262" y="2481"/>
                    <a:pt x="1409" y="2334"/>
                    <a:pt x="1409" y="2145"/>
                  </a:cubicBezTo>
                  <a:lnTo>
                    <a:pt x="1409" y="337"/>
                  </a:lnTo>
                  <a:cubicBezTo>
                    <a:pt x="1409" y="147"/>
                    <a:pt x="1262" y="0"/>
                    <a:pt x="1093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4615253" y="2569375"/>
              <a:ext cx="74092" cy="79356"/>
            </a:xfrm>
            <a:custGeom>
              <a:avLst/>
              <a:gdLst/>
              <a:ahLst/>
              <a:cxnLst/>
              <a:rect l="l" t="t" r="r" b="b"/>
              <a:pathLst>
                <a:path w="3167" h="3392" extrusionOk="0">
                  <a:moveTo>
                    <a:pt x="2688" y="0"/>
                  </a:moveTo>
                  <a:cubicBezTo>
                    <a:pt x="2601" y="0"/>
                    <a:pt x="2511" y="39"/>
                    <a:pt x="2440" y="133"/>
                  </a:cubicBezTo>
                  <a:lnTo>
                    <a:pt x="190" y="2845"/>
                  </a:lnTo>
                  <a:cubicBezTo>
                    <a:pt x="1" y="3055"/>
                    <a:pt x="148" y="3392"/>
                    <a:pt x="442" y="3392"/>
                  </a:cubicBezTo>
                  <a:cubicBezTo>
                    <a:pt x="547" y="3392"/>
                    <a:pt x="631" y="3329"/>
                    <a:pt x="695" y="3266"/>
                  </a:cubicBezTo>
                  <a:lnTo>
                    <a:pt x="2965" y="553"/>
                  </a:lnTo>
                  <a:cubicBezTo>
                    <a:pt x="3167" y="305"/>
                    <a:pt x="2934" y="0"/>
                    <a:pt x="2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4528112" y="2613727"/>
              <a:ext cx="75870" cy="45831"/>
            </a:xfrm>
            <a:custGeom>
              <a:avLst/>
              <a:gdLst/>
              <a:ahLst/>
              <a:cxnLst/>
              <a:rect l="l" t="t" r="r" b="b"/>
              <a:pathLst>
                <a:path w="3243" h="1959" extrusionOk="0">
                  <a:moveTo>
                    <a:pt x="494" y="0"/>
                  </a:moveTo>
                  <a:cubicBezTo>
                    <a:pt x="194" y="0"/>
                    <a:pt x="0" y="454"/>
                    <a:pt x="341" y="634"/>
                  </a:cubicBezTo>
                  <a:lnTo>
                    <a:pt x="2611" y="1916"/>
                  </a:lnTo>
                  <a:cubicBezTo>
                    <a:pt x="2653" y="1937"/>
                    <a:pt x="2717" y="1958"/>
                    <a:pt x="2759" y="1958"/>
                  </a:cubicBezTo>
                  <a:cubicBezTo>
                    <a:pt x="3116" y="1958"/>
                    <a:pt x="3242" y="1496"/>
                    <a:pt x="2927" y="1327"/>
                  </a:cubicBezTo>
                  <a:lnTo>
                    <a:pt x="656" y="45"/>
                  </a:lnTo>
                  <a:cubicBezTo>
                    <a:pt x="600" y="14"/>
                    <a:pt x="545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4450002" y="2619809"/>
              <a:ext cx="69600" cy="80572"/>
            </a:xfrm>
            <a:custGeom>
              <a:avLst/>
              <a:gdLst/>
              <a:ahLst/>
              <a:cxnLst/>
              <a:rect l="l" t="t" r="r" b="b"/>
              <a:pathLst>
                <a:path w="2975" h="3444" extrusionOk="0">
                  <a:moveTo>
                    <a:pt x="2525" y="0"/>
                  </a:moveTo>
                  <a:cubicBezTo>
                    <a:pt x="2444" y="0"/>
                    <a:pt x="2362" y="30"/>
                    <a:pt x="2292" y="100"/>
                  </a:cubicBezTo>
                  <a:lnTo>
                    <a:pt x="148" y="2918"/>
                  </a:lnTo>
                  <a:cubicBezTo>
                    <a:pt x="1" y="3149"/>
                    <a:pt x="148" y="3443"/>
                    <a:pt x="421" y="3443"/>
                  </a:cubicBezTo>
                  <a:cubicBezTo>
                    <a:pt x="526" y="3443"/>
                    <a:pt x="631" y="3401"/>
                    <a:pt x="694" y="3317"/>
                  </a:cubicBezTo>
                  <a:lnTo>
                    <a:pt x="2818" y="521"/>
                  </a:lnTo>
                  <a:cubicBezTo>
                    <a:pt x="2974" y="255"/>
                    <a:pt x="2758" y="0"/>
                    <a:pt x="2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4406233" y="2681168"/>
              <a:ext cx="71823" cy="61576"/>
            </a:xfrm>
            <a:custGeom>
              <a:avLst/>
              <a:gdLst/>
              <a:ahLst/>
              <a:cxnLst/>
              <a:rect l="l" t="t" r="r" b="b"/>
              <a:pathLst>
                <a:path w="3070" h="2632" extrusionOk="0">
                  <a:moveTo>
                    <a:pt x="1766" y="0"/>
                  </a:moveTo>
                  <a:cubicBezTo>
                    <a:pt x="589" y="0"/>
                    <a:pt x="0" y="1409"/>
                    <a:pt x="841" y="2250"/>
                  </a:cubicBezTo>
                  <a:cubicBezTo>
                    <a:pt x="1105" y="2514"/>
                    <a:pt x="1430" y="2632"/>
                    <a:pt x="1750" y="2632"/>
                  </a:cubicBezTo>
                  <a:cubicBezTo>
                    <a:pt x="2422" y="2632"/>
                    <a:pt x="3070" y="2109"/>
                    <a:pt x="3070" y="1325"/>
                  </a:cubicBezTo>
                  <a:cubicBezTo>
                    <a:pt x="3070" y="589"/>
                    <a:pt x="2481" y="0"/>
                    <a:pt x="1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4481139" y="2577375"/>
              <a:ext cx="71682" cy="61435"/>
            </a:xfrm>
            <a:custGeom>
              <a:avLst/>
              <a:gdLst/>
              <a:ahLst/>
              <a:cxnLst/>
              <a:rect l="l" t="t" r="r" b="b"/>
              <a:pathLst>
                <a:path w="3064" h="2626" extrusionOk="0">
                  <a:moveTo>
                    <a:pt x="1714" y="1"/>
                  </a:moveTo>
                  <a:cubicBezTo>
                    <a:pt x="574" y="1"/>
                    <a:pt x="0" y="1416"/>
                    <a:pt x="814" y="2230"/>
                  </a:cubicBezTo>
                  <a:cubicBezTo>
                    <a:pt x="1088" y="2503"/>
                    <a:pt x="1421" y="2626"/>
                    <a:pt x="1747" y="2626"/>
                  </a:cubicBezTo>
                  <a:cubicBezTo>
                    <a:pt x="2422" y="2626"/>
                    <a:pt x="3064" y="2099"/>
                    <a:pt x="3064" y="1305"/>
                  </a:cubicBezTo>
                  <a:cubicBezTo>
                    <a:pt x="3064" y="569"/>
                    <a:pt x="2475" y="1"/>
                    <a:pt x="1739" y="1"/>
                  </a:cubicBezTo>
                  <a:cubicBezTo>
                    <a:pt x="1731" y="1"/>
                    <a:pt x="1722" y="1"/>
                    <a:pt x="1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4572958" y="2629517"/>
              <a:ext cx="71846" cy="61599"/>
            </a:xfrm>
            <a:custGeom>
              <a:avLst/>
              <a:gdLst/>
              <a:ahLst/>
              <a:cxnLst/>
              <a:rect l="l" t="t" r="r" b="b"/>
              <a:pathLst>
                <a:path w="3071" h="2633" extrusionOk="0">
                  <a:moveTo>
                    <a:pt x="1746" y="1"/>
                  </a:moveTo>
                  <a:cubicBezTo>
                    <a:pt x="568" y="1"/>
                    <a:pt x="1" y="1409"/>
                    <a:pt x="821" y="2250"/>
                  </a:cubicBezTo>
                  <a:cubicBezTo>
                    <a:pt x="1085" y="2514"/>
                    <a:pt x="1412" y="2632"/>
                    <a:pt x="1734" y="2632"/>
                  </a:cubicBezTo>
                  <a:cubicBezTo>
                    <a:pt x="2413" y="2632"/>
                    <a:pt x="3070" y="2109"/>
                    <a:pt x="3070" y="1325"/>
                  </a:cubicBezTo>
                  <a:cubicBezTo>
                    <a:pt x="3070" y="589"/>
                    <a:pt x="2482" y="1"/>
                    <a:pt x="1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4648705" y="2527712"/>
              <a:ext cx="72314" cy="61435"/>
            </a:xfrm>
            <a:custGeom>
              <a:avLst/>
              <a:gdLst/>
              <a:ahLst/>
              <a:cxnLst/>
              <a:rect l="l" t="t" r="r" b="b"/>
              <a:pathLst>
                <a:path w="3091" h="2626" extrusionOk="0">
                  <a:moveTo>
                    <a:pt x="1766" y="1"/>
                  </a:moveTo>
                  <a:cubicBezTo>
                    <a:pt x="589" y="1"/>
                    <a:pt x="0" y="1409"/>
                    <a:pt x="841" y="2229"/>
                  </a:cubicBezTo>
                  <a:cubicBezTo>
                    <a:pt x="1108" y="2503"/>
                    <a:pt x="1439" y="2625"/>
                    <a:pt x="1765" y="2625"/>
                  </a:cubicBezTo>
                  <a:cubicBezTo>
                    <a:pt x="2440" y="2625"/>
                    <a:pt x="3091" y="2099"/>
                    <a:pt x="3091" y="1304"/>
                  </a:cubicBezTo>
                  <a:cubicBezTo>
                    <a:pt x="3091" y="589"/>
                    <a:pt x="2502" y="1"/>
                    <a:pt x="17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35"/>
          <p:cNvGrpSpPr/>
          <p:nvPr/>
        </p:nvGrpSpPr>
        <p:grpSpPr>
          <a:xfrm>
            <a:off x="6943182" y="2134475"/>
            <a:ext cx="535152" cy="454802"/>
            <a:chOff x="6943175" y="2494925"/>
            <a:chExt cx="535152" cy="454802"/>
          </a:xfrm>
        </p:grpSpPr>
        <p:sp>
          <p:nvSpPr>
            <p:cNvPr id="740" name="Google Shape;740;p35"/>
            <p:cNvSpPr/>
            <p:nvPr/>
          </p:nvSpPr>
          <p:spPr>
            <a:xfrm>
              <a:off x="7193029" y="2611213"/>
              <a:ext cx="275172" cy="250355"/>
            </a:xfrm>
            <a:custGeom>
              <a:avLst/>
              <a:gdLst/>
              <a:ahLst/>
              <a:cxnLst/>
              <a:rect l="l" t="t" r="r" b="b"/>
              <a:pathLst>
                <a:path w="6250" h="5686" extrusionOk="0">
                  <a:moveTo>
                    <a:pt x="3934" y="1"/>
                  </a:moveTo>
                  <a:lnTo>
                    <a:pt x="2728" y="919"/>
                  </a:lnTo>
                  <a:lnTo>
                    <a:pt x="1733" y="584"/>
                  </a:lnTo>
                  <a:lnTo>
                    <a:pt x="0" y="1991"/>
                  </a:lnTo>
                  <a:lnTo>
                    <a:pt x="2670" y="5685"/>
                  </a:lnTo>
                  <a:lnTo>
                    <a:pt x="6250" y="3140"/>
                  </a:lnTo>
                  <a:lnTo>
                    <a:pt x="39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7316481" y="2494925"/>
              <a:ext cx="161845" cy="297335"/>
            </a:xfrm>
            <a:custGeom>
              <a:avLst/>
              <a:gdLst/>
              <a:ahLst/>
              <a:cxnLst/>
              <a:rect l="l" t="t" r="r" b="b"/>
              <a:pathLst>
                <a:path w="3676" h="6753" extrusionOk="0">
                  <a:moveTo>
                    <a:pt x="3675" y="0"/>
                  </a:moveTo>
                  <a:lnTo>
                    <a:pt x="106" y="2536"/>
                  </a:lnTo>
                  <a:cubicBezTo>
                    <a:pt x="10" y="2594"/>
                    <a:pt x="0" y="2718"/>
                    <a:pt x="58" y="2804"/>
                  </a:cubicBezTo>
                  <a:lnTo>
                    <a:pt x="3063" y="6680"/>
                  </a:lnTo>
                  <a:cubicBezTo>
                    <a:pt x="3101" y="6729"/>
                    <a:pt x="3153" y="6753"/>
                    <a:pt x="3208" y="6753"/>
                  </a:cubicBezTo>
                  <a:cubicBezTo>
                    <a:pt x="3250" y="6753"/>
                    <a:pt x="3293" y="6738"/>
                    <a:pt x="3331" y="6709"/>
                  </a:cubicBezTo>
                  <a:lnTo>
                    <a:pt x="3675" y="6441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7426857" y="2718254"/>
              <a:ext cx="51468" cy="74102"/>
            </a:xfrm>
            <a:custGeom>
              <a:avLst/>
              <a:gdLst/>
              <a:ahLst/>
              <a:cxnLst/>
              <a:rect l="l" t="t" r="r" b="b"/>
              <a:pathLst>
                <a:path w="1169" h="1683" extrusionOk="0">
                  <a:moveTo>
                    <a:pt x="1168" y="0"/>
                  </a:moveTo>
                  <a:lnTo>
                    <a:pt x="1" y="890"/>
                  </a:lnTo>
                  <a:lnTo>
                    <a:pt x="556" y="1608"/>
                  </a:lnTo>
                  <a:cubicBezTo>
                    <a:pt x="595" y="1658"/>
                    <a:pt x="650" y="1683"/>
                    <a:pt x="707" y="1683"/>
                  </a:cubicBezTo>
                  <a:cubicBezTo>
                    <a:pt x="747" y="1683"/>
                    <a:pt x="788" y="1670"/>
                    <a:pt x="824" y="1646"/>
                  </a:cubicBezTo>
                  <a:lnTo>
                    <a:pt x="1168" y="136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7211124" y="2693817"/>
              <a:ext cx="209043" cy="139223"/>
            </a:xfrm>
            <a:custGeom>
              <a:avLst/>
              <a:gdLst/>
              <a:ahLst/>
              <a:cxnLst/>
              <a:rect l="l" t="t" r="r" b="b"/>
              <a:pathLst>
                <a:path w="4748" h="3162" extrusionOk="0">
                  <a:moveTo>
                    <a:pt x="546" y="0"/>
                  </a:moveTo>
                  <a:lnTo>
                    <a:pt x="1" y="1005"/>
                  </a:lnTo>
                  <a:lnTo>
                    <a:pt x="3829" y="3092"/>
                  </a:lnTo>
                  <a:cubicBezTo>
                    <a:pt x="3916" y="3139"/>
                    <a:pt x="4009" y="3162"/>
                    <a:pt x="4101" y="3162"/>
                  </a:cubicBezTo>
                  <a:cubicBezTo>
                    <a:pt x="4303" y="3162"/>
                    <a:pt x="4499" y="3053"/>
                    <a:pt x="4604" y="2862"/>
                  </a:cubicBezTo>
                  <a:cubicBezTo>
                    <a:pt x="4748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7292882" y="2763739"/>
              <a:ext cx="122661" cy="69347"/>
            </a:xfrm>
            <a:custGeom>
              <a:avLst/>
              <a:gdLst/>
              <a:ahLst/>
              <a:cxnLst/>
              <a:rect l="l" t="t" r="r" b="b"/>
              <a:pathLst>
                <a:path w="2786" h="1575" extrusionOk="0">
                  <a:moveTo>
                    <a:pt x="240" y="1"/>
                  </a:moveTo>
                  <a:lnTo>
                    <a:pt x="1" y="432"/>
                  </a:lnTo>
                  <a:lnTo>
                    <a:pt x="1972" y="1504"/>
                  </a:lnTo>
                  <a:cubicBezTo>
                    <a:pt x="2058" y="1552"/>
                    <a:pt x="2152" y="1575"/>
                    <a:pt x="2244" y="1575"/>
                  </a:cubicBezTo>
                  <a:cubicBezTo>
                    <a:pt x="2478" y="1575"/>
                    <a:pt x="2703" y="1428"/>
                    <a:pt x="2785" y="1188"/>
                  </a:cubicBezTo>
                  <a:lnTo>
                    <a:pt x="2785" y="1188"/>
                  </a:lnTo>
                  <a:cubicBezTo>
                    <a:pt x="2729" y="1205"/>
                    <a:pt x="2672" y="1214"/>
                    <a:pt x="2615" y="1214"/>
                  </a:cubicBezTo>
                  <a:cubicBezTo>
                    <a:pt x="2517" y="1214"/>
                    <a:pt x="2421" y="1188"/>
                    <a:pt x="2336" y="1140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7172380" y="2730055"/>
              <a:ext cx="209439" cy="138827"/>
            </a:xfrm>
            <a:custGeom>
              <a:avLst/>
              <a:gdLst/>
              <a:ahLst/>
              <a:cxnLst/>
              <a:rect l="l" t="t" r="r" b="b"/>
              <a:pathLst>
                <a:path w="4757" h="3153" extrusionOk="0">
                  <a:moveTo>
                    <a:pt x="546" y="0"/>
                  </a:moveTo>
                  <a:lnTo>
                    <a:pt x="0" y="996"/>
                  </a:lnTo>
                  <a:lnTo>
                    <a:pt x="3829" y="3082"/>
                  </a:lnTo>
                  <a:cubicBezTo>
                    <a:pt x="3916" y="3130"/>
                    <a:pt x="4010" y="3153"/>
                    <a:pt x="4102" y="3153"/>
                  </a:cubicBezTo>
                  <a:cubicBezTo>
                    <a:pt x="4304" y="3153"/>
                    <a:pt x="4499" y="3046"/>
                    <a:pt x="4604" y="2862"/>
                  </a:cubicBezTo>
                  <a:cubicBezTo>
                    <a:pt x="4757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7267611" y="2808828"/>
              <a:ext cx="109144" cy="60101"/>
            </a:xfrm>
            <a:custGeom>
              <a:avLst/>
              <a:gdLst/>
              <a:ahLst/>
              <a:cxnLst/>
              <a:rect l="l" t="t" r="r" b="b"/>
              <a:pathLst>
                <a:path w="2479" h="1365" extrusionOk="0">
                  <a:moveTo>
                    <a:pt x="220" y="1"/>
                  </a:moveTo>
                  <a:lnTo>
                    <a:pt x="0" y="384"/>
                  </a:lnTo>
                  <a:lnTo>
                    <a:pt x="1666" y="1293"/>
                  </a:lnTo>
                  <a:cubicBezTo>
                    <a:pt x="1752" y="1342"/>
                    <a:pt x="1845" y="1364"/>
                    <a:pt x="1937" y="1364"/>
                  </a:cubicBezTo>
                  <a:cubicBezTo>
                    <a:pt x="2171" y="1364"/>
                    <a:pt x="2397" y="1218"/>
                    <a:pt x="2479" y="977"/>
                  </a:cubicBezTo>
                  <a:lnTo>
                    <a:pt x="2479" y="977"/>
                  </a:lnTo>
                  <a:cubicBezTo>
                    <a:pt x="2405" y="1012"/>
                    <a:pt x="2325" y="1029"/>
                    <a:pt x="2245" y="1029"/>
                  </a:cubicBezTo>
                  <a:cubicBezTo>
                    <a:pt x="2150" y="1029"/>
                    <a:pt x="2055" y="1005"/>
                    <a:pt x="1972" y="958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7133592" y="2765853"/>
              <a:ext cx="209483" cy="139267"/>
            </a:xfrm>
            <a:custGeom>
              <a:avLst/>
              <a:gdLst/>
              <a:ahLst/>
              <a:cxnLst/>
              <a:rect l="l" t="t" r="r" b="b"/>
              <a:pathLst>
                <a:path w="4758" h="3163" extrusionOk="0">
                  <a:moveTo>
                    <a:pt x="546" y="1"/>
                  </a:moveTo>
                  <a:lnTo>
                    <a:pt x="1" y="1006"/>
                  </a:lnTo>
                  <a:lnTo>
                    <a:pt x="3829" y="3092"/>
                  </a:lnTo>
                  <a:cubicBezTo>
                    <a:pt x="3916" y="3140"/>
                    <a:pt x="4009" y="3163"/>
                    <a:pt x="4101" y="3163"/>
                  </a:cubicBezTo>
                  <a:cubicBezTo>
                    <a:pt x="4303" y="3163"/>
                    <a:pt x="4499" y="3053"/>
                    <a:pt x="4604" y="2862"/>
                  </a:cubicBezTo>
                  <a:cubicBezTo>
                    <a:pt x="4757" y="2585"/>
                    <a:pt x="4652" y="2240"/>
                    <a:pt x="4375" y="209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7242339" y="2853079"/>
              <a:ext cx="95231" cy="51999"/>
            </a:xfrm>
            <a:custGeom>
              <a:avLst/>
              <a:gdLst/>
              <a:ahLst/>
              <a:cxnLst/>
              <a:rect l="l" t="t" r="r" b="b"/>
              <a:pathLst>
                <a:path w="2163" h="1181" extrusionOk="0">
                  <a:moveTo>
                    <a:pt x="211" y="1"/>
                  </a:moveTo>
                  <a:lnTo>
                    <a:pt x="0" y="365"/>
                  </a:lnTo>
                  <a:lnTo>
                    <a:pt x="1359" y="1111"/>
                  </a:lnTo>
                  <a:cubicBezTo>
                    <a:pt x="1445" y="1158"/>
                    <a:pt x="1539" y="1181"/>
                    <a:pt x="1631" y="1181"/>
                  </a:cubicBezTo>
                  <a:cubicBezTo>
                    <a:pt x="1856" y="1181"/>
                    <a:pt x="2075" y="1048"/>
                    <a:pt x="2163" y="824"/>
                  </a:cubicBezTo>
                  <a:lnTo>
                    <a:pt x="2163" y="824"/>
                  </a:lnTo>
                  <a:cubicBezTo>
                    <a:pt x="2092" y="853"/>
                    <a:pt x="2019" y="868"/>
                    <a:pt x="1946" y="868"/>
                  </a:cubicBezTo>
                  <a:cubicBezTo>
                    <a:pt x="1853" y="868"/>
                    <a:pt x="1761" y="844"/>
                    <a:pt x="1675" y="795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7094848" y="2802091"/>
              <a:ext cx="209439" cy="139091"/>
            </a:xfrm>
            <a:custGeom>
              <a:avLst/>
              <a:gdLst/>
              <a:ahLst/>
              <a:cxnLst/>
              <a:rect l="l" t="t" r="r" b="b"/>
              <a:pathLst>
                <a:path w="4757" h="3159" extrusionOk="0">
                  <a:moveTo>
                    <a:pt x="546" y="1"/>
                  </a:moveTo>
                  <a:lnTo>
                    <a:pt x="0" y="996"/>
                  </a:lnTo>
                  <a:lnTo>
                    <a:pt x="3829" y="3092"/>
                  </a:lnTo>
                  <a:cubicBezTo>
                    <a:pt x="3915" y="3137"/>
                    <a:pt x="4008" y="3158"/>
                    <a:pt x="4100" y="3158"/>
                  </a:cubicBezTo>
                  <a:cubicBezTo>
                    <a:pt x="4302" y="3158"/>
                    <a:pt x="4498" y="3053"/>
                    <a:pt x="4604" y="2862"/>
                  </a:cubicBezTo>
                  <a:cubicBezTo>
                    <a:pt x="4757" y="2585"/>
                    <a:pt x="4652" y="2240"/>
                    <a:pt x="4374" y="208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7217024" y="2894822"/>
              <a:ext cx="82243" cy="46099"/>
            </a:xfrm>
            <a:custGeom>
              <a:avLst/>
              <a:gdLst/>
              <a:ahLst/>
              <a:cxnLst/>
              <a:rect l="l" t="t" r="r" b="b"/>
              <a:pathLst>
                <a:path w="1868" h="1047" extrusionOk="0">
                  <a:moveTo>
                    <a:pt x="240" y="0"/>
                  </a:moveTo>
                  <a:lnTo>
                    <a:pt x="1" y="402"/>
                  </a:lnTo>
                  <a:lnTo>
                    <a:pt x="1054" y="976"/>
                  </a:lnTo>
                  <a:cubicBezTo>
                    <a:pt x="1140" y="1024"/>
                    <a:pt x="1234" y="1047"/>
                    <a:pt x="1326" y="1047"/>
                  </a:cubicBezTo>
                  <a:cubicBezTo>
                    <a:pt x="1528" y="1047"/>
                    <a:pt x="1724" y="938"/>
                    <a:pt x="1829" y="747"/>
                  </a:cubicBezTo>
                  <a:cubicBezTo>
                    <a:pt x="1848" y="728"/>
                    <a:pt x="1857" y="699"/>
                    <a:pt x="1867" y="670"/>
                  </a:cubicBezTo>
                  <a:lnTo>
                    <a:pt x="1867" y="670"/>
                  </a:lnTo>
                  <a:cubicBezTo>
                    <a:pt x="1801" y="695"/>
                    <a:pt x="1732" y="707"/>
                    <a:pt x="1663" y="707"/>
                  </a:cubicBezTo>
                  <a:cubicBezTo>
                    <a:pt x="1572" y="707"/>
                    <a:pt x="1480" y="685"/>
                    <a:pt x="1398" y="642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6968006" y="2628473"/>
              <a:ext cx="266763" cy="241505"/>
            </a:xfrm>
            <a:custGeom>
              <a:avLst/>
              <a:gdLst/>
              <a:ahLst/>
              <a:cxnLst/>
              <a:rect l="l" t="t" r="r" b="b"/>
              <a:pathLst>
                <a:path w="6059" h="5485" extrusionOk="0">
                  <a:moveTo>
                    <a:pt x="1896" y="1"/>
                  </a:moveTo>
                  <a:lnTo>
                    <a:pt x="1" y="3418"/>
                  </a:lnTo>
                  <a:lnTo>
                    <a:pt x="3877" y="5485"/>
                  </a:lnTo>
                  <a:lnTo>
                    <a:pt x="6059" y="1484"/>
                  </a:lnTo>
                  <a:lnTo>
                    <a:pt x="4145" y="680"/>
                  </a:lnTo>
                  <a:cubicBezTo>
                    <a:pt x="4106" y="661"/>
                    <a:pt x="4078" y="661"/>
                    <a:pt x="4039" y="661"/>
                  </a:cubicBezTo>
                  <a:lnTo>
                    <a:pt x="3274" y="757"/>
                  </a:lnTo>
                  <a:cubicBezTo>
                    <a:pt x="3226" y="757"/>
                    <a:pt x="3188" y="747"/>
                    <a:pt x="3149" y="728"/>
                  </a:cubicBezTo>
                  <a:lnTo>
                    <a:pt x="18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6943175" y="2531559"/>
              <a:ext cx="165191" cy="285358"/>
            </a:xfrm>
            <a:custGeom>
              <a:avLst/>
              <a:gdLst/>
              <a:ahLst/>
              <a:cxnLst/>
              <a:rect l="l" t="t" r="r" b="b"/>
              <a:pathLst>
                <a:path w="3752" h="6481" extrusionOk="0">
                  <a:moveTo>
                    <a:pt x="0" y="1"/>
                  </a:moveTo>
                  <a:lnTo>
                    <a:pt x="0" y="5810"/>
                  </a:lnTo>
                  <a:lnTo>
                    <a:pt x="1101" y="6451"/>
                  </a:lnTo>
                  <a:cubicBezTo>
                    <a:pt x="1133" y="6471"/>
                    <a:pt x="1170" y="6480"/>
                    <a:pt x="1207" y="6480"/>
                  </a:cubicBezTo>
                  <a:cubicBezTo>
                    <a:pt x="1279" y="6480"/>
                    <a:pt x="1350" y="6444"/>
                    <a:pt x="1388" y="6375"/>
                  </a:cubicBezTo>
                  <a:lnTo>
                    <a:pt x="3694" y="2384"/>
                  </a:lnTo>
                  <a:cubicBezTo>
                    <a:pt x="3752" y="2288"/>
                    <a:pt x="3713" y="2154"/>
                    <a:pt x="3618" y="20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6943175" y="2531559"/>
              <a:ext cx="127284" cy="266778"/>
            </a:xfrm>
            <a:custGeom>
              <a:avLst/>
              <a:gdLst/>
              <a:ahLst/>
              <a:cxnLst/>
              <a:rect l="l" t="t" r="r" b="b"/>
              <a:pathLst>
                <a:path w="2891" h="6059" extrusionOk="0">
                  <a:moveTo>
                    <a:pt x="0" y="1"/>
                  </a:moveTo>
                  <a:lnTo>
                    <a:pt x="0" y="5810"/>
                  </a:lnTo>
                  <a:lnTo>
                    <a:pt x="431" y="6059"/>
                  </a:lnTo>
                  <a:lnTo>
                    <a:pt x="2890" y="1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6943175" y="2732564"/>
              <a:ext cx="79249" cy="84361"/>
            </a:xfrm>
            <a:custGeom>
              <a:avLst/>
              <a:gdLst/>
              <a:ahLst/>
              <a:cxnLst/>
              <a:rect l="l" t="t" r="r" b="b"/>
              <a:pathLst>
                <a:path w="1800" h="1916" extrusionOk="0">
                  <a:moveTo>
                    <a:pt x="0" y="1"/>
                  </a:moveTo>
                  <a:lnTo>
                    <a:pt x="0" y="1245"/>
                  </a:lnTo>
                  <a:lnTo>
                    <a:pt x="1101" y="1886"/>
                  </a:lnTo>
                  <a:cubicBezTo>
                    <a:pt x="1133" y="1906"/>
                    <a:pt x="1170" y="1915"/>
                    <a:pt x="1207" y="1915"/>
                  </a:cubicBezTo>
                  <a:cubicBezTo>
                    <a:pt x="1279" y="1915"/>
                    <a:pt x="1350" y="1879"/>
                    <a:pt x="1388" y="1810"/>
                  </a:cubicBezTo>
                  <a:lnTo>
                    <a:pt x="1799" y="10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7023216" y="2766645"/>
              <a:ext cx="112534" cy="90306"/>
            </a:xfrm>
            <a:custGeom>
              <a:avLst/>
              <a:gdLst/>
              <a:ahLst/>
              <a:cxnLst/>
              <a:rect l="l" t="t" r="r" b="b"/>
              <a:pathLst>
                <a:path w="2556" h="2051" extrusionOk="0">
                  <a:moveTo>
                    <a:pt x="1902" y="1"/>
                  </a:moveTo>
                  <a:cubicBezTo>
                    <a:pt x="1788" y="1"/>
                    <a:pt x="1672" y="35"/>
                    <a:pt x="1570" y="107"/>
                  </a:cubicBezTo>
                  <a:lnTo>
                    <a:pt x="316" y="1016"/>
                  </a:lnTo>
                  <a:cubicBezTo>
                    <a:pt x="58" y="1198"/>
                    <a:pt x="1" y="1562"/>
                    <a:pt x="192" y="1811"/>
                  </a:cubicBezTo>
                  <a:cubicBezTo>
                    <a:pt x="302" y="1968"/>
                    <a:pt x="477" y="2051"/>
                    <a:pt x="654" y="2051"/>
                  </a:cubicBezTo>
                  <a:cubicBezTo>
                    <a:pt x="769" y="2051"/>
                    <a:pt x="885" y="2016"/>
                    <a:pt x="986" y="1945"/>
                  </a:cubicBezTo>
                  <a:lnTo>
                    <a:pt x="2240" y="1045"/>
                  </a:lnTo>
                  <a:cubicBezTo>
                    <a:pt x="2508" y="854"/>
                    <a:pt x="2556" y="490"/>
                    <a:pt x="2364" y="232"/>
                  </a:cubicBezTo>
                  <a:cubicBezTo>
                    <a:pt x="2249" y="81"/>
                    <a:pt x="2077" y="1"/>
                    <a:pt x="1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7028675" y="2768406"/>
              <a:ext cx="107075" cy="88720"/>
            </a:xfrm>
            <a:custGeom>
              <a:avLst/>
              <a:gdLst/>
              <a:ahLst/>
              <a:cxnLst/>
              <a:rect l="l" t="t" r="r" b="b"/>
              <a:pathLst>
                <a:path w="2432" h="2015" extrusionOk="0">
                  <a:moveTo>
                    <a:pt x="2001" y="0"/>
                  </a:moveTo>
                  <a:lnTo>
                    <a:pt x="2001" y="0"/>
                  </a:lnTo>
                  <a:cubicBezTo>
                    <a:pt x="2097" y="249"/>
                    <a:pt x="2011" y="527"/>
                    <a:pt x="1800" y="680"/>
                  </a:cubicBezTo>
                  <a:lnTo>
                    <a:pt x="546" y="1589"/>
                  </a:lnTo>
                  <a:cubicBezTo>
                    <a:pt x="445" y="1661"/>
                    <a:pt x="329" y="1699"/>
                    <a:pt x="211" y="1699"/>
                  </a:cubicBezTo>
                  <a:cubicBezTo>
                    <a:pt x="141" y="1699"/>
                    <a:pt x="69" y="1685"/>
                    <a:pt x="1" y="1656"/>
                  </a:cubicBezTo>
                  <a:lnTo>
                    <a:pt x="1" y="1656"/>
                  </a:lnTo>
                  <a:cubicBezTo>
                    <a:pt x="89" y="1883"/>
                    <a:pt x="303" y="2015"/>
                    <a:pt x="525" y="2015"/>
                  </a:cubicBezTo>
                  <a:cubicBezTo>
                    <a:pt x="640" y="2015"/>
                    <a:pt x="758" y="1980"/>
                    <a:pt x="862" y="1905"/>
                  </a:cubicBezTo>
                  <a:lnTo>
                    <a:pt x="2116" y="1005"/>
                  </a:lnTo>
                  <a:cubicBezTo>
                    <a:pt x="2384" y="814"/>
                    <a:pt x="2432" y="440"/>
                    <a:pt x="2240" y="192"/>
                  </a:cubicBezTo>
                  <a:cubicBezTo>
                    <a:pt x="2173" y="106"/>
                    <a:pt x="2097" y="39"/>
                    <a:pt x="2001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7066187" y="2806538"/>
              <a:ext cx="100339" cy="81367"/>
            </a:xfrm>
            <a:custGeom>
              <a:avLst/>
              <a:gdLst/>
              <a:ahLst/>
              <a:cxnLst/>
              <a:rect l="l" t="t" r="r" b="b"/>
              <a:pathLst>
                <a:path w="2279" h="1848" extrusionOk="0">
                  <a:moveTo>
                    <a:pt x="1629" y="1"/>
                  </a:moveTo>
                  <a:cubicBezTo>
                    <a:pt x="1512" y="1"/>
                    <a:pt x="1394" y="37"/>
                    <a:pt x="1293" y="110"/>
                  </a:cubicBezTo>
                  <a:lnTo>
                    <a:pt x="326" y="809"/>
                  </a:lnTo>
                  <a:cubicBezTo>
                    <a:pt x="68" y="1000"/>
                    <a:pt x="1" y="1364"/>
                    <a:pt x="192" y="1623"/>
                  </a:cubicBezTo>
                  <a:cubicBezTo>
                    <a:pt x="306" y="1770"/>
                    <a:pt x="473" y="1847"/>
                    <a:pt x="643" y="1847"/>
                  </a:cubicBezTo>
                  <a:cubicBezTo>
                    <a:pt x="759" y="1847"/>
                    <a:pt x="876" y="1811"/>
                    <a:pt x="977" y="1737"/>
                  </a:cubicBezTo>
                  <a:lnTo>
                    <a:pt x="1963" y="1039"/>
                  </a:lnTo>
                  <a:cubicBezTo>
                    <a:pt x="2221" y="847"/>
                    <a:pt x="2278" y="484"/>
                    <a:pt x="2077" y="225"/>
                  </a:cubicBezTo>
                  <a:cubicBezTo>
                    <a:pt x="1969" y="77"/>
                    <a:pt x="1801" y="1"/>
                    <a:pt x="1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7071690" y="2808431"/>
              <a:ext cx="94835" cy="79474"/>
            </a:xfrm>
            <a:custGeom>
              <a:avLst/>
              <a:gdLst/>
              <a:ahLst/>
              <a:cxnLst/>
              <a:rect l="l" t="t" r="r" b="b"/>
              <a:pathLst>
                <a:path w="2154" h="1805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1809" y="240"/>
                    <a:pt x="1732" y="517"/>
                    <a:pt x="1522" y="670"/>
                  </a:cubicBezTo>
                  <a:lnTo>
                    <a:pt x="546" y="1379"/>
                  </a:lnTo>
                  <a:cubicBezTo>
                    <a:pt x="444" y="1450"/>
                    <a:pt x="328" y="1488"/>
                    <a:pt x="211" y="1488"/>
                  </a:cubicBezTo>
                  <a:cubicBezTo>
                    <a:pt x="140" y="1488"/>
                    <a:pt x="69" y="1474"/>
                    <a:pt x="0" y="1446"/>
                  </a:cubicBezTo>
                  <a:lnTo>
                    <a:pt x="0" y="1446"/>
                  </a:lnTo>
                  <a:cubicBezTo>
                    <a:pt x="19" y="1493"/>
                    <a:pt x="38" y="1541"/>
                    <a:pt x="67" y="1580"/>
                  </a:cubicBezTo>
                  <a:cubicBezTo>
                    <a:pt x="181" y="1727"/>
                    <a:pt x="348" y="1804"/>
                    <a:pt x="520" y="1804"/>
                  </a:cubicBezTo>
                  <a:cubicBezTo>
                    <a:pt x="637" y="1804"/>
                    <a:pt x="756" y="1768"/>
                    <a:pt x="861" y="1694"/>
                  </a:cubicBezTo>
                  <a:lnTo>
                    <a:pt x="1838" y="996"/>
                  </a:lnTo>
                  <a:cubicBezTo>
                    <a:pt x="2096" y="804"/>
                    <a:pt x="2153" y="441"/>
                    <a:pt x="1952" y="182"/>
                  </a:cubicBezTo>
                  <a:cubicBezTo>
                    <a:pt x="1895" y="106"/>
                    <a:pt x="1809" y="39"/>
                    <a:pt x="1713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7109157" y="2846299"/>
              <a:ext cx="87703" cy="72605"/>
            </a:xfrm>
            <a:custGeom>
              <a:avLst/>
              <a:gdLst/>
              <a:ahLst/>
              <a:cxnLst/>
              <a:rect l="l" t="t" r="r" b="b"/>
              <a:pathLst>
                <a:path w="1992" h="1649" extrusionOk="0">
                  <a:moveTo>
                    <a:pt x="1340" y="1"/>
                  </a:moveTo>
                  <a:cubicBezTo>
                    <a:pt x="1227" y="1"/>
                    <a:pt x="1114" y="35"/>
                    <a:pt x="1015" y="107"/>
                  </a:cubicBezTo>
                  <a:lnTo>
                    <a:pt x="317" y="614"/>
                  </a:lnTo>
                  <a:cubicBezTo>
                    <a:pt x="58" y="796"/>
                    <a:pt x="1" y="1160"/>
                    <a:pt x="183" y="1409"/>
                  </a:cubicBezTo>
                  <a:cubicBezTo>
                    <a:pt x="299" y="1566"/>
                    <a:pt x="475" y="1648"/>
                    <a:pt x="652" y="1648"/>
                  </a:cubicBezTo>
                  <a:cubicBezTo>
                    <a:pt x="766" y="1648"/>
                    <a:pt x="879" y="1614"/>
                    <a:pt x="977" y="1543"/>
                  </a:cubicBezTo>
                  <a:lnTo>
                    <a:pt x="1676" y="1035"/>
                  </a:lnTo>
                  <a:cubicBezTo>
                    <a:pt x="1944" y="844"/>
                    <a:pt x="1991" y="480"/>
                    <a:pt x="1800" y="231"/>
                  </a:cubicBezTo>
                  <a:cubicBezTo>
                    <a:pt x="1684" y="81"/>
                    <a:pt x="1513" y="1"/>
                    <a:pt x="1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7114220" y="2848060"/>
              <a:ext cx="82640" cy="70844"/>
            </a:xfrm>
            <a:custGeom>
              <a:avLst/>
              <a:gdLst/>
              <a:ahLst/>
              <a:cxnLst/>
              <a:rect l="l" t="t" r="r" b="b"/>
              <a:pathLst>
                <a:path w="1877" h="1609" extrusionOk="0">
                  <a:moveTo>
                    <a:pt x="1417" y="0"/>
                  </a:moveTo>
                  <a:cubicBezTo>
                    <a:pt x="1503" y="230"/>
                    <a:pt x="1417" y="498"/>
                    <a:pt x="1216" y="651"/>
                  </a:cubicBezTo>
                  <a:lnTo>
                    <a:pt x="517" y="1148"/>
                  </a:lnTo>
                  <a:cubicBezTo>
                    <a:pt x="419" y="1222"/>
                    <a:pt x="305" y="1261"/>
                    <a:pt x="190" y="1261"/>
                  </a:cubicBezTo>
                  <a:cubicBezTo>
                    <a:pt x="126" y="1261"/>
                    <a:pt x="62" y="1249"/>
                    <a:pt x="1" y="1225"/>
                  </a:cubicBezTo>
                  <a:lnTo>
                    <a:pt x="1" y="1225"/>
                  </a:lnTo>
                  <a:cubicBezTo>
                    <a:pt x="20" y="1273"/>
                    <a:pt x="39" y="1321"/>
                    <a:pt x="68" y="1369"/>
                  </a:cubicBezTo>
                  <a:cubicBezTo>
                    <a:pt x="184" y="1526"/>
                    <a:pt x="360" y="1608"/>
                    <a:pt x="539" y="1608"/>
                  </a:cubicBezTo>
                  <a:cubicBezTo>
                    <a:pt x="654" y="1608"/>
                    <a:pt x="770" y="1574"/>
                    <a:pt x="872" y="1503"/>
                  </a:cubicBezTo>
                  <a:lnTo>
                    <a:pt x="1561" y="995"/>
                  </a:lnTo>
                  <a:cubicBezTo>
                    <a:pt x="1829" y="804"/>
                    <a:pt x="1876" y="440"/>
                    <a:pt x="1685" y="182"/>
                  </a:cubicBezTo>
                  <a:cubicBezTo>
                    <a:pt x="1618" y="96"/>
                    <a:pt x="1522" y="29"/>
                    <a:pt x="1417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7152172" y="2886103"/>
              <a:ext cx="75463" cy="63579"/>
            </a:xfrm>
            <a:custGeom>
              <a:avLst/>
              <a:gdLst/>
              <a:ahLst/>
              <a:cxnLst/>
              <a:rect l="l" t="t" r="r" b="b"/>
              <a:pathLst>
                <a:path w="1714" h="1444" extrusionOk="0">
                  <a:moveTo>
                    <a:pt x="1057" y="0"/>
                  </a:moveTo>
                  <a:cubicBezTo>
                    <a:pt x="942" y="0"/>
                    <a:pt x="826" y="34"/>
                    <a:pt x="727" y="103"/>
                  </a:cubicBezTo>
                  <a:lnTo>
                    <a:pt x="316" y="409"/>
                  </a:lnTo>
                  <a:cubicBezTo>
                    <a:pt x="57" y="600"/>
                    <a:pt x="0" y="954"/>
                    <a:pt x="182" y="1203"/>
                  </a:cubicBezTo>
                  <a:cubicBezTo>
                    <a:pt x="298" y="1360"/>
                    <a:pt x="475" y="1443"/>
                    <a:pt x="651" y="1443"/>
                  </a:cubicBezTo>
                  <a:cubicBezTo>
                    <a:pt x="765" y="1443"/>
                    <a:pt x="879" y="1409"/>
                    <a:pt x="976" y="1337"/>
                  </a:cubicBezTo>
                  <a:lnTo>
                    <a:pt x="1397" y="1031"/>
                  </a:lnTo>
                  <a:cubicBezTo>
                    <a:pt x="1656" y="849"/>
                    <a:pt x="1713" y="485"/>
                    <a:pt x="1512" y="227"/>
                  </a:cubicBezTo>
                  <a:cubicBezTo>
                    <a:pt x="1403" y="77"/>
                    <a:pt x="1231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7157191" y="2888085"/>
              <a:ext cx="70444" cy="61642"/>
            </a:xfrm>
            <a:custGeom>
              <a:avLst/>
              <a:gdLst/>
              <a:ahLst/>
              <a:cxnLst/>
              <a:rect l="l" t="t" r="r" b="b"/>
              <a:pathLst>
                <a:path w="1600" h="1400" extrusionOk="0">
                  <a:moveTo>
                    <a:pt x="1149" y="0"/>
                  </a:moveTo>
                  <a:lnTo>
                    <a:pt x="1149" y="0"/>
                  </a:lnTo>
                  <a:cubicBezTo>
                    <a:pt x="1245" y="239"/>
                    <a:pt x="1168" y="517"/>
                    <a:pt x="958" y="661"/>
                  </a:cubicBezTo>
                  <a:lnTo>
                    <a:pt x="537" y="967"/>
                  </a:lnTo>
                  <a:cubicBezTo>
                    <a:pt x="442" y="1038"/>
                    <a:pt x="329" y="1072"/>
                    <a:pt x="213" y="1072"/>
                  </a:cubicBezTo>
                  <a:cubicBezTo>
                    <a:pt x="142" y="1072"/>
                    <a:pt x="70" y="1059"/>
                    <a:pt x="1" y="1034"/>
                  </a:cubicBezTo>
                  <a:lnTo>
                    <a:pt x="1" y="1034"/>
                  </a:lnTo>
                  <a:cubicBezTo>
                    <a:pt x="90" y="1263"/>
                    <a:pt x="311" y="1400"/>
                    <a:pt x="537" y="1400"/>
                  </a:cubicBezTo>
                  <a:cubicBezTo>
                    <a:pt x="650" y="1400"/>
                    <a:pt x="763" y="1366"/>
                    <a:pt x="862" y="1292"/>
                  </a:cubicBezTo>
                  <a:lnTo>
                    <a:pt x="1283" y="986"/>
                  </a:lnTo>
                  <a:cubicBezTo>
                    <a:pt x="1542" y="804"/>
                    <a:pt x="1599" y="431"/>
                    <a:pt x="1398" y="182"/>
                  </a:cubicBezTo>
                  <a:cubicBezTo>
                    <a:pt x="1331" y="96"/>
                    <a:pt x="1255" y="38"/>
                    <a:pt x="1149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7160581" y="2636927"/>
              <a:ext cx="108748" cy="167314"/>
            </a:xfrm>
            <a:custGeom>
              <a:avLst/>
              <a:gdLst/>
              <a:ahLst/>
              <a:cxnLst/>
              <a:rect l="l" t="t" r="r" b="b"/>
              <a:pathLst>
                <a:path w="2470" h="3800" extrusionOk="0">
                  <a:moveTo>
                    <a:pt x="527" y="0"/>
                  </a:moveTo>
                  <a:cubicBezTo>
                    <a:pt x="441" y="0"/>
                    <a:pt x="364" y="58"/>
                    <a:pt x="345" y="144"/>
                  </a:cubicBezTo>
                  <a:lnTo>
                    <a:pt x="0" y="1522"/>
                  </a:lnTo>
                  <a:lnTo>
                    <a:pt x="0" y="3034"/>
                  </a:lnTo>
                  <a:cubicBezTo>
                    <a:pt x="0" y="3455"/>
                    <a:pt x="345" y="3800"/>
                    <a:pt x="766" y="3800"/>
                  </a:cubicBezTo>
                  <a:cubicBezTo>
                    <a:pt x="1178" y="3800"/>
                    <a:pt x="1522" y="3455"/>
                    <a:pt x="1522" y="3034"/>
                  </a:cubicBezTo>
                  <a:lnTo>
                    <a:pt x="1522" y="1895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7160581" y="2636927"/>
              <a:ext cx="45965" cy="167314"/>
            </a:xfrm>
            <a:custGeom>
              <a:avLst/>
              <a:gdLst/>
              <a:ahLst/>
              <a:cxnLst/>
              <a:rect l="l" t="t" r="r" b="b"/>
              <a:pathLst>
                <a:path w="1044" h="3800" extrusionOk="0">
                  <a:moveTo>
                    <a:pt x="527" y="0"/>
                  </a:moveTo>
                  <a:cubicBezTo>
                    <a:pt x="441" y="0"/>
                    <a:pt x="364" y="58"/>
                    <a:pt x="335" y="144"/>
                  </a:cubicBezTo>
                  <a:lnTo>
                    <a:pt x="0" y="1512"/>
                  </a:lnTo>
                  <a:lnTo>
                    <a:pt x="0" y="3034"/>
                  </a:lnTo>
                  <a:cubicBezTo>
                    <a:pt x="0" y="3455"/>
                    <a:pt x="335" y="3800"/>
                    <a:pt x="756" y="3800"/>
                  </a:cubicBezTo>
                  <a:cubicBezTo>
                    <a:pt x="852" y="3800"/>
                    <a:pt x="948" y="3781"/>
                    <a:pt x="1044" y="3742"/>
                  </a:cubicBezTo>
                  <a:cubicBezTo>
                    <a:pt x="756" y="3627"/>
                    <a:pt x="565" y="3350"/>
                    <a:pt x="565" y="3034"/>
                  </a:cubicBezTo>
                  <a:lnTo>
                    <a:pt x="565" y="152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schedule</a:t>
            </a:r>
            <a:endParaRPr/>
          </a:p>
        </p:txBody>
      </p:sp>
      <p:sp>
        <p:nvSpPr>
          <p:cNvPr id="828" name="Google Shape;828;p38"/>
          <p:cNvSpPr txBox="1">
            <a:spLocks noGrp="1"/>
          </p:cNvSpPr>
          <p:nvPr>
            <p:ph type="subTitle" idx="4294967295"/>
          </p:nvPr>
        </p:nvSpPr>
        <p:spPr>
          <a:xfrm flipH="1">
            <a:off x="6407775" y="2992313"/>
            <a:ext cx="2118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dirty="0"/>
          </a:p>
        </p:txBody>
      </p:sp>
      <p:sp>
        <p:nvSpPr>
          <p:cNvPr id="829" name="Google Shape;829;p38"/>
          <p:cNvSpPr txBox="1">
            <a:spLocks noGrp="1"/>
          </p:cNvSpPr>
          <p:nvPr>
            <p:ph type="subTitle" idx="4294967295"/>
          </p:nvPr>
        </p:nvSpPr>
        <p:spPr>
          <a:xfrm flipH="1">
            <a:off x="6406125" y="2609888"/>
            <a:ext cx="19950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000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830" name="Google Shape;830;p38"/>
          <p:cNvSpPr txBox="1">
            <a:spLocks noGrp="1"/>
          </p:cNvSpPr>
          <p:nvPr>
            <p:ph type="subTitle" idx="4294967295"/>
          </p:nvPr>
        </p:nvSpPr>
        <p:spPr>
          <a:xfrm flipH="1">
            <a:off x="6407775" y="3957500"/>
            <a:ext cx="2118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dirty="0"/>
          </a:p>
        </p:txBody>
      </p:sp>
      <p:sp>
        <p:nvSpPr>
          <p:cNvPr id="831" name="Google Shape;831;p38"/>
          <p:cNvSpPr txBox="1">
            <a:spLocks noGrp="1"/>
          </p:cNvSpPr>
          <p:nvPr>
            <p:ph type="subTitle" idx="4294967295"/>
          </p:nvPr>
        </p:nvSpPr>
        <p:spPr>
          <a:xfrm flipH="1">
            <a:off x="6406125" y="3575075"/>
            <a:ext cx="19950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000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832" name="Google Shape;832;p38"/>
          <p:cNvSpPr txBox="1">
            <a:spLocks noGrp="1"/>
          </p:cNvSpPr>
          <p:nvPr>
            <p:ph type="subTitle" idx="4294967295"/>
          </p:nvPr>
        </p:nvSpPr>
        <p:spPr>
          <a:xfrm flipH="1">
            <a:off x="6407775" y="2034625"/>
            <a:ext cx="2118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400" dirty="0" smtClean="0"/>
              <a:t>Dates Test pour prototypages </a:t>
            </a:r>
            <a:endParaRPr sz="1400" dirty="0"/>
          </a:p>
        </p:txBody>
      </p:sp>
      <p:sp>
        <p:nvSpPr>
          <p:cNvPr id="833" name="Google Shape;833;p38"/>
          <p:cNvSpPr txBox="1">
            <a:spLocks noGrp="1"/>
          </p:cNvSpPr>
          <p:nvPr>
            <p:ph type="subTitle" idx="4294967295"/>
          </p:nvPr>
        </p:nvSpPr>
        <p:spPr>
          <a:xfrm flipH="1">
            <a:off x="6406125" y="1652200"/>
            <a:ext cx="19950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000" dirty="0" smtClean="0">
                <a:latin typeface="Archivo Black"/>
                <a:ea typeface="Archivo Black"/>
                <a:cs typeface="Archivo Black"/>
                <a:sym typeface="Archivo Black"/>
              </a:rPr>
              <a:t>10 Mars </a:t>
            </a:r>
            <a:endParaRPr sz="2000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834" name="Google Shape;834;p38"/>
          <p:cNvSpPr/>
          <p:nvPr/>
        </p:nvSpPr>
        <p:spPr>
          <a:xfrm rot="462743">
            <a:off x="340520" y="331686"/>
            <a:ext cx="366616" cy="32817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35" name="Google Shape;835;p38"/>
          <p:cNvGraphicFramePr/>
          <p:nvPr>
            <p:extLst>
              <p:ext uri="{D42A27DB-BD31-4B8C-83A1-F6EECF244321}">
                <p14:modId xmlns:p14="http://schemas.microsoft.com/office/powerpoint/2010/main" val="3508822911"/>
              </p:ext>
            </p:extLst>
          </p:nvPr>
        </p:nvGraphicFramePr>
        <p:xfrm>
          <a:off x="727525" y="1194563"/>
          <a:ext cx="5181400" cy="3285475"/>
        </p:xfrm>
        <a:graphic>
          <a:graphicData uri="http://schemas.openxmlformats.org/drawingml/2006/table">
            <a:tbl>
              <a:tblPr>
                <a:noFill/>
                <a:tableStyleId>{42086A42-F4C2-4BF1-947F-96D51C88B0D9}</a:tableStyleId>
              </a:tblPr>
              <a:tblGrid>
                <a:gridCol w="7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Sun.</a:t>
                      </a:r>
                      <a:endParaRPr sz="1600">
                        <a:solidFill>
                          <a:schemeClr val="dk1"/>
                        </a:solidFill>
                        <a:latin typeface="Archivo Black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Mon.</a:t>
                      </a:r>
                      <a:endParaRPr sz="1600">
                        <a:solidFill>
                          <a:schemeClr val="dk1"/>
                        </a:solidFill>
                        <a:latin typeface="Archivo Black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Tue.</a:t>
                      </a:r>
                      <a:endParaRPr sz="1600">
                        <a:solidFill>
                          <a:schemeClr val="dk1"/>
                        </a:solidFill>
                        <a:latin typeface="Archivo Black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Wed.</a:t>
                      </a:r>
                      <a:endParaRPr sz="1600">
                        <a:solidFill>
                          <a:schemeClr val="dk1"/>
                        </a:solidFill>
                        <a:latin typeface="Archivo Black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Thu.</a:t>
                      </a:r>
                      <a:endParaRPr sz="1600">
                        <a:solidFill>
                          <a:schemeClr val="dk1"/>
                        </a:solidFill>
                        <a:latin typeface="Archivo Black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Fri.</a:t>
                      </a:r>
                      <a:endParaRPr sz="1600">
                        <a:solidFill>
                          <a:schemeClr val="dk1"/>
                        </a:solidFill>
                        <a:latin typeface="Archivo Black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Sat.</a:t>
                      </a:r>
                      <a:endParaRPr sz="1600">
                        <a:solidFill>
                          <a:schemeClr val="dk1"/>
                        </a:solidFill>
                        <a:latin typeface="Archivo Black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01</a:t>
                      </a:r>
                      <a:endParaRPr sz="16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02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03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04</a:t>
                      </a:r>
                      <a:endParaRPr dirty="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05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06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07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08</a:t>
                      </a:r>
                      <a:endParaRPr dirty="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09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dirty="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</a:t>
                      </a:r>
                      <a:endParaRPr dirty="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16</a:t>
                      </a:r>
                      <a:endParaRPr dirty="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17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18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19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20</a:t>
                      </a:r>
                      <a:endParaRPr dirty="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21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22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23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24</a:t>
                      </a:r>
                      <a:endParaRPr dirty="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25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26</a:t>
                      </a:r>
                      <a:endParaRPr dirty="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27</a:t>
                      </a:r>
                      <a:endParaRPr dirty="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28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29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31</a:t>
                      </a: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71450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36" name="Google Shape;836;p38"/>
          <p:cNvSpPr/>
          <p:nvPr/>
        </p:nvSpPr>
        <p:spPr>
          <a:xfrm>
            <a:off x="6123825" y="1754500"/>
            <a:ext cx="282300" cy="282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0" name="Google Shape;840;p38"/>
          <p:cNvGrpSpPr/>
          <p:nvPr/>
        </p:nvGrpSpPr>
        <p:grpSpPr>
          <a:xfrm>
            <a:off x="8451981" y="3291525"/>
            <a:ext cx="584400" cy="537600"/>
            <a:chOff x="8451981" y="3291525"/>
            <a:chExt cx="584400" cy="537600"/>
          </a:xfrm>
        </p:grpSpPr>
        <p:sp>
          <p:nvSpPr>
            <p:cNvPr id="841" name="Google Shape;841;p38"/>
            <p:cNvSpPr/>
            <p:nvPr/>
          </p:nvSpPr>
          <p:spPr>
            <a:xfrm rot="-464232" flipH="1">
              <a:off x="8481237" y="3324789"/>
              <a:ext cx="525888" cy="471072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 rot="-1176097">
              <a:off x="8668124" y="3440793"/>
              <a:ext cx="152110" cy="239074"/>
            </a:xfrm>
            <a:custGeom>
              <a:avLst/>
              <a:gdLst/>
              <a:ahLst/>
              <a:cxnLst/>
              <a:rect l="l" t="t" r="r" b="b"/>
              <a:pathLst>
                <a:path w="1230" h="1933" extrusionOk="0">
                  <a:moveTo>
                    <a:pt x="542" y="483"/>
                  </a:moveTo>
                  <a:lnTo>
                    <a:pt x="542" y="791"/>
                  </a:lnTo>
                  <a:cubicBezTo>
                    <a:pt x="498" y="776"/>
                    <a:pt x="439" y="732"/>
                    <a:pt x="425" y="717"/>
                  </a:cubicBezTo>
                  <a:cubicBezTo>
                    <a:pt x="410" y="703"/>
                    <a:pt x="395" y="659"/>
                    <a:pt x="395" y="630"/>
                  </a:cubicBezTo>
                  <a:cubicBezTo>
                    <a:pt x="395" y="571"/>
                    <a:pt x="410" y="542"/>
                    <a:pt x="425" y="512"/>
                  </a:cubicBezTo>
                  <a:cubicBezTo>
                    <a:pt x="439" y="498"/>
                    <a:pt x="483" y="483"/>
                    <a:pt x="542" y="483"/>
                  </a:cubicBezTo>
                  <a:close/>
                  <a:moveTo>
                    <a:pt x="630" y="1157"/>
                  </a:moveTo>
                  <a:cubicBezTo>
                    <a:pt x="688" y="1171"/>
                    <a:pt x="717" y="1215"/>
                    <a:pt x="761" y="1230"/>
                  </a:cubicBezTo>
                  <a:cubicBezTo>
                    <a:pt x="776" y="1244"/>
                    <a:pt x="791" y="1288"/>
                    <a:pt x="791" y="1318"/>
                  </a:cubicBezTo>
                  <a:cubicBezTo>
                    <a:pt x="791" y="1376"/>
                    <a:pt x="791" y="1391"/>
                    <a:pt x="761" y="1435"/>
                  </a:cubicBezTo>
                  <a:cubicBezTo>
                    <a:pt x="732" y="1464"/>
                    <a:pt x="703" y="1493"/>
                    <a:pt x="630" y="1493"/>
                  </a:cubicBezTo>
                  <a:lnTo>
                    <a:pt x="630" y="1157"/>
                  </a:lnTo>
                  <a:close/>
                  <a:moveTo>
                    <a:pt x="556" y="0"/>
                  </a:moveTo>
                  <a:lnTo>
                    <a:pt x="556" y="190"/>
                  </a:lnTo>
                  <a:cubicBezTo>
                    <a:pt x="469" y="190"/>
                    <a:pt x="366" y="205"/>
                    <a:pt x="278" y="249"/>
                  </a:cubicBezTo>
                  <a:cubicBezTo>
                    <a:pt x="190" y="278"/>
                    <a:pt x="132" y="322"/>
                    <a:pt x="73" y="395"/>
                  </a:cubicBezTo>
                  <a:cubicBezTo>
                    <a:pt x="29" y="468"/>
                    <a:pt x="0" y="542"/>
                    <a:pt x="0" y="630"/>
                  </a:cubicBezTo>
                  <a:cubicBezTo>
                    <a:pt x="0" y="717"/>
                    <a:pt x="44" y="805"/>
                    <a:pt x="73" y="864"/>
                  </a:cubicBezTo>
                  <a:cubicBezTo>
                    <a:pt x="117" y="922"/>
                    <a:pt x="176" y="952"/>
                    <a:pt x="249" y="996"/>
                  </a:cubicBezTo>
                  <a:cubicBezTo>
                    <a:pt x="322" y="1025"/>
                    <a:pt x="395" y="1054"/>
                    <a:pt x="498" y="1083"/>
                  </a:cubicBezTo>
                  <a:cubicBezTo>
                    <a:pt x="512" y="1083"/>
                    <a:pt x="542" y="1098"/>
                    <a:pt x="556" y="1098"/>
                  </a:cubicBezTo>
                  <a:lnTo>
                    <a:pt x="556" y="1449"/>
                  </a:lnTo>
                  <a:cubicBezTo>
                    <a:pt x="498" y="1435"/>
                    <a:pt x="469" y="1420"/>
                    <a:pt x="439" y="1376"/>
                  </a:cubicBezTo>
                  <a:cubicBezTo>
                    <a:pt x="410" y="1361"/>
                    <a:pt x="395" y="1318"/>
                    <a:pt x="395" y="1274"/>
                  </a:cubicBezTo>
                  <a:lnTo>
                    <a:pt x="0" y="1274"/>
                  </a:lnTo>
                  <a:cubicBezTo>
                    <a:pt x="29" y="1420"/>
                    <a:pt x="73" y="1523"/>
                    <a:pt x="176" y="1596"/>
                  </a:cubicBezTo>
                  <a:cubicBezTo>
                    <a:pt x="278" y="1684"/>
                    <a:pt x="395" y="1727"/>
                    <a:pt x="556" y="1742"/>
                  </a:cubicBezTo>
                  <a:lnTo>
                    <a:pt x="556" y="1932"/>
                  </a:lnTo>
                  <a:lnTo>
                    <a:pt x="644" y="1932"/>
                  </a:lnTo>
                  <a:lnTo>
                    <a:pt x="644" y="1757"/>
                  </a:lnTo>
                  <a:cubicBezTo>
                    <a:pt x="776" y="1757"/>
                    <a:pt x="864" y="1742"/>
                    <a:pt x="952" y="1713"/>
                  </a:cubicBezTo>
                  <a:cubicBezTo>
                    <a:pt x="1025" y="1669"/>
                    <a:pt x="1098" y="1610"/>
                    <a:pt x="1142" y="1537"/>
                  </a:cubicBezTo>
                  <a:cubicBezTo>
                    <a:pt x="1171" y="1464"/>
                    <a:pt x="1201" y="1391"/>
                    <a:pt x="1230" y="1274"/>
                  </a:cubicBezTo>
                  <a:cubicBezTo>
                    <a:pt x="1230" y="1171"/>
                    <a:pt x="1215" y="1083"/>
                    <a:pt x="1157" y="1025"/>
                  </a:cubicBezTo>
                  <a:cubicBezTo>
                    <a:pt x="1127" y="981"/>
                    <a:pt x="1069" y="937"/>
                    <a:pt x="996" y="908"/>
                  </a:cubicBezTo>
                  <a:cubicBezTo>
                    <a:pt x="922" y="878"/>
                    <a:pt x="849" y="849"/>
                    <a:pt x="732" y="805"/>
                  </a:cubicBezTo>
                  <a:lnTo>
                    <a:pt x="659" y="791"/>
                  </a:lnTo>
                  <a:lnTo>
                    <a:pt x="659" y="468"/>
                  </a:lnTo>
                  <a:cubicBezTo>
                    <a:pt x="703" y="483"/>
                    <a:pt x="732" y="498"/>
                    <a:pt x="761" y="512"/>
                  </a:cubicBezTo>
                  <a:cubicBezTo>
                    <a:pt x="776" y="556"/>
                    <a:pt x="791" y="586"/>
                    <a:pt x="791" y="630"/>
                  </a:cubicBezTo>
                  <a:lnTo>
                    <a:pt x="1201" y="630"/>
                  </a:lnTo>
                  <a:cubicBezTo>
                    <a:pt x="1171" y="498"/>
                    <a:pt x="1127" y="395"/>
                    <a:pt x="1025" y="322"/>
                  </a:cubicBezTo>
                  <a:cubicBezTo>
                    <a:pt x="922" y="249"/>
                    <a:pt x="805" y="205"/>
                    <a:pt x="644" y="190"/>
                  </a:cubicBezTo>
                  <a:lnTo>
                    <a:pt x="6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PROTOTYPE 1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76382" y="1734456"/>
            <a:ext cx="69204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>
                <a:latin typeface="Arial Black" panose="020B0A04020102020204" pitchFamily="34" charset="0"/>
              </a:rPr>
              <a:t>2D interactive </a:t>
            </a:r>
            <a:r>
              <a:rPr lang="fr-FR" i="1" dirty="0" err="1" smtClean="0">
                <a:latin typeface="Arial Black" panose="020B0A04020102020204" pitchFamily="34" charset="0"/>
              </a:rPr>
              <a:t>Floor</a:t>
            </a:r>
            <a:r>
              <a:rPr lang="fr-FR" i="1" dirty="0" smtClean="0">
                <a:latin typeface="Arial Black" panose="020B0A04020102020204" pitchFamily="34" charset="0"/>
              </a:rPr>
              <a:t>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i="1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i="1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>
                <a:latin typeface="Arial Black" panose="020B0A04020102020204" pitchFamily="34" charset="0"/>
              </a:rPr>
              <a:t>Possibilité de voir ses team mates pendant la réservation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i="1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>
                <a:latin typeface="Arial Black" panose="020B0A04020102020204" pitchFamily="34" charset="0"/>
              </a:rPr>
              <a:t>Site web et option de téléchargement avec check in automatique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i="1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>
                <a:latin typeface="Arial Black" panose="020B0A04020102020204" pitchFamily="34" charset="0"/>
              </a:rPr>
              <a:t>Choix de la langue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grpSp>
        <p:nvGrpSpPr>
          <p:cNvPr id="4" name="Google Shape;14082;p75"/>
          <p:cNvGrpSpPr/>
          <p:nvPr/>
        </p:nvGrpSpPr>
        <p:grpSpPr>
          <a:xfrm rot="20836308">
            <a:off x="3695323" y="1257300"/>
            <a:ext cx="730626" cy="654050"/>
            <a:chOff x="1314074" y="1499997"/>
            <a:chExt cx="364392" cy="366639"/>
          </a:xfrm>
          <a:solidFill>
            <a:schemeClr val="bg2"/>
          </a:solidFill>
        </p:grpSpPr>
        <p:sp>
          <p:nvSpPr>
            <p:cNvPr id="5" name="Google Shape;14083;p75"/>
            <p:cNvSpPr/>
            <p:nvPr/>
          </p:nvSpPr>
          <p:spPr>
            <a:xfrm>
              <a:off x="1467602" y="1715093"/>
              <a:ext cx="57073" cy="132440"/>
            </a:xfrm>
            <a:custGeom>
              <a:avLst/>
              <a:gdLst/>
              <a:ahLst/>
              <a:cxnLst/>
              <a:rect l="l" t="t" r="r" b="b"/>
              <a:pathLst>
                <a:path w="2184" h="5068" extrusionOk="0">
                  <a:moveTo>
                    <a:pt x="1" y="0"/>
                  </a:moveTo>
                  <a:lnTo>
                    <a:pt x="1" y="5068"/>
                  </a:lnTo>
                  <a:lnTo>
                    <a:pt x="2183" y="5068"/>
                  </a:lnTo>
                  <a:lnTo>
                    <a:pt x="2183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084;p75"/>
            <p:cNvSpPr/>
            <p:nvPr/>
          </p:nvSpPr>
          <p:spPr>
            <a:xfrm>
              <a:off x="1494492" y="1756539"/>
              <a:ext cx="30183" cy="90993"/>
            </a:xfrm>
            <a:custGeom>
              <a:avLst/>
              <a:gdLst/>
              <a:ahLst/>
              <a:cxnLst/>
              <a:rect l="l" t="t" r="r" b="b"/>
              <a:pathLst>
                <a:path w="1155" h="3482" extrusionOk="0">
                  <a:moveTo>
                    <a:pt x="597" y="1"/>
                  </a:moveTo>
                  <a:cubicBezTo>
                    <a:pt x="270" y="1"/>
                    <a:pt x="0" y="270"/>
                    <a:pt x="0" y="607"/>
                  </a:cubicBezTo>
                  <a:lnTo>
                    <a:pt x="0" y="3482"/>
                  </a:lnTo>
                  <a:lnTo>
                    <a:pt x="1154" y="3482"/>
                  </a:lnTo>
                  <a:lnTo>
                    <a:pt x="1154" y="11"/>
                  </a:lnTo>
                  <a:lnTo>
                    <a:pt x="597" y="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085;p75"/>
            <p:cNvSpPr/>
            <p:nvPr/>
          </p:nvSpPr>
          <p:spPr>
            <a:xfrm>
              <a:off x="1408307" y="1830677"/>
              <a:ext cx="175924" cy="35958"/>
            </a:xfrm>
            <a:custGeom>
              <a:avLst/>
              <a:gdLst/>
              <a:ahLst/>
              <a:cxnLst/>
              <a:rect l="l" t="t" r="r" b="b"/>
              <a:pathLst>
                <a:path w="6732" h="1376" extrusionOk="0">
                  <a:moveTo>
                    <a:pt x="644" y="1"/>
                  </a:moveTo>
                  <a:cubicBezTo>
                    <a:pt x="289" y="1"/>
                    <a:pt x="0" y="289"/>
                    <a:pt x="0" y="645"/>
                  </a:cubicBezTo>
                  <a:lnTo>
                    <a:pt x="0" y="732"/>
                  </a:lnTo>
                  <a:cubicBezTo>
                    <a:pt x="0" y="1087"/>
                    <a:pt x="289" y="1376"/>
                    <a:pt x="644" y="1376"/>
                  </a:cubicBezTo>
                  <a:lnTo>
                    <a:pt x="6087" y="1376"/>
                  </a:lnTo>
                  <a:cubicBezTo>
                    <a:pt x="6443" y="1376"/>
                    <a:pt x="6731" y="1087"/>
                    <a:pt x="6731" y="732"/>
                  </a:cubicBezTo>
                  <a:lnTo>
                    <a:pt x="6731" y="645"/>
                  </a:lnTo>
                  <a:cubicBezTo>
                    <a:pt x="6731" y="289"/>
                    <a:pt x="6443" y="1"/>
                    <a:pt x="6087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086;p75"/>
            <p:cNvSpPr/>
            <p:nvPr/>
          </p:nvSpPr>
          <p:spPr>
            <a:xfrm>
              <a:off x="1431670" y="1849780"/>
              <a:ext cx="152562" cy="16855"/>
            </a:xfrm>
            <a:custGeom>
              <a:avLst/>
              <a:gdLst/>
              <a:ahLst/>
              <a:cxnLst/>
              <a:rect l="l" t="t" r="r" b="b"/>
              <a:pathLst>
                <a:path w="5838" h="645" extrusionOk="0">
                  <a:moveTo>
                    <a:pt x="645" y="1"/>
                  </a:moveTo>
                  <a:cubicBezTo>
                    <a:pt x="289" y="1"/>
                    <a:pt x="0" y="289"/>
                    <a:pt x="0" y="645"/>
                  </a:cubicBezTo>
                  <a:lnTo>
                    <a:pt x="5193" y="645"/>
                  </a:lnTo>
                  <a:cubicBezTo>
                    <a:pt x="5549" y="645"/>
                    <a:pt x="5837" y="356"/>
                    <a:pt x="5837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087;p75"/>
            <p:cNvSpPr/>
            <p:nvPr/>
          </p:nvSpPr>
          <p:spPr>
            <a:xfrm>
              <a:off x="1314074" y="1499997"/>
              <a:ext cx="364392" cy="231952"/>
            </a:xfrm>
            <a:custGeom>
              <a:avLst/>
              <a:gdLst/>
              <a:ahLst/>
              <a:cxnLst/>
              <a:rect l="l" t="t" r="r" b="b"/>
              <a:pathLst>
                <a:path w="13944" h="8876" extrusionOk="0">
                  <a:moveTo>
                    <a:pt x="1414" y="0"/>
                  </a:moveTo>
                  <a:cubicBezTo>
                    <a:pt x="635" y="0"/>
                    <a:pt x="0" y="635"/>
                    <a:pt x="0" y="1414"/>
                  </a:cubicBezTo>
                  <a:lnTo>
                    <a:pt x="0" y="7462"/>
                  </a:lnTo>
                  <a:cubicBezTo>
                    <a:pt x="0" y="8241"/>
                    <a:pt x="635" y="8876"/>
                    <a:pt x="1414" y="8876"/>
                  </a:cubicBezTo>
                  <a:lnTo>
                    <a:pt x="12520" y="8876"/>
                  </a:lnTo>
                  <a:cubicBezTo>
                    <a:pt x="13309" y="8876"/>
                    <a:pt x="13943" y="8241"/>
                    <a:pt x="13943" y="7462"/>
                  </a:cubicBezTo>
                  <a:lnTo>
                    <a:pt x="13943" y="1414"/>
                  </a:lnTo>
                  <a:cubicBezTo>
                    <a:pt x="13943" y="635"/>
                    <a:pt x="13309" y="0"/>
                    <a:pt x="12520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088;p75"/>
            <p:cNvSpPr/>
            <p:nvPr/>
          </p:nvSpPr>
          <p:spPr>
            <a:xfrm>
              <a:off x="1335920" y="1520092"/>
              <a:ext cx="320672" cy="188990"/>
            </a:xfrm>
            <a:custGeom>
              <a:avLst/>
              <a:gdLst/>
              <a:ahLst/>
              <a:cxnLst/>
              <a:rect l="l" t="t" r="r" b="b"/>
              <a:pathLst>
                <a:path w="12271" h="7232" extrusionOk="0">
                  <a:moveTo>
                    <a:pt x="895" y="0"/>
                  </a:moveTo>
                  <a:cubicBezTo>
                    <a:pt x="405" y="0"/>
                    <a:pt x="1" y="395"/>
                    <a:pt x="1" y="895"/>
                  </a:cubicBezTo>
                  <a:lnTo>
                    <a:pt x="1" y="6337"/>
                  </a:lnTo>
                  <a:cubicBezTo>
                    <a:pt x="1" y="6837"/>
                    <a:pt x="405" y="7232"/>
                    <a:pt x="895" y="7232"/>
                  </a:cubicBezTo>
                  <a:lnTo>
                    <a:pt x="11377" y="7232"/>
                  </a:lnTo>
                  <a:cubicBezTo>
                    <a:pt x="11838" y="7232"/>
                    <a:pt x="12213" y="6895"/>
                    <a:pt x="12271" y="6443"/>
                  </a:cubicBezTo>
                  <a:cubicBezTo>
                    <a:pt x="12271" y="6405"/>
                    <a:pt x="12271" y="6376"/>
                    <a:pt x="12271" y="6337"/>
                  </a:cubicBezTo>
                  <a:lnTo>
                    <a:pt x="12271" y="895"/>
                  </a:lnTo>
                  <a:cubicBezTo>
                    <a:pt x="12271" y="404"/>
                    <a:pt x="11867" y="0"/>
                    <a:pt x="11377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089;p75"/>
            <p:cNvSpPr/>
            <p:nvPr/>
          </p:nvSpPr>
          <p:spPr>
            <a:xfrm>
              <a:off x="1359544" y="1520092"/>
              <a:ext cx="297048" cy="168398"/>
            </a:xfrm>
            <a:custGeom>
              <a:avLst/>
              <a:gdLst/>
              <a:ahLst/>
              <a:cxnLst/>
              <a:rect l="l" t="t" r="r" b="b"/>
              <a:pathLst>
                <a:path w="11367" h="6444" extrusionOk="0">
                  <a:moveTo>
                    <a:pt x="10480" y="0"/>
                  </a:moveTo>
                  <a:cubicBezTo>
                    <a:pt x="10475" y="0"/>
                    <a:pt x="10469" y="0"/>
                    <a:pt x="10463" y="0"/>
                  </a:cubicBezTo>
                  <a:lnTo>
                    <a:pt x="10" y="0"/>
                  </a:lnTo>
                  <a:cubicBezTo>
                    <a:pt x="1" y="29"/>
                    <a:pt x="1" y="68"/>
                    <a:pt x="10" y="96"/>
                  </a:cubicBezTo>
                  <a:lnTo>
                    <a:pt x="10" y="5549"/>
                  </a:lnTo>
                  <a:cubicBezTo>
                    <a:pt x="1" y="6039"/>
                    <a:pt x="414" y="6443"/>
                    <a:pt x="905" y="6443"/>
                  </a:cubicBezTo>
                  <a:lnTo>
                    <a:pt x="11367" y="6443"/>
                  </a:lnTo>
                  <a:cubicBezTo>
                    <a:pt x="11367" y="6405"/>
                    <a:pt x="11367" y="6376"/>
                    <a:pt x="11367" y="6337"/>
                  </a:cubicBezTo>
                  <a:lnTo>
                    <a:pt x="11367" y="895"/>
                  </a:lnTo>
                  <a:cubicBezTo>
                    <a:pt x="11367" y="400"/>
                    <a:pt x="10972" y="0"/>
                    <a:pt x="10480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090;p75"/>
            <p:cNvSpPr/>
            <p:nvPr/>
          </p:nvSpPr>
          <p:spPr>
            <a:xfrm>
              <a:off x="1482184" y="1540946"/>
              <a:ext cx="91751" cy="75418"/>
            </a:xfrm>
            <a:custGeom>
              <a:avLst/>
              <a:gdLst/>
              <a:ahLst/>
              <a:cxnLst/>
              <a:rect l="l" t="t" r="r" b="b"/>
              <a:pathLst>
                <a:path w="3511" h="2886" extrusionOk="0">
                  <a:moveTo>
                    <a:pt x="212" y="0"/>
                  </a:moveTo>
                  <a:cubicBezTo>
                    <a:pt x="96" y="0"/>
                    <a:pt x="0" y="97"/>
                    <a:pt x="0" y="212"/>
                  </a:cubicBezTo>
                  <a:lnTo>
                    <a:pt x="0" y="2683"/>
                  </a:lnTo>
                  <a:cubicBezTo>
                    <a:pt x="0" y="2799"/>
                    <a:pt x="96" y="2885"/>
                    <a:pt x="212" y="2885"/>
                  </a:cubicBezTo>
                  <a:lnTo>
                    <a:pt x="3318" y="2885"/>
                  </a:lnTo>
                  <a:cubicBezTo>
                    <a:pt x="3424" y="2885"/>
                    <a:pt x="3510" y="2789"/>
                    <a:pt x="3510" y="2683"/>
                  </a:cubicBezTo>
                  <a:lnTo>
                    <a:pt x="3510" y="212"/>
                  </a:lnTo>
                  <a:cubicBezTo>
                    <a:pt x="3510" y="97"/>
                    <a:pt x="3414" y="0"/>
                    <a:pt x="3299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091;p75"/>
            <p:cNvSpPr/>
            <p:nvPr/>
          </p:nvSpPr>
          <p:spPr>
            <a:xfrm>
              <a:off x="1482184" y="1540946"/>
              <a:ext cx="91751" cy="75418"/>
            </a:xfrm>
            <a:custGeom>
              <a:avLst/>
              <a:gdLst/>
              <a:ahLst/>
              <a:cxnLst/>
              <a:rect l="l" t="t" r="r" b="b"/>
              <a:pathLst>
                <a:path w="3511" h="2886" extrusionOk="0">
                  <a:moveTo>
                    <a:pt x="3260" y="0"/>
                  </a:moveTo>
                  <a:lnTo>
                    <a:pt x="1750" y="1164"/>
                  </a:lnTo>
                  <a:lnTo>
                    <a:pt x="1404" y="1443"/>
                  </a:lnTo>
                  <a:lnTo>
                    <a:pt x="0" y="2520"/>
                  </a:lnTo>
                  <a:lnTo>
                    <a:pt x="0" y="2683"/>
                  </a:lnTo>
                  <a:cubicBezTo>
                    <a:pt x="0" y="2799"/>
                    <a:pt x="96" y="2885"/>
                    <a:pt x="212" y="2885"/>
                  </a:cubicBezTo>
                  <a:lnTo>
                    <a:pt x="231" y="2885"/>
                  </a:lnTo>
                  <a:lnTo>
                    <a:pt x="1760" y="1702"/>
                  </a:lnTo>
                  <a:lnTo>
                    <a:pt x="2106" y="1433"/>
                  </a:lnTo>
                  <a:lnTo>
                    <a:pt x="3510" y="347"/>
                  </a:lnTo>
                  <a:lnTo>
                    <a:pt x="3510" y="212"/>
                  </a:lnTo>
                  <a:cubicBezTo>
                    <a:pt x="3510" y="97"/>
                    <a:pt x="3424" y="0"/>
                    <a:pt x="3299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092;p75"/>
            <p:cNvSpPr/>
            <p:nvPr/>
          </p:nvSpPr>
          <p:spPr>
            <a:xfrm>
              <a:off x="1482184" y="1540946"/>
              <a:ext cx="91751" cy="75418"/>
            </a:xfrm>
            <a:custGeom>
              <a:avLst/>
              <a:gdLst/>
              <a:ahLst/>
              <a:cxnLst/>
              <a:rect l="l" t="t" r="r" b="b"/>
              <a:pathLst>
                <a:path w="3511" h="2886" extrusionOk="0">
                  <a:moveTo>
                    <a:pt x="212" y="0"/>
                  </a:moveTo>
                  <a:cubicBezTo>
                    <a:pt x="96" y="0"/>
                    <a:pt x="0" y="97"/>
                    <a:pt x="0" y="212"/>
                  </a:cubicBezTo>
                  <a:lnTo>
                    <a:pt x="0" y="375"/>
                  </a:lnTo>
                  <a:lnTo>
                    <a:pt x="1404" y="1443"/>
                  </a:lnTo>
                  <a:lnTo>
                    <a:pt x="1760" y="1702"/>
                  </a:lnTo>
                  <a:lnTo>
                    <a:pt x="3318" y="2885"/>
                  </a:lnTo>
                  <a:cubicBezTo>
                    <a:pt x="3424" y="2885"/>
                    <a:pt x="3510" y="2789"/>
                    <a:pt x="3510" y="2683"/>
                  </a:cubicBezTo>
                  <a:lnTo>
                    <a:pt x="3510" y="2501"/>
                  </a:lnTo>
                  <a:lnTo>
                    <a:pt x="2106" y="1443"/>
                  </a:lnTo>
                  <a:lnTo>
                    <a:pt x="1750" y="1164"/>
                  </a:lnTo>
                  <a:lnTo>
                    <a:pt x="221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093;p75"/>
            <p:cNvSpPr/>
            <p:nvPr/>
          </p:nvSpPr>
          <p:spPr>
            <a:xfrm>
              <a:off x="1578587" y="1619866"/>
              <a:ext cx="60418" cy="58302"/>
            </a:xfrm>
            <a:custGeom>
              <a:avLst/>
              <a:gdLst/>
              <a:ahLst/>
              <a:cxnLst/>
              <a:rect l="l" t="t" r="r" b="b"/>
              <a:pathLst>
                <a:path w="2312" h="2231" extrusionOk="0">
                  <a:moveTo>
                    <a:pt x="241" y="1"/>
                  </a:moveTo>
                  <a:cubicBezTo>
                    <a:pt x="105" y="1"/>
                    <a:pt x="0" y="136"/>
                    <a:pt x="42" y="279"/>
                  </a:cubicBezTo>
                  <a:lnTo>
                    <a:pt x="562" y="2077"/>
                  </a:lnTo>
                  <a:cubicBezTo>
                    <a:pt x="594" y="2180"/>
                    <a:pt x="682" y="2231"/>
                    <a:pt x="771" y="2231"/>
                  </a:cubicBezTo>
                  <a:cubicBezTo>
                    <a:pt x="863" y="2231"/>
                    <a:pt x="955" y="2175"/>
                    <a:pt x="985" y="2067"/>
                  </a:cubicBezTo>
                  <a:lnTo>
                    <a:pt x="1177" y="1308"/>
                  </a:lnTo>
                  <a:cubicBezTo>
                    <a:pt x="1196" y="1231"/>
                    <a:pt x="1254" y="1163"/>
                    <a:pt x="1331" y="1144"/>
                  </a:cubicBezTo>
                  <a:lnTo>
                    <a:pt x="2100" y="952"/>
                  </a:lnTo>
                  <a:cubicBezTo>
                    <a:pt x="2312" y="894"/>
                    <a:pt x="2312" y="596"/>
                    <a:pt x="2110" y="538"/>
                  </a:cubicBezTo>
                  <a:lnTo>
                    <a:pt x="302" y="9"/>
                  </a:lnTo>
                  <a:cubicBezTo>
                    <a:pt x="281" y="3"/>
                    <a:pt x="261" y="1"/>
                    <a:pt x="241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094;p75"/>
            <p:cNvSpPr/>
            <p:nvPr/>
          </p:nvSpPr>
          <p:spPr>
            <a:xfrm>
              <a:off x="1359597" y="1542200"/>
              <a:ext cx="122248" cy="143781"/>
            </a:xfrm>
            <a:custGeom>
              <a:avLst/>
              <a:gdLst/>
              <a:ahLst/>
              <a:cxnLst/>
              <a:rect l="l" t="t" r="r" b="b"/>
              <a:pathLst>
                <a:path w="4678" h="5502" extrusionOk="0">
                  <a:moveTo>
                    <a:pt x="2361" y="1866"/>
                  </a:moveTo>
                  <a:cubicBezTo>
                    <a:pt x="2393" y="1866"/>
                    <a:pt x="2427" y="1885"/>
                    <a:pt x="2441" y="1924"/>
                  </a:cubicBezTo>
                  <a:lnTo>
                    <a:pt x="2845" y="3251"/>
                  </a:lnTo>
                  <a:cubicBezTo>
                    <a:pt x="2855" y="3308"/>
                    <a:pt x="2826" y="3356"/>
                    <a:pt x="2768" y="3356"/>
                  </a:cubicBezTo>
                  <a:lnTo>
                    <a:pt x="1951" y="3356"/>
                  </a:lnTo>
                  <a:cubicBezTo>
                    <a:pt x="1903" y="3356"/>
                    <a:pt x="1864" y="3308"/>
                    <a:pt x="1883" y="3260"/>
                  </a:cubicBezTo>
                  <a:lnTo>
                    <a:pt x="2287" y="1924"/>
                  </a:lnTo>
                  <a:cubicBezTo>
                    <a:pt x="2297" y="1885"/>
                    <a:pt x="2328" y="1866"/>
                    <a:pt x="2361" y="1866"/>
                  </a:cubicBezTo>
                  <a:close/>
                  <a:moveTo>
                    <a:pt x="2191" y="0"/>
                  </a:moveTo>
                  <a:cubicBezTo>
                    <a:pt x="1845" y="0"/>
                    <a:pt x="1537" y="222"/>
                    <a:pt x="1422" y="558"/>
                  </a:cubicBezTo>
                  <a:lnTo>
                    <a:pt x="114" y="4616"/>
                  </a:lnTo>
                  <a:cubicBezTo>
                    <a:pt x="1" y="5148"/>
                    <a:pt x="422" y="5502"/>
                    <a:pt x="840" y="5502"/>
                  </a:cubicBezTo>
                  <a:cubicBezTo>
                    <a:pt x="1095" y="5502"/>
                    <a:pt x="1348" y="5370"/>
                    <a:pt x="1480" y="5068"/>
                  </a:cubicBezTo>
                  <a:lnTo>
                    <a:pt x="1605" y="4703"/>
                  </a:lnTo>
                  <a:cubicBezTo>
                    <a:pt x="1691" y="4433"/>
                    <a:pt x="1941" y="4251"/>
                    <a:pt x="2230" y="4251"/>
                  </a:cubicBezTo>
                  <a:lnTo>
                    <a:pt x="2460" y="4251"/>
                  </a:lnTo>
                  <a:cubicBezTo>
                    <a:pt x="2749" y="4251"/>
                    <a:pt x="2999" y="4433"/>
                    <a:pt x="3085" y="4703"/>
                  </a:cubicBezTo>
                  <a:lnTo>
                    <a:pt x="3210" y="5068"/>
                  </a:lnTo>
                  <a:cubicBezTo>
                    <a:pt x="3348" y="5358"/>
                    <a:pt x="3599" y="5484"/>
                    <a:pt x="3849" y="5484"/>
                  </a:cubicBezTo>
                  <a:cubicBezTo>
                    <a:pt x="4264" y="5484"/>
                    <a:pt x="4678" y="5138"/>
                    <a:pt x="4576" y="4616"/>
                  </a:cubicBezTo>
                  <a:lnTo>
                    <a:pt x="3258" y="558"/>
                  </a:lnTo>
                  <a:cubicBezTo>
                    <a:pt x="3153" y="222"/>
                    <a:pt x="2845" y="0"/>
                    <a:pt x="2499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2259;p74"/>
          <p:cNvGrpSpPr/>
          <p:nvPr/>
        </p:nvGrpSpPr>
        <p:grpSpPr>
          <a:xfrm>
            <a:off x="6910218" y="2113084"/>
            <a:ext cx="815917" cy="577849"/>
            <a:chOff x="1308024" y="2413975"/>
            <a:chExt cx="360253" cy="357111"/>
          </a:xfrm>
          <a:solidFill>
            <a:schemeClr val="bg2"/>
          </a:solidFill>
        </p:grpSpPr>
        <p:sp>
          <p:nvSpPr>
            <p:cNvPr id="18" name="Google Shape;12260;p74"/>
            <p:cNvSpPr/>
            <p:nvPr/>
          </p:nvSpPr>
          <p:spPr>
            <a:xfrm>
              <a:off x="1403939" y="2569173"/>
              <a:ext cx="212622" cy="201913"/>
            </a:xfrm>
            <a:custGeom>
              <a:avLst/>
              <a:gdLst/>
              <a:ahLst/>
              <a:cxnLst/>
              <a:rect l="l" t="t" r="r" b="b"/>
              <a:pathLst>
                <a:path w="8120" h="7711" extrusionOk="0">
                  <a:moveTo>
                    <a:pt x="6078" y="0"/>
                  </a:moveTo>
                  <a:lnTo>
                    <a:pt x="5257" y="830"/>
                  </a:lnTo>
                  <a:cubicBezTo>
                    <a:pt x="5210" y="878"/>
                    <a:pt x="5162" y="916"/>
                    <a:pt x="5114" y="954"/>
                  </a:cubicBezTo>
                  <a:cubicBezTo>
                    <a:pt x="4924" y="1093"/>
                    <a:pt x="4686" y="1176"/>
                    <a:pt x="4437" y="1176"/>
                  </a:cubicBezTo>
                  <a:cubicBezTo>
                    <a:pt x="4412" y="1176"/>
                    <a:pt x="4386" y="1175"/>
                    <a:pt x="4360" y="1174"/>
                  </a:cubicBezTo>
                  <a:cubicBezTo>
                    <a:pt x="3702" y="1135"/>
                    <a:pt x="2605" y="1059"/>
                    <a:pt x="2147" y="916"/>
                  </a:cubicBezTo>
                  <a:cubicBezTo>
                    <a:pt x="2142" y="915"/>
                    <a:pt x="2137" y="914"/>
                    <a:pt x="2132" y="914"/>
                  </a:cubicBezTo>
                  <a:cubicBezTo>
                    <a:pt x="2035" y="914"/>
                    <a:pt x="1880" y="1155"/>
                    <a:pt x="1880" y="1155"/>
                  </a:cubicBezTo>
                  <a:cubicBezTo>
                    <a:pt x="1804" y="1431"/>
                    <a:pt x="1918" y="1727"/>
                    <a:pt x="2176" y="1870"/>
                  </a:cubicBezTo>
                  <a:lnTo>
                    <a:pt x="3311" y="2328"/>
                  </a:lnTo>
                  <a:lnTo>
                    <a:pt x="697" y="4932"/>
                  </a:lnTo>
                  <a:lnTo>
                    <a:pt x="172" y="5467"/>
                  </a:lnTo>
                  <a:cubicBezTo>
                    <a:pt x="1" y="5629"/>
                    <a:pt x="1" y="5896"/>
                    <a:pt x="172" y="6058"/>
                  </a:cubicBezTo>
                  <a:lnTo>
                    <a:pt x="201" y="6096"/>
                  </a:lnTo>
                  <a:cubicBezTo>
                    <a:pt x="282" y="6177"/>
                    <a:pt x="389" y="6218"/>
                    <a:pt x="498" y="6218"/>
                  </a:cubicBezTo>
                  <a:cubicBezTo>
                    <a:pt x="607" y="6218"/>
                    <a:pt x="716" y="6177"/>
                    <a:pt x="802" y="6096"/>
                  </a:cubicBezTo>
                  <a:lnTo>
                    <a:pt x="892" y="5998"/>
                  </a:lnTo>
                  <a:lnTo>
                    <a:pt x="892" y="5998"/>
                  </a:lnTo>
                  <a:cubicBezTo>
                    <a:pt x="888" y="6004"/>
                    <a:pt x="883" y="6011"/>
                    <a:pt x="878" y="6020"/>
                  </a:cubicBezTo>
                  <a:cubicBezTo>
                    <a:pt x="745" y="6182"/>
                    <a:pt x="754" y="6411"/>
                    <a:pt x="907" y="6564"/>
                  </a:cubicBezTo>
                  <a:lnTo>
                    <a:pt x="955" y="6611"/>
                  </a:lnTo>
                  <a:cubicBezTo>
                    <a:pt x="1031" y="6688"/>
                    <a:pt x="1136" y="6726"/>
                    <a:pt x="1241" y="6726"/>
                  </a:cubicBezTo>
                  <a:cubicBezTo>
                    <a:pt x="1346" y="6726"/>
                    <a:pt x="1451" y="6688"/>
                    <a:pt x="1527" y="6611"/>
                  </a:cubicBezTo>
                  <a:lnTo>
                    <a:pt x="1613" y="6526"/>
                  </a:lnTo>
                  <a:lnTo>
                    <a:pt x="1594" y="6554"/>
                  </a:lnTo>
                  <a:cubicBezTo>
                    <a:pt x="1460" y="6707"/>
                    <a:pt x="1470" y="6945"/>
                    <a:pt x="1613" y="7088"/>
                  </a:cubicBezTo>
                  <a:lnTo>
                    <a:pt x="1670" y="7146"/>
                  </a:lnTo>
                  <a:cubicBezTo>
                    <a:pt x="1747" y="7227"/>
                    <a:pt x="1849" y="7267"/>
                    <a:pt x="1953" y="7267"/>
                  </a:cubicBezTo>
                  <a:cubicBezTo>
                    <a:pt x="2057" y="7267"/>
                    <a:pt x="2162" y="7227"/>
                    <a:pt x="2243" y="7146"/>
                  </a:cubicBezTo>
                  <a:lnTo>
                    <a:pt x="2386" y="7003"/>
                  </a:lnTo>
                  <a:lnTo>
                    <a:pt x="2386" y="7003"/>
                  </a:lnTo>
                  <a:cubicBezTo>
                    <a:pt x="2262" y="7155"/>
                    <a:pt x="2271" y="7384"/>
                    <a:pt x="2414" y="7518"/>
                  </a:cubicBezTo>
                  <a:lnTo>
                    <a:pt x="2491" y="7604"/>
                  </a:lnTo>
                  <a:cubicBezTo>
                    <a:pt x="2562" y="7675"/>
                    <a:pt x="2660" y="7711"/>
                    <a:pt x="2759" y="7711"/>
                  </a:cubicBezTo>
                  <a:cubicBezTo>
                    <a:pt x="2858" y="7711"/>
                    <a:pt x="2958" y="7675"/>
                    <a:pt x="3034" y="7604"/>
                  </a:cubicBezTo>
                  <a:lnTo>
                    <a:pt x="3206" y="7432"/>
                  </a:lnTo>
                  <a:lnTo>
                    <a:pt x="6087" y="4541"/>
                  </a:lnTo>
                  <a:lnTo>
                    <a:pt x="6717" y="3912"/>
                  </a:lnTo>
                  <a:cubicBezTo>
                    <a:pt x="6870" y="3759"/>
                    <a:pt x="6965" y="3559"/>
                    <a:pt x="6974" y="3349"/>
                  </a:cubicBezTo>
                  <a:cubicBezTo>
                    <a:pt x="6984" y="3244"/>
                    <a:pt x="7022" y="3148"/>
                    <a:pt x="7098" y="3072"/>
                  </a:cubicBezTo>
                  <a:lnTo>
                    <a:pt x="8119" y="2051"/>
                  </a:lnTo>
                  <a:lnTo>
                    <a:pt x="6078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261;p74"/>
            <p:cNvSpPr/>
            <p:nvPr/>
          </p:nvSpPr>
          <p:spPr>
            <a:xfrm>
              <a:off x="1422426" y="2593080"/>
              <a:ext cx="140928" cy="170700"/>
            </a:xfrm>
            <a:custGeom>
              <a:avLst/>
              <a:gdLst/>
              <a:ahLst/>
              <a:cxnLst/>
              <a:rect l="l" t="t" r="r" b="b"/>
              <a:pathLst>
                <a:path w="5382" h="6519" extrusionOk="0">
                  <a:moveTo>
                    <a:pt x="1426" y="1"/>
                  </a:moveTo>
                  <a:cubicBezTo>
                    <a:pt x="1329" y="1"/>
                    <a:pt x="1174" y="242"/>
                    <a:pt x="1174" y="242"/>
                  </a:cubicBezTo>
                  <a:cubicBezTo>
                    <a:pt x="1098" y="518"/>
                    <a:pt x="1212" y="814"/>
                    <a:pt x="1470" y="957"/>
                  </a:cubicBezTo>
                  <a:lnTo>
                    <a:pt x="2605" y="1415"/>
                  </a:lnTo>
                  <a:lnTo>
                    <a:pt x="1" y="4019"/>
                  </a:lnTo>
                  <a:lnTo>
                    <a:pt x="2491" y="6519"/>
                  </a:lnTo>
                  <a:lnTo>
                    <a:pt x="5381" y="3628"/>
                  </a:lnTo>
                  <a:lnTo>
                    <a:pt x="2910" y="1148"/>
                  </a:lnTo>
                  <a:lnTo>
                    <a:pt x="3674" y="833"/>
                  </a:lnTo>
                  <a:lnTo>
                    <a:pt x="3693" y="823"/>
                  </a:lnTo>
                  <a:cubicBezTo>
                    <a:pt x="3931" y="690"/>
                    <a:pt x="4093" y="461"/>
                    <a:pt x="4131" y="184"/>
                  </a:cubicBezTo>
                  <a:lnTo>
                    <a:pt x="4131" y="184"/>
                  </a:lnTo>
                  <a:cubicBezTo>
                    <a:pt x="3998" y="234"/>
                    <a:pt x="3858" y="262"/>
                    <a:pt x="3716" y="262"/>
                  </a:cubicBezTo>
                  <a:cubicBezTo>
                    <a:pt x="3696" y="262"/>
                    <a:pt x="3675" y="262"/>
                    <a:pt x="3654" y="261"/>
                  </a:cubicBezTo>
                  <a:cubicBezTo>
                    <a:pt x="2996" y="222"/>
                    <a:pt x="1899" y="146"/>
                    <a:pt x="1441" y="3"/>
                  </a:cubicBezTo>
                  <a:cubicBezTo>
                    <a:pt x="1436" y="2"/>
                    <a:pt x="1431" y="1"/>
                    <a:pt x="1426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262;p74"/>
            <p:cNvSpPr/>
            <p:nvPr/>
          </p:nvSpPr>
          <p:spPr>
            <a:xfrm>
              <a:off x="1464139" y="2613138"/>
              <a:ext cx="152161" cy="157896"/>
            </a:xfrm>
            <a:custGeom>
              <a:avLst/>
              <a:gdLst/>
              <a:ahLst/>
              <a:cxnLst/>
              <a:rect l="l" t="t" r="r" b="b"/>
              <a:pathLst>
                <a:path w="5811" h="6030" extrusionOk="0">
                  <a:moveTo>
                    <a:pt x="5448" y="0"/>
                  </a:moveTo>
                  <a:lnTo>
                    <a:pt x="4418" y="1021"/>
                  </a:lnTo>
                  <a:cubicBezTo>
                    <a:pt x="4351" y="1097"/>
                    <a:pt x="4303" y="1193"/>
                    <a:pt x="4303" y="1298"/>
                  </a:cubicBezTo>
                  <a:cubicBezTo>
                    <a:pt x="4284" y="1508"/>
                    <a:pt x="4198" y="1708"/>
                    <a:pt x="4046" y="1861"/>
                  </a:cubicBezTo>
                  <a:lnTo>
                    <a:pt x="363" y="5552"/>
                  </a:lnTo>
                  <a:cubicBezTo>
                    <a:pt x="289" y="5619"/>
                    <a:pt x="192" y="5657"/>
                    <a:pt x="89" y="5657"/>
                  </a:cubicBezTo>
                  <a:cubicBezTo>
                    <a:pt x="60" y="5657"/>
                    <a:pt x="30" y="5654"/>
                    <a:pt x="1" y="5648"/>
                  </a:cubicBezTo>
                  <a:lnTo>
                    <a:pt x="1" y="5648"/>
                  </a:lnTo>
                  <a:cubicBezTo>
                    <a:pt x="20" y="5724"/>
                    <a:pt x="58" y="5781"/>
                    <a:pt x="106" y="5839"/>
                  </a:cubicBezTo>
                  <a:lnTo>
                    <a:pt x="182" y="5915"/>
                  </a:lnTo>
                  <a:cubicBezTo>
                    <a:pt x="258" y="5991"/>
                    <a:pt x="359" y="6029"/>
                    <a:pt x="458" y="6029"/>
                  </a:cubicBezTo>
                  <a:cubicBezTo>
                    <a:pt x="557" y="6029"/>
                    <a:pt x="654" y="5991"/>
                    <a:pt x="726" y="5915"/>
                  </a:cubicBezTo>
                  <a:lnTo>
                    <a:pt x="4418" y="2233"/>
                  </a:lnTo>
                  <a:cubicBezTo>
                    <a:pt x="4561" y="2080"/>
                    <a:pt x="4656" y="1880"/>
                    <a:pt x="4675" y="1660"/>
                  </a:cubicBezTo>
                  <a:cubicBezTo>
                    <a:pt x="4675" y="1565"/>
                    <a:pt x="4723" y="1460"/>
                    <a:pt x="4790" y="1393"/>
                  </a:cubicBezTo>
                  <a:lnTo>
                    <a:pt x="5811" y="372"/>
                  </a:lnTo>
                  <a:lnTo>
                    <a:pt x="5448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263;p74"/>
            <p:cNvSpPr/>
            <p:nvPr/>
          </p:nvSpPr>
          <p:spPr>
            <a:xfrm>
              <a:off x="1537850" y="2569671"/>
              <a:ext cx="78712" cy="78215"/>
            </a:xfrm>
            <a:custGeom>
              <a:avLst/>
              <a:gdLst/>
              <a:ahLst/>
              <a:cxnLst/>
              <a:rect l="l" t="t" r="r" b="b"/>
              <a:pathLst>
                <a:path w="3006" h="2987" extrusionOk="0">
                  <a:moveTo>
                    <a:pt x="964" y="0"/>
                  </a:moveTo>
                  <a:lnTo>
                    <a:pt x="143" y="821"/>
                  </a:lnTo>
                  <a:cubicBezTo>
                    <a:pt x="96" y="868"/>
                    <a:pt x="48" y="907"/>
                    <a:pt x="0" y="945"/>
                  </a:cubicBezTo>
                  <a:lnTo>
                    <a:pt x="2051" y="2986"/>
                  </a:lnTo>
                  <a:lnTo>
                    <a:pt x="3005" y="2032"/>
                  </a:lnTo>
                  <a:lnTo>
                    <a:pt x="964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264;p74"/>
            <p:cNvSpPr/>
            <p:nvPr/>
          </p:nvSpPr>
          <p:spPr>
            <a:xfrm>
              <a:off x="1548088" y="2554667"/>
              <a:ext cx="83216" cy="82666"/>
            </a:xfrm>
            <a:custGeom>
              <a:avLst/>
              <a:gdLst/>
              <a:ahLst/>
              <a:cxnLst/>
              <a:rect l="l" t="t" r="r" b="b"/>
              <a:pathLst>
                <a:path w="3178" h="3157" extrusionOk="0">
                  <a:moveTo>
                    <a:pt x="830" y="1"/>
                  </a:moveTo>
                  <a:lnTo>
                    <a:pt x="86" y="745"/>
                  </a:lnTo>
                  <a:cubicBezTo>
                    <a:pt x="0" y="831"/>
                    <a:pt x="0" y="974"/>
                    <a:pt x="86" y="1060"/>
                  </a:cubicBezTo>
                  <a:lnTo>
                    <a:pt x="2118" y="3092"/>
                  </a:lnTo>
                  <a:cubicBezTo>
                    <a:pt x="2161" y="3135"/>
                    <a:pt x="2218" y="3156"/>
                    <a:pt x="2276" y="3156"/>
                  </a:cubicBezTo>
                  <a:cubicBezTo>
                    <a:pt x="2333" y="3156"/>
                    <a:pt x="2390" y="3135"/>
                    <a:pt x="2433" y="3092"/>
                  </a:cubicBezTo>
                  <a:lnTo>
                    <a:pt x="3177" y="2348"/>
                  </a:lnTo>
                  <a:lnTo>
                    <a:pt x="830" y="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265;p74"/>
            <p:cNvSpPr/>
            <p:nvPr/>
          </p:nvSpPr>
          <p:spPr>
            <a:xfrm>
              <a:off x="1594802" y="2603397"/>
              <a:ext cx="36502" cy="33936"/>
            </a:xfrm>
            <a:custGeom>
              <a:avLst/>
              <a:gdLst/>
              <a:ahLst/>
              <a:cxnLst/>
              <a:rect l="l" t="t" r="r" b="b"/>
              <a:pathLst>
                <a:path w="1394" h="1296" extrusionOk="0">
                  <a:moveTo>
                    <a:pt x="907" y="0"/>
                  </a:moveTo>
                  <a:lnTo>
                    <a:pt x="0" y="897"/>
                  </a:lnTo>
                  <a:lnTo>
                    <a:pt x="334" y="1231"/>
                  </a:lnTo>
                  <a:cubicBezTo>
                    <a:pt x="377" y="1274"/>
                    <a:pt x="434" y="1295"/>
                    <a:pt x="492" y="1295"/>
                  </a:cubicBezTo>
                  <a:cubicBezTo>
                    <a:pt x="549" y="1295"/>
                    <a:pt x="606" y="1274"/>
                    <a:pt x="649" y="1231"/>
                  </a:cubicBezTo>
                  <a:lnTo>
                    <a:pt x="1393" y="487"/>
                  </a:lnTo>
                  <a:lnTo>
                    <a:pt x="907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266;p74"/>
            <p:cNvSpPr/>
            <p:nvPr/>
          </p:nvSpPr>
          <p:spPr>
            <a:xfrm>
              <a:off x="1566810" y="2518531"/>
              <a:ext cx="101205" cy="99817"/>
            </a:xfrm>
            <a:custGeom>
              <a:avLst/>
              <a:gdLst/>
              <a:ahLst/>
              <a:cxnLst/>
              <a:rect l="l" t="t" r="r" b="b"/>
              <a:pathLst>
                <a:path w="3865" h="3812" extrusionOk="0">
                  <a:moveTo>
                    <a:pt x="1357" y="0"/>
                  </a:moveTo>
                  <a:cubicBezTo>
                    <a:pt x="1301" y="0"/>
                    <a:pt x="1246" y="21"/>
                    <a:pt x="1203" y="64"/>
                  </a:cubicBezTo>
                  <a:lnTo>
                    <a:pt x="96" y="1171"/>
                  </a:lnTo>
                  <a:cubicBezTo>
                    <a:pt x="1" y="1257"/>
                    <a:pt x="1" y="1400"/>
                    <a:pt x="96" y="1486"/>
                  </a:cubicBezTo>
                  <a:lnTo>
                    <a:pt x="2357" y="3747"/>
                  </a:lnTo>
                  <a:cubicBezTo>
                    <a:pt x="2400" y="3790"/>
                    <a:pt x="2457" y="3811"/>
                    <a:pt x="2515" y="3811"/>
                  </a:cubicBezTo>
                  <a:cubicBezTo>
                    <a:pt x="2572" y="3811"/>
                    <a:pt x="2629" y="3790"/>
                    <a:pt x="2672" y="3747"/>
                  </a:cubicBezTo>
                  <a:lnTo>
                    <a:pt x="3779" y="2640"/>
                  </a:lnTo>
                  <a:cubicBezTo>
                    <a:pt x="3864" y="2554"/>
                    <a:pt x="3864" y="2411"/>
                    <a:pt x="3779" y="2325"/>
                  </a:cubicBezTo>
                  <a:lnTo>
                    <a:pt x="1518" y="64"/>
                  </a:lnTo>
                  <a:cubicBezTo>
                    <a:pt x="1470" y="21"/>
                    <a:pt x="1413" y="0"/>
                    <a:pt x="1357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267;p74"/>
            <p:cNvSpPr/>
            <p:nvPr/>
          </p:nvSpPr>
          <p:spPr>
            <a:xfrm>
              <a:off x="1616771" y="2567654"/>
              <a:ext cx="51506" cy="50930"/>
            </a:xfrm>
            <a:custGeom>
              <a:avLst/>
              <a:gdLst/>
              <a:ahLst/>
              <a:cxnLst/>
              <a:rect l="l" t="t" r="r" b="b"/>
              <a:pathLst>
                <a:path w="1967" h="1945" extrusionOk="0">
                  <a:moveTo>
                    <a:pt x="1422" y="1"/>
                  </a:moveTo>
                  <a:lnTo>
                    <a:pt x="1" y="1422"/>
                  </a:lnTo>
                  <a:lnTo>
                    <a:pt x="459" y="1880"/>
                  </a:lnTo>
                  <a:cubicBezTo>
                    <a:pt x="502" y="1923"/>
                    <a:pt x="559" y="1945"/>
                    <a:pt x="616" y="1945"/>
                  </a:cubicBezTo>
                  <a:cubicBezTo>
                    <a:pt x="673" y="1945"/>
                    <a:pt x="731" y="1923"/>
                    <a:pt x="774" y="1880"/>
                  </a:cubicBezTo>
                  <a:lnTo>
                    <a:pt x="1880" y="774"/>
                  </a:lnTo>
                  <a:cubicBezTo>
                    <a:pt x="1966" y="688"/>
                    <a:pt x="1966" y="545"/>
                    <a:pt x="1880" y="459"/>
                  </a:cubicBezTo>
                  <a:lnTo>
                    <a:pt x="1422" y="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268;p74"/>
            <p:cNvSpPr/>
            <p:nvPr/>
          </p:nvSpPr>
          <p:spPr>
            <a:xfrm>
              <a:off x="1409203" y="2654379"/>
              <a:ext cx="84237" cy="77612"/>
            </a:xfrm>
            <a:custGeom>
              <a:avLst/>
              <a:gdLst/>
              <a:ahLst/>
              <a:cxnLst/>
              <a:rect l="l" t="t" r="r" b="b"/>
              <a:pathLst>
                <a:path w="3217" h="2964" extrusionOk="0">
                  <a:moveTo>
                    <a:pt x="2913" y="1"/>
                  </a:moveTo>
                  <a:cubicBezTo>
                    <a:pt x="2864" y="1"/>
                    <a:pt x="2813" y="20"/>
                    <a:pt x="2767" y="66"/>
                  </a:cubicBezTo>
                  <a:lnTo>
                    <a:pt x="0" y="2842"/>
                  </a:lnTo>
                  <a:cubicBezTo>
                    <a:pt x="81" y="2923"/>
                    <a:pt x="188" y="2964"/>
                    <a:pt x="296" y="2964"/>
                  </a:cubicBezTo>
                  <a:cubicBezTo>
                    <a:pt x="403" y="2964"/>
                    <a:pt x="510" y="2923"/>
                    <a:pt x="592" y="2842"/>
                  </a:cubicBezTo>
                  <a:lnTo>
                    <a:pt x="706" y="2728"/>
                  </a:lnTo>
                  <a:lnTo>
                    <a:pt x="3072" y="362"/>
                  </a:lnTo>
                  <a:lnTo>
                    <a:pt x="3062" y="362"/>
                  </a:lnTo>
                  <a:cubicBezTo>
                    <a:pt x="3217" y="215"/>
                    <a:pt x="3077" y="1"/>
                    <a:pt x="2913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269;p74"/>
            <p:cNvSpPr/>
            <p:nvPr/>
          </p:nvSpPr>
          <p:spPr>
            <a:xfrm>
              <a:off x="1428422" y="2665351"/>
              <a:ext cx="86987" cy="80152"/>
            </a:xfrm>
            <a:custGeom>
              <a:avLst/>
              <a:gdLst/>
              <a:ahLst/>
              <a:cxnLst/>
              <a:rect l="l" t="t" r="r" b="b"/>
              <a:pathLst>
                <a:path w="3322" h="3061" extrusionOk="0">
                  <a:moveTo>
                    <a:pt x="3021" y="0"/>
                  </a:moveTo>
                  <a:cubicBezTo>
                    <a:pt x="2972" y="0"/>
                    <a:pt x="2919" y="20"/>
                    <a:pt x="2872" y="67"/>
                  </a:cubicBezTo>
                  <a:lnTo>
                    <a:pt x="1" y="2929"/>
                  </a:lnTo>
                  <a:lnTo>
                    <a:pt x="10" y="2938"/>
                  </a:lnTo>
                  <a:cubicBezTo>
                    <a:pt x="91" y="3019"/>
                    <a:pt x="196" y="3060"/>
                    <a:pt x="301" y="3060"/>
                  </a:cubicBezTo>
                  <a:cubicBezTo>
                    <a:pt x="406" y="3060"/>
                    <a:pt x="511" y="3019"/>
                    <a:pt x="592" y="2938"/>
                  </a:cubicBezTo>
                  <a:lnTo>
                    <a:pt x="678" y="2853"/>
                  </a:lnTo>
                  <a:lnTo>
                    <a:pt x="3168" y="363"/>
                  </a:lnTo>
                  <a:cubicBezTo>
                    <a:pt x="3321" y="209"/>
                    <a:pt x="3184" y="0"/>
                    <a:pt x="3021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270;p74"/>
            <p:cNvSpPr/>
            <p:nvPr/>
          </p:nvSpPr>
          <p:spPr>
            <a:xfrm>
              <a:off x="1447171" y="2687084"/>
              <a:ext cx="78974" cy="72218"/>
            </a:xfrm>
            <a:custGeom>
              <a:avLst/>
              <a:gdLst/>
              <a:ahLst/>
              <a:cxnLst/>
              <a:rect l="l" t="t" r="r" b="b"/>
              <a:pathLst>
                <a:path w="3016" h="2758" extrusionOk="0">
                  <a:moveTo>
                    <a:pt x="2716" y="0"/>
                  </a:moveTo>
                  <a:cubicBezTo>
                    <a:pt x="2666" y="0"/>
                    <a:pt x="2613" y="20"/>
                    <a:pt x="2566" y="67"/>
                  </a:cubicBezTo>
                  <a:lnTo>
                    <a:pt x="0" y="2633"/>
                  </a:lnTo>
                  <a:lnTo>
                    <a:pt x="10" y="2643"/>
                  </a:lnTo>
                  <a:cubicBezTo>
                    <a:pt x="91" y="2719"/>
                    <a:pt x="196" y="2757"/>
                    <a:pt x="299" y="2757"/>
                  </a:cubicBezTo>
                  <a:cubicBezTo>
                    <a:pt x="403" y="2757"/>
                    <a:pt x="506" y="2719"/>
                    <a:pt x="582" y="2643"/>
                  </a:cubicBezTo>
                  <a:lnTo>
                    <a:pt x="754" y="2471"/>
                  </a:lnTo>
                  <a:lnTo>
                    <a:pt x="2862" y="363"/>
                  </a:lnTo>
                  <a:cubicBezTo>
                    <a:pt x="3015" y="209"/>
                    <a:pt x="2878" y="0"/>
                    <a:pt x="2716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271;p74"/>
            <p:cNvSpPr/>
            <p:nvPr/>
          </p:nvSpPr>
          <p:spPr>
            <a:xfrm>
              <a:off x="1482756" y="2624502"/>
              <a:ext cx="64101" cy="60095"/>
            </a:xfrm>
            <a:custGeom>
              <a:avLst/>
              <a:gdLst/>
              <a:ahLst/>
              <a:cxnLst/>
              <a:rect l="l" t="t" r="r" b="b"/>
              <a:pathLst>
                <a:path w="2448" h="2295" extrusionOk="0">
                  <a:moveTo>
                    <a:pt x="309" y="1"/>
                  </a:moveTo>
                  <a:cubicBezTo>
                    <a:pt x="144" y="1"/>
                    <a:pt x="1" y="213"/>
                    <a:pt x="148" y="368"/>
                  </a:cubicBezTo>
                  <a:lnTo>
                    <a:pt x="2028" y="2237"/>
                  </a:lnTo>
                  <a:cubicBezTo>
                    <a:pt x="2066" y="2276"/>
                    <a:pt x="2114" y="2295"/>
                    <a:pt x="2171" y="2295"/>
                  </a:cubicBezTo>
                  <a:cubicBezTo>
                    <a:pt x="2362" y="2295"/>
                    <a:pt x="2448" y="2066"/>
                    <a:pt x="2324" y="1942"/>
                  </a:cubicBezTo>
                  <a:lnTo>
                    <a:pt x="454" y="62"/>
                  </a:lnTo>
                  <a:cubicBezTo>
                    <a:pt x="408" y="19"/>
                    <a:pt x="358" y="1"/>
                    <a:pt x="309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272;p74"/>
            <p:cNvSpPr/>
            <p:nvPr/>
          </p:nvSpPr>
          <p:spPr>
            <a:xfrm>
              <a:off x="1359739" y="2560166"/>
              <a:ext cx="212360" cy="201363"/>
            </a:xfrm>
            <a:custGeom>
              <a:avLst/>
              <a:gdLst/>
              <a:ahLst/>
              <a:cxnLst/>
              <a:rect l="l" t="t" r="r" b="b"/>
              <a:pathLst>
                <a:path w="8110" h="7690" extrusionOk="0">
                  <a:moveTo>
                    <a:pt x="2042" y="1"/>
                  </a:moveTo>
                  <a:lnTo>
                    <a:pt x="0" y="2033"/>
                  </a:lnTo>
                  <a:lnTo>
                    <a:pt x="1021" y="3054"/>
                  </a:lnTo>
                  <a:cubicBezTo>
                    <a:pt x="1059" y="3092"/>
                    <a:pt x="1088" y="3130"/>
                    <a:pt x="1107" y="3178"/>
                  </a:cubicBezTo>
                  <a:cubicBezTo>
                    <a:pt x="1135" y="3225"/>
                    <a:pt x="1145" y="3283"/>
                    <a:pt x="1145" y="3330"/>
                  </a:cubicBezTo>
                  <a:cubicBezTo>
                    <a:pt x="1164" y="3540"/>
                    <a:pt x="1259" y="3740"/>
                    <a:pt x="1403" y="3893"/>
                  </a:cubicBezTo>
                  <a:lnTo>
                    <a:pt x="5095" y="7575"/>
                  </a:lnTo>
                  <a:cubicBezTo>
                    <a:pt x="5166" y="7652"/>
                    <a:pt x="5264" y="7690"/>
                    <a:pt x="5363" y="7690"/>
                  </a:cubicBezTo>
                  <a:cubicBezTo>
                    <a:pt x="5462" y="7690"/>
                    <a:pt x="5562" y="7652"/>
                    <a:pt x="5638" y="7575"/>
                  </a:cubicBezTo>
                  <a:lnTo>
                    <a:pt x="5715" y="7499"/>
                  </a:lnTo>
                  <a:cubicBezTo>
                    <a:pt x="5848" y="7366"/>
                    <a:pt x="5867" y="7165"/>
                    <a:pt x="5762" y="7013"/>
                  </a:cubicBezTo>
                  <a:cubicBezTo>
                    <a:pt x="5743" y="6994"/>
                    <a:pt x="5734" y="6974"/>
                    <a:pt x="5715" y="6955"/>
                  </a:cubicBezTo>
                  <a:lnTo>
                    <a:pt x="5715" y="6955"/>
                  </a:lnTo>
                  <a:lnTo>
                    <a:pt x="5886" y="7127"/>
                  </a:lnTo>
                  <a:cubicBezTo>
                    <a:pt x="5963" y="7203"/>
                    <a:pt x="6065" y="7242"/>
                    <a:pt x="6169" y="7242"/>
                  </a:cubicBezTo>
                  <a:cubicBezTo>
                    <a:pt x="6273" y="7242"/>
                    <a:pt x="6378" y="7203"/>
                    <a:pt x="6459" y="7127"/>
                  </a:cubicBezTo>
                  <a:lnTo>
                    <a:pt x="6506" y="7070"/>
                  </a:lnTo>
                  <a:cubicBezTo>
                    <a:pt x="6650" y="6936"/>
                    <a:pt x="6669" y="6717"/>
                    <a:pt x="6554" y="6564"/>
                  </a:cubicBezTo>
                  <a:cubicBezTo>
                    <a:pt x="6551" y="6557"/>
                    <a:pt x="6546" y="6549"/>
                    <a:pt x="6540" y="6541"/>
                  </a:cubicBezTo>
                  <a:lnTo>
                    <a:pt x="6540" y="6541"/>
                  </a:lnTo>
                  <a:lnTo>
                    <a:pt x="6592" y="6593"/>
                  </a:lnTo>
                  <a:cubicBezTo>
                    <a:pt x="6673" y="6669"/>
                    <a:pt x="6778" y="6707"/>
                    <a:pt x="6883" y="6707"/>
                  </a:cubicBezTo>
                  <a:cubicBezTo>
                    <a:pt x="6988" y="6707"/>
                    <a:pt x="7093" y="6669"/>
                    <a:pt x="7174" y="6593"/>
                  </a:cubicBezTo>
                  <a:lnTo>
                    <a:pt x="7212" y="6545"/>
                  </a:lnTo>
                  <a:cubicBezTo>
                    <a:pt x="7355" y="6402"/>
                    <a:pt x="7375" y="6173"/>
                    <a:pt x="7260" y="6011"/>
                  </a:cubicBezTo>
                  <a:lnTo>
                    <a:pt x="7260" y="6011"/>
                  </a:lnTo>
                  <a:lnTo>
                    <a:pt x="7327" y="6078"/>
                  </a:lnTo>
                  <a:cubicBezTo>
                    <a:pt x="7408" y="6159"/>
                    <a:pt x="7513" y="6199"/>
                    <a:pt x="7618" y="6199"/>
                  </a:cubicBezTo>
                  <a:cubicBezTo>
                    <a:pt x="7723" y="6199"/>
                    <a:pt x="7828" y="6159"/>
                    <a:pt x="7909" y="6078"/>
                  </a:cubicBezTo>
                  <a:lnTo>
                    <a:pt x="7947" y="6040"/>
                  </a:lnTo>
                  <a:cubicBezTo>
                    <a:pt x="8109" y="5877"/>
                    <a:pt x="8109" y="5620"/>
                    <a:pt x="7947" y="5458"/>
                  </a:cubicBezTo>
                  <a:lnTo>
                    <a:pt x="4808" y="2319"/>
                  </a:lnTo>
                  <a:lnTo>
                    <a:pt x="5953" y="1861"/>
                  </a:lnTo>
                  <a:cubicBezTo>
                    <a:pt x="6201" y="1718"/>
                    <a:pt x="6316" y="1422"/>
                    <a:pt x="6239" y="1146"/>
                  </a:cubicBezTo>
                  <a:cubicBezTo>
                    <a:pt x="6239" y="1146"/>
                    <a:pt x="6085" y="905"/>
                    <a:pt x="5987" y="905"/>
                  </a:cubicBezTo>
                  <a:cubicBezTo>
                    <a:pt x="5982" y="905"/>
                    <a:pt x="5977" y="906"/>
                    <a:pt x="5972" y="907"/>
                  </a:cubicBezTo>
                  <a:cubicBezTo>
                    <a:pt x="5514" y="1050"/>
                    <a:pt x="4417" y="1136"/>
                    <a:pt x="3759" y="1174"/>
                  </a:cubicBezTo>
                  <a:cubicBezTo>
                    <a:pt x="3744" y="1175"/>
                    <a:pt x="3728" y="1175"/>
                    <a:pt x="3713" y="1175"/>
                  </a:cubicBezTo>
                  <a:cubicBezTo>
                    <a:pt x="3453" y="1175"/>
                    <a:pt x="3203" y="1098"/>
                    <a:pt x="3005" y="945"/>
                  </a:cubicBezTo>
                  <a:cubicBezTo>
                    <a:pt x="2958" y="907"/>
                    <a:pt x="2910" y="869"/>
                    <a:pt x="2862" y="821"/>
                  </a:cubicBezTo>
                  <a:lnTo>
                    <a:pt x="2042" y="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273;p74"/>
            <p:cNvSpPr/>
            <p:nvPr/>
          </p:nvSpPr>
          <p:spPr>
            <a:xfrm>
              <a:off x="1359739" y="2603633"/>
              <a:ext cx="152397" cy="157974"/>
            </a:xfrm>
            <a:custGeom>
              <a:avLst/>
              <a:gdLst/>
              <a:ahLst/>
              <a:cxnLst/>
              <a:rect l="l" t="t" r="r" b="b"/>
              <a:pathLst>
                <a:path w="5820" h="6033" extrusionOk="0">
                  <a:moveTo>
                    <a:pt x="372" y="1"/>
                  </a:moveTo>
                  <a:lnTo>
                    <a:pt x="0" y="373"/>
                  </a:lnTo>
                  <a:lnTo>
                    <a:pt x="1030" y="1394"/>
                  </a:lnTo>
                  <a:cubicBezTo>
                    <a:pt x="1097" y="1470"/>
                    <a:pt x="1135" y="1565"/>
                    <a:pt x="1145" y="1670"/>
                  </a:cubicBezTo>
                  <a:cubicBezTo>
                    <a:pt x="1164" y="1880"/>
                    <a:pt x="1250" y="2080"/>
                    <a:pt x="1403" y="2233"/>
                  </a:cubicBezTo>
                  <a:lnTo>
                    <a:pt x="5085" y="5925"/>
                  </a:lnTo>
                  <a:cubicBezTo>
                    <a:pt x="5161" y="5997"/>
                    <a:pt x="5261" y="6032"/>
                    <a:pt x="5362" y="6032"/>
                  </a:cubicBezTo>
                  <a:cubicBezTo>
                    <a:pt x="5462" y="6032"/>
                    <a:pt x="5562" y="5997"/>
                    <a:pt x="5638" y="5925"/>
                  </a:cubicBezTo>
                  <a:lnTo>
                    <a:pt x="5715" y="5839"/>
                  </a:lnTo>
                  <a:cubicBezTo>
                    <a:pt x="5762" y="5791"/>
                    <a:pt x="5800" y="5725"/>
                    <a:pt x="5820" y="5658"/>
                  </a:cubicBezTo>
                  <a:lnTo>
                    <a:pt x="5820" y="5658"/>
                  </a:lnTo>
                  <a:cubicBezTo>
                    <a:pt x="5790" y="5664"/>
                    <a:pt x="5761" y="5667"/>
                    <a:pt x="5733" y="5667"/>
                  </a:cubicBezTo>
                  <a:cubicBezTo>
                    <a:pt x="5630" y="5667"/>
                    <a:pt x="5532" y="5628"/>
                    <a:pt x="5457" y="5553"/>
                  </a:cubicBezTo>
                  <a:lnTo>
                    <a:pt x="1775" y="1871"/>
                  </a:lnTo>
                  <a:cubicBezTo>
                    <a:pt x="1622" y="1718"/>
                    <a:pt x="1527" y="1518"/>
                    <a:pt x="1517" y="1298"/>
                  </a:cubicBezTo>
                  <a:cubicBezTo>
                    <a:pt x="1507" y="1193"/>
                    <a:pt x="1469" y="1098"/>
                    <a:pt x="1393" y="1031"/>
                  </a:cubicBezTo>
                  <a:lnTo>
                    <a:pt x="372" y="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274;p74"/>
            <p:cNvSpPr/>
            <p:nvPr/>
          </p:nvSpPr>
          <p:spPr>
            <a:xfrm>
              <a:off x="1359739" y="2560166"/>
              <a:ext cx="78450" cy="78215"/>
            </a:xfrm>
            <a:custGeom>
              <a:avLst/>
              <a:gdLst/>
              <a:ahLst/>
              <a:cxnLst/>
              <a:rect l="l" t="t" r="r" b="b"/>
              <a:pathLst>
                <a:path w="2996" h="2987" extrusionOk="0">
                  <a:moveTo>
                    <a:pt x="2032" y="1"/>
                  </a:moveTo>
                  <a:lnTo>
                    <a:pt x="0" y="2033"/>
                  </a:lnTo>
                  <a:lnTo>
                    <a:pt x="954" y="2987"/>
                  </a:lnTo>
                  <a:lnTo>
                    <a:pt x="2996" y="945"/>
                  </a:lnTo>
                  <a:cubicBezTo>
                    <a:pt x="2948" y="907"/>
                    <a:pt x="2910" y="869"/>
                    <a:pt x="2862" y="831"/>
                  </a:cubicBezTo>
                  <a:lnTo>
                    <a:pt x="2032" y="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275;p74"/>
            <p:cNvSpPr/>
            <p:nvPr/>
          </p:nvSpPr>
          <p:spPr>
            <a:xfrm>
              <a:off x="1344997" y="2545188"/>
              <a:ext cx="83216" cy="82640"/>
            </a:xfrm>
            <a:custGeom>
              <a:avLst/>
              <a:gdLst/>
              <a:ahLst/>
              <a:cxnLst/>
              <a:rect l="l" t="t" r="r" b="b"/>
              <a:pathLst>
                <a:path w="3178" h="3156" extrusionOk="0">
                  <a:moveTo>
                    <a:pt x="2347" y="0"/>
                  </a:moveTo>
                  <a:lnTo>
                    <a:pt x="0" y="2347"/>
                  </a:lnTo>
                  <a:lnTo>
                    <a:pt x="744" y="3091"/>
                  </a:lnTo>
                  <a:cubicBezTo>
                    <a:pt x="787" y="3134"/>
                    <a:pt x="845" y="3156"/>
                    <a:pt x="902" y="3156"/>
                  </a:cubicBezTo>
                  <a:cubicBezTo>
                    <a:pt x="959" y="3156"/>
                    <a:pt x="1016" y="3134"/>
                    <a:pt x="1059" y="3091"/>
                  </a:cubicBezTo>
                  <a:lnTo>
                    <a:pt x="3091" y="1069"/>
                  </a:lnTo>
                  <a:cubicBezTo>
                    <a:pt x="3177" y="983"/>
                    <a:pt x="3177" y="840"/>
                    <a:pt x="3091" y="745"/>
                  </a:cubicBezTo>
                  <a:lnTo>
                    <a:pt x="2347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276;p74"/>
            <p:cNvSpPr/>
            <p:nvPr/>
          </p:nvSpPr>
          <p:spPr>
            <a:xfrm>
              <a:off x="1344735" y="2593892"/>
              <a:ext cx="36764" cy="33936"/>
            </a:xfrm>
            <a:custGeom>
              <a:avLst/>
              <a:gdLst/>
              <a:ahLst/>
              <a:cxnLst/>
              <a:rect l="l" t="t" r="r" b="b"/>
              <a:pathLst>
                <a:path w="1404" h="1296" extrusionOk="0">
                  <a:moveTo>
                    <a:pt x="497" y="1"/>
                  </a:moveTo>
                  <a:lnTo>
                    <a:pt x="1" y="487"/>
                  </a:lnTo>
                  <a:lnTo>
                    <a:pt x="754" y="1231"/>
                  </a:lnTo>
                  <a:cubicBezTo>
                    <a:pt x="797" y="1274"/>
                    <a:pt x="852" y="1296"/>
                    <a:pt x="908" y="1296"/>
                  </a:cubicBezTo>
                  <a:cubicBezTo>
                    <a:pt x="964" y="1296"/>
                    <a:pt x="1022" y="1274"/>
                    <a:pt x="1069" y="1231"/>
                  </a:cubicBezTo>
                  <a:lnTo>
                    <a:pt x="1403" y="907"/>
                  </a:lnTo>
                  <a:lnTo>
                    <a:pt x="497" y="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277;p74"/>
            <p:cNvSpPr/>
            <p:nvPr/>
          </p:nvSpPr>
          <p:spPr>
            <a:xfrm>
              <a:off x="1308024" y="2509026"/>
              <a:ext cx="101205" cy="100079"/>
            </a:xfrm>
            <a:custGeom>
              <a:avLst/>
              <a:gdLst/>
              <a:ahLst/>
              <a:cxnLst/>
              <a:rect l="l" t="t" r="r" b="b"/>
              <a:pathLst>
                <a:path w="3865" h="3822" extrusionOk="0">
                  <a:moveTo>
                    <a:pt x="2514" y="1"/>
                  </a:moveTo>
                  <a:cubicBezTo>
                    <a:pt x="2457" y="1"/>
                    <a:pt x="2400" y="22"/>
                    <a:pt x="2357" y="65"/>
                  </a:cubicBezTo>
                  <a:lnTo>
                    <a:pt x="96" y="2326"/>
                  </a:lnTo>
                  <a:cubicBezTo>
                    <a:pt x="0" y="2421"/>
                    <a:pt x="0" y="2555"/>
                    <a:pt x="96" y="2650"/>
                  </a:cubicBezTo>
                  <a:lnTo>
                    <a:pt x="1202" y="3757"/>
                  </a:lnTo>
                  <a:cubicBezTo>
                    <a:pt x="1245" y="3800"/>
                    <a:pt x="1300" y="3821"/>
                    <a:pt x="1356" y="3821"/>
                  </a:cubicBezTo>
                  <a:cubicBezTo>
                    <a:pt x="1412" y="3821"/>
                    <a:pt x="1470" y="3800"/>
                    <a:pt x="1517" y="3757"/>
                  </a:cubicBezTo>
                  <a:lnTo>
                    <a:pt x="3778" y="1486"/>
                  </a:lnTo>
                  <a:cubicBezTo>
                    <a:pt x="3864" y="1400"/>
                    <a:pt x="3864" y="1257"/>
                    <a:pt x="3778" y="1172"/>
                  </a:cubicBezTo>
                  <a:lnTo>
                    <a:pt x="2672" y="65"/>
                  </a:lnTo>
                  <a:cubicBezTo>
                    <a:pt x="2629" y="22"/>
                    <a:pt x="2571" y="1"/>
                    <a:pt x="2514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278;p74"/>
            <p:cNvSpPr/>
            <p:nvPr/>
          </p:nvSpPr>
          <p:spPr>
            <a:xfrm>
              <a:off x="1308024" y="2558437"/>
              <a:ext cx="51480" cy="50668"/>
            </a:xfrm>
            <a:custGeom>
              <a:avLst/>
              <a:gdLst/>
              <a:ahLst/>
              <a:cxnLst/>
              <a:rect l="l" t="t" r="r" b="b"/>
              <a:pathLst>
                <a:path w="1966" h="1935" extrusionOk="0">
                  <a:moveTo>
                    <a:pt x="535" y="0"/>
                  </a:moveTo>
                  <a:lnTo>
                    <a:pt x="86" y="448"/>
                  </a:lnTo>
                  <a:cubicBezTo>
                    <a:pt x="0" y="534"/>
                    <a:pt x="0" y="677"/>
                    <a:pt x="86" y="763"/>
                  </a:cubicBezTo>
                  <a:lnTo>
                    <a:pt x="1193" y="1870"/>
                  </a:lnTo>
                  <a:cubicBezTo>
                    <a:pt x="1236" y="1913"/>
                    <a:pt x="1293" y="1934"/>
                    <a:pt x="1350" y="1934"/>
                  </a:cubicBezTo>
                  <a:cubicBezTo>
                    <a:pt x="1408" y="1934"/>
                    <a:pt x="1465" y="1913"/>
                    <a:pt x="1508" y="1870"/>
                  </a:cubicBezTo>
                  <a:lnTo>
                    <a:pt x="1966" y="1421"/>
                  </a:lnTo>
                  <a:lnTo>
                    <a:pt x="535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279;p74"/>
            <p:cNvSpPr/>
            <p:nvPr/>
          </p:nvSpPr>
          <p:spPr>
            <a:xfrm>
              <a:off x="1482625" y="2645110"/>
              <a:ext cx="84211" cy="77403"/>
            </a:xfrm>
            <a:custGeom>
              <a:avLst/>
              <a:gdLst/>
              <a:ahLst/>
              <a:cxnLst/>
              <a:rect l="l" t="t" r="r" b="b"/>
              <a:pathLst>
                <a:path w="3216" h="2956" extrusionOk="0">
                  <a:moveTo>
                    <a:pt x="300" y="0"/>
                  </a:moveTo>
                  <a:cubicBezTo>
                    <a:pt x="137" y="0"/>
                    <a:pt x="0" y="210"/>
                    <a:pt x="153" y="363"/>
                  </a:cubicBezTo>
                  <a:lnTo>
                    <a:pt x="2519" y="2729"/>
                  </a:lnTo>
                  <a:lnTo>
                    <a:pt x="2634" y="2834"/>
                  </a:lnTo>
                  <a:cubicBezTo>
                    <a:pt x="2715" y="2915"/>
                    <a:pt x="2820" y="2955"/>
                    <a:pt x="2925" y="2955"/>
                  </a:cubicBezTo>
                  <a:cubicBezTo>
                    <a:pt x="3030" y="2955"/>
                    <a:pt x="3135" y="2915"/>
                    <a:pt x="3216" y="2834"/>
                  </a:cubicBezTo>
                  <a:lnTo>
                    <a:pt x="449" y="67"/>
                  </a:lnTo>
                  <a:cubicBezTo>
                    <a:pt x="402" y="20"/>
                    <a:pt x="350" y="0"/>
                    <a:pt x="300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280;p74"/>
            <p:cNvSpPr/>
            <p:nvPr/>
          </p:nvSpPr>
          <p:spPr>
            <a:xfrm>
              <a:off x="1460630" y="2655610"/>
              <a:ext cx="86987" cy="80205"/>
            </a:xfrm>
            <a:custGeom>
              <a:avLst/>
              <a:gdLst/>
              <a:ahLst/>
              <a:cxnLst/>
              <a:rect l="l" t="t" r="r" b="b"/>
              <a:pathLst>
                <a:path w="3322" h="3063" extrusionOk="0">
                  <a:moveTo>
                    <a:pt x="300" y="0"/>
                  </a:moveTo>
                  <a:cubicBezTo>
                    <a:pt x="138" y="0"/>
                    <a:pt x="1" y="209"/>
                    <a:pt x="154" y="363"/>
                  </a:cubicBezTo>
                  <a:lnTo>
                    <a:pt x="2653" y="2862"/>
                  </a:lnTo>
                  <a:lnTo>
                    <a:pt x="2739" y="2948"/>
                  </a:lnTo>
                  <a:cubicBezTo>
                    <a:pt x="2820" y="3024"/>
                    <a:pt x="2925" y="3062"/>
                    <a:pt x="3030" y="3062"/>
                  </a:cubicBezTo>
                  <a:cubicBezTo>
                    <a:pt x="3135" y="3062"/>
                    <a:pt x="3240" y="3024"/>
                    <a:pt x="3321" y="2948"/>
                  </a:cubicBezTo>
                  <a:lnTo>
                    <a:pt x="450" y="67"/>
                  </a:lnTo>
                  <a:cubicBezTo>
                    <a:pt x="403" y="20"/>
                    <a:pt x="350" y="0"/>
                    <a:pt x="300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281;p74"/>
            <p:cNvSpPr/>
            <p:nvPr/>
          </p:nvSpPr>
          <p:spPr>
            <a:xfrm>
              <a:off x="1449894" y="2677841"/>
              <a:ext cx="78974" cy="72140"/>
            </a:xfrm>
            <a:custGeom>
              <a:avLst/>
              <a:gdLst/>
              <a:ahLst/>
              <a:cxnLst/>
              <a:rect l="l" t="t" r="r" b="b"/>
              <a:pathLst>
                <a:path w="3016" h="2755" extrusionOk="0">
                  <a:moveTo>
                    <a:pt x="300" y="0"/>
                  </a:moveTo>
                  <a:cubicBezTo>
                    <a:pt x="138" y="0"/>
                    <a:pt x="0" y="209"/>
                    <a:pt x="154" y="363"/>
                  </a:cubicBezTo>
                  <a:lnTo>
                    <a:pt x="2272" y="2461"/>
                  </a:lnTo>
                  <a:lnTo>
                    <a:pt x="2443" y="2633"/>
                  </a:lnTo>
                  <a:cubicBezTo>
                    <a:pt x="2520" y="2714"/>
                    <a:pt x="2622" y="2755"/>
                    <a:pt x="2725" y="2755"/>
                  </a:cubicBezTo>
                  <a:cubicBezTo>
                    <a:pt x="2827" y="2755"/>
                    <a:pt x="2930" y="2714"/>
                    <a:pt x="3006" y="2633"/>
                  </a:cubicBezTo>
                  <a:lnTo>
                    <a:pt x="3016" y="2633"/>
                  </a:lnTo>
                  <a:lnTo>
                    <a:pt x="449" y="67"/>
                  </a:lnTo>
                  <a:cubicBezTo>
                    <a:pt x="402" y="20"/>
                    <a:pt x="350" y="0"/>
                    <a:pt x="300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282;p74"/>
            <p:cNvSpPr/>
            <p:nvPr/>
          </p:nvSpPr>
          <p:spPr>
            <a:xfrm>
              <a:off x="1478383" y="2413975"/>
              <a:ext cx="97199" cy="94764"/>
            </a:xfrm>
            <a:custGeom>
              <a:avLst/>
              <a:gdLst/>
              <a:ahLst/>
              <a:cxnLst/>
              <a:rect l="l" t="t" r="r" b="b"/>
              <a:pathLst>
                <a:path w="3712" h="3619" extrusionOk="0">
                  <a:moveTo>
                    <a:pt x="1842" y="0"/>
                  </a:moveTo>
                  <a:cubicBezTo>
                    <a:pt x="1375" y="0"/>
                    <a:pt x="910" y="195"/>
                    <a:pt x="583" y="575"/>
                  </a:cubicBezTo>
                  <a:cubicBezTo>
                    <a:pt x="544" y="614"/>
                    <a:pt x="506" y="661"/>
                    <a:pt x="478" y="699"/>
                  </a:cubicBezTo>
                  <a:cubicBezTo>
                    <a:pt x="29" y="1272"/>
                    <a:pt x="1" y="2054"/>
                    <a:pt x="411" y="2655"/>
                  </a:cubicBezTo>
                  <a:cubicBezTo>
                    <a:pt x="420" y="2684"/>
                    <a:pt x="449" y="2712"/>
                    <a:pt x="478" y="2750"/>
                  </a:cubicBezTo>
                  <a:cubicBezTo>
                    <a:pt x="506" y="2789"/>
                    <a:pt x="535" y="2827"/>
                    <a:pt x="564" y="2855"/>
                  </a:cubicBezTo>
                  <a:cubicBezTo>
                    <a:pt x="885" y="3205"/>
                    <a:pt x="1334" y="3400"/>
                    <a:pt x="1796" y="3400"/>
                  </a:cubicBezTo>
                  <a:cubicBezTo>
                    <a:pt x="1951" y="3400"/>
                    <a:pt x="2108" y="3378"/>
                    <a:pt x="2262" y="3332"/>
                  </a:cubicBezTo>
                  <a:lnTo>
                    <a:pt x="2815" y="3599"/>
                  </a:lnTo>
                  <a:cubicBezTo>
                    <a:pt x="2845" y="3613"/>
                    <a:pt x="2876" y="3619"/>
                    <a:pt x="2907" y="3619"/>
                  </a:cubicBezTo>
                  <a:cubicBezTo>
                    <a:pt x="3029" y="3619"/>
                    <a:pt x="3139" y="3520"/>
                    <a:pt x="3139" y="3390"/>
                  </a:cubicBezTo>
                  <a:lnTo>
                    <a:pt x="3111" y="2770"/>
                  </a:lnTo>
                  <a:cubicBezTo>
                    <a:pt x="3712" y="2073"/>
                    <a:pt x="3635" y="1014"/>
                    <a:pt x="2939" y="413"/>
                  </a:cubicBezTo>
                  <a:cubicBezTo>
                    <a:pt x="2622" y="136"/>
                    <a:pt x="2231" y="0"/>
                    <a:pt x="1842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283;p74"/>
            <p:cNvSpPr/>
            <p:nvPr/>
          </p:nvSpPr>
          <p:spPr>
            <a:xfrm>
              <a:off x="1394199" y="2415755"/>
              <a:ext cx="112334" cy="92983"/>
            </a:xfrm>
            <a:custGeom>
              <a:avLst/>
              <a:gdLst/>
              <a:ahLst/>
              <a:cxnLst/>
              <a:rect l="l" t="t" r="r" b="b"/>
              <a:pathLst>
                <a:path w="4290" h="3551" extrusionOk="0">
                  <a:moveTo>
                    <a:pt x="2165" y="0"/>
                  </a:moveTo>
                  <a:cubicBezTo>
                    <a:pt x="2140" y="0"/>
                    <a:pt x="2115" y="1"/>
                    <a:pt x="2090" y="2"/>
                  </a:cubicBezTo>
                  <a:cubicBezTo>
                    <a:pt x="735" y="49"/>
                    <a:pt x="1" y="1633"/>
                    <a:pt x="850" y="2702"/>
                  </a:cubicBezTo>
                  <a:lnTo>
                    <a:pt x="821" y="3322"/>
                  </a:lnTo>
                  <a:cubicBezTo>
                    <a:pt x="813" y="3452"/>
                    <a:pt x="922" y="3551"/>
                    <a:pt x="1044" y="3551"/>
                  </a:cubicBezTo>
                  <a:cubicBezTo>
                    <a:pt x="1075" y="3551"/>
                    <a:pt x="1106" y="3545"/>
                    <a:pt x="1136" y="3531"/>
                  </a:cubicBezTo>
                  <a:lnTo>
                    <a:pt x="1699" y="3264"/>
                  </a:lnTo>
                  <a:cubicBezTo>
                    <a:pt x="1853" y="3309"/>
                    <a:pt x="2009" y="3330"/>
                    <a:pt x="2164" y="3330"/>
                  </a:cubicBezTo>
                  <a:cubicBezTo>
                    <a:pt x="2711" y="3330"/>
                    <a:pt x="3237" y="3063"/>
                    <a:pt x="3550" y="2587"/>
                  </a:cubicBezTo>
                  <a:cubicBezTo>
                    <a:pt x="4289" y="1473"/>
                    <a:pt x="3485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284;p74"/>
            <p:cNvSpPr/>
            <p:nvPr/>
          </p:nvSpPr>
          <p:spPr>
            <a:xfrm>
              <a:off x="1429679" y="2455373"/>
              <a:ext cx="11024" cy="11888"/>
            </a:xfrm>
            <a:custGeom>
              <a:avLst/>
              <a:gdLst/>
              <a:ahLst/>
              <a:cxnLst/>
              <a:rect l="l" t="t" r="r" b="b"/>
              <a:pathLst>
                <a:path w="421" h="454" extrusionOk="0">
                  <a:moveTo>
                    <a:pt x="210" y="1"/>
                  </a:moveTo>
                  <a:cubicBezTo>
                    <a:pt x="105" y="1"/>
                    <a:pt x="0" y="72"/>
                    <a:pt x="0" y="215"/>
                  </a:cubicBezTo>
                  <a:lnTo>
                    <a:pt x="0" y="244"/>
                  </a:lnTo>
                  <a:cubicBezTo>
                    <a:pt x="0" y="359"/>
                    <a:pt x="96" y="454"/>
                    <a:pt x="210" y="454"/>
                  </a:cubicBezTo>
                  <a:cubicBezTo>
                    <a:pt x="325" y="454"/>
                    <a:pt x="420" y="359"/>
                    <a:pt x="420" y="244"/>
                  </a:cubicBezTo>
                  <a:lnTo>
                    <a:pt x="420" y="215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285;p74"/>
            <p:cNvSpPr/>
            <p:nvPr/>
          </p:nvSpPr>
          <p:spPr>
            <a:xfrm>
              <a:off x="1445155" y="2455373"/>
              <a:ext cx="11024" cy="11888"/>
            </a:xfrm>
            <a:custGeom>
              <a:avLst/>
              <a:gdLst/>
              <a:ahLst/>
              <a:cxnLst/>
              <a:rect l="l" t="t" r="r" b="b"/>
              <a:pathLst>
                <a:path w="421" h="454" extrusionOk="0">
                  <a:moveTo>
                    <a:pt x="211" y="1"/>
                  </a:moveTo>
                  <a:cubicBezTo>
                    <a:pt x="106" y="1"/>
                    <a:pt x="1" y="72"/>
                    <a:pt x="1" y="215"/>
                  </a:cubicBezTo>
                  <a:lnTo>
                    <a:pt x="1" y="244"/>
                  </a:lnTo>
                  <a:cubicBezTo>
                    <a:pt x="1" y="359"/>
                    <a:pt x="96" y="454"/>
                    <a:pt x="211" y="454"/>
                  </a:cubicBezTo>
                  <a:cubicBezTo>
                    <a:pt x="325" y="454"/>
                    <a:pt x="421" y="359"/>
                    <a:pt x="421" y="244"/>
                  </a:cubicBezTo>
                  <a:lnTo>
                    <a:pt x="421" y="215"/>
                  </a:lnTo>
                  <a:cubicBezTo>
                    <a:pt x="421" y="72"/>
                    <a:pt x="316" y="1"/>
                    <a:pt x="211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286;p74"/>
            <p:cNvSpPr/>
            <p:nvPr/>
          </p:nvSpPr>
          <p:spPr>
            <a:xfrm>
              <a:off x="1460787" y="2455373"/>
              <a:ext cx="11129" cy="11888"/>
            </a:xfrm>
            <a:custGeom>
              <a:avLst/>
              <a:gdLst/>
              <a:ahLst/>
              <a:cxnLst/>
              <a:rect l="l" t="t" r="r" b="b"/>
              <a:pathLst>
                <a:path w="425" h="454" extrusionOk="0">
                  <a:moveTo>
                    <a:pt x="208" y="1"/>
                  </a:moveTo>
                  <a:cubicBezTo>
                    <a:pt x="103" y="1"/>
                    <a:pt x="0" y="72"/>
                    <a:pt x="5" y="215"/>
                  </a:cubicBezTo>
                  <a:lnTo>
                    <a:pt x="5" y="244"/>
                  </a:lnTo>
                  <a:cubicBezTo>
                    <a:pt x="5" y="359"/>
                    <a:pt x="91" y="454"/>
                    <a:pt x="215" y="454"/>
                  </a:cubicBezTo>
                  <a:cubicBezTo>
                    <a:pt x="329" y="454"/>
                    <a:pt x="425" y="359"/>
                    <a:pt x="425" y="244"/>
                  </a:cubicBezTo>
                  <a:lnTo>
                    <a:pt x="425" y="215"/>
                  </a:lnTo>
                  <a:cubicBezTo>
                    <a:pt x="420" y="72"/>
                    <a:pt x="313" y="1"/>
                    <a:pt x="208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287;p74"/>
            <p:cNvSpPr/>
            <p:nvPr/>
          </p:nvSpPr>
          <p:spPr>
            <a:xfrm>
              <a:off x="1505878" y="2455373"/>
              <a:ext cx="10998" cy="11888"/>
            </a:xfrm>
            <a:custGeom>
              <a:avLst/>
              <a:gdLst/>
              <a:ahLst/>
              <a:cxnLst/>
              <a:rect l="l" t="t" r="r" b="b"/>
              <a:pathLst>
                <a:path w="420" h="454" extrusionOk="0">
                  <a:moveTo>
                    <a:pt x="210" y="1"/>
                  </a:moveTo>
                  <a:cubicBezTo>
                    <a:pt x="105" y="1"/>
                    <a:pt x="0" y="72"/>
                    <a:pt x="0" y="215"/>
                  </a:cubicBezTo>
                  <a:lnTo>
                    <a:pt x="0" y="244"/>
                  </a:lnTo>
                  <a:cubicBezTo>
                    <a:pt x="0" y="359"/>
                    <a:pt x="86" y="454"/>
                    <a:pt x="210" y="454"/>
                  </a:cubicBezTo>
                  <a:cubicBezTo>
                    <a:pt x="324" y="454"/>
                    <a:pt x="420" y="359"/>
                    <a:pt x="420" y="244"/>
                  </a:cubicBezTo>
                  <a:lnTo>
                    <a:pt x="420" y="215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288;p74"/>
            <p:cNvSpPr/>
            <p:nvPr/>
          </p:nvSpPr>
          <p:spPr>
            <a:xfrm>
              <a:off x="1521353" y="2455373"/>
              <a:ext cx="11024" cy="11888"/>
            </a:xfrm>
            <a:custGeom>
              <a:avLst/>
              <a:gdLst/>
              <a:ahLst/>
              <a:cxnLst/>
              <a:rect l="l" t="t" r="r" b="b"/>
              <a:pathLst>
                <a:path w="421" h="454" extrusionOk="0">
                  <a:moveTo>
                    <a:pt x="210" y="1"/>
                  </a:moveTo>
                  <a:cubicBezTo>
                    <a:pt x="105" y="1"/>
                    <a:pt x="1" y="72"/>
                    <a:pt x="1" y="215"/>
                  </a:cubicBezTo>
                  <a:lnTo>
                    <a:pt x="1" y="244"/>
                  </a:lnTo>
                  <a:cubicBezTo>
                    <a:pt x="1" y="359"/>
                    <a:pt x="96" y="454"/>
                    <a:pt x="210" y="454"/>
                  </a:cubicBezTo>
                  <a:cubicBezTo>
                    <a:pt x="325" y="454"/>
                    <a:pt x="420" y="359"/>
                    <a:pt x="420" y="244"/>
                  </a:cubicBezTo>
                  <a:lnTo>
                    <a:pt x="420" y="215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289;p74"/>
            <p:cNvSpPr/>
            <p:nvPr/>
          </p:nvSpPr>
          <p:spPr>
            <a:xfrm>
              <a:off x="1536724" y="2455373"/>
              <a:ext cx="11129" cy="11888"/>
            </a:xfrm>
            <a:custGeom>
              <a:avLst/>
              <a:gdLst/>
              <a:ahLst/>
              <a:cxnLst/>
              <a:rect l="l" t="t" r="r" b="b"/>
              <a:pathLst>
                <a:path w="425" h="454" extrusionOk="0">
                  <a:moveTo>
                    <a:pt x="208" y="1"/>
                  </a:moveTo>
                  <a:cubicBezTo>
                    <a:pt x="103" y="1"/>
                    <a:pt x="0" y="72"/>
                    <a:pt x="5" y="215"/>
                  </a:cubicBezTo>
                  <a:lnTo>
                    <a:pt x="5" y="244"/>
                  </a:lnTo>
                  <a:cubicBezTo>
                    <a:pt x="5" y="359"/>
                    <a:pt x="91" y="454"/>
                    <a:pt x="215" y="454"/>
                  </a:cubicBezTo>
                  <a:cubicBezTo>
                    <a:pt x="329" y="454"/>
                    <a:pt x="425" y="359"/>
                    <a:pt x="425" y="244"/>
                  </a:cubicBezTo>
                  <a:lnTo>
                    <a:pt x="425" y="215"/>
                  </a:lnTo>
                  <a:cubicBezTo>
                    <a:pt x="420" y="72"/>
                    <a:pt x="313" y="1"/>
                    <a:pt x="208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7086;p71"/>
          <p:cNvGrpSpPr/>
          <p:nvPr/>
        </p:nvGrpSpPr>
        <p:grpSpPr>
          <a:xfrm rot="2926627">
            <a:off x="7800478" y="2989624"/>
            <a:ext cx="642410" cy="644029"/>
            <a:chOff x="1414990" y="2289671"/>
            <a:chExt cx="387073" cy="385996"/>
          </a:xfrm>
          <a:solidFill>
            <a:schemeClr val="bg2"/>
          </a:solidFill>
        </p:grpSpPr>
        <p:sp>
          <p:nvSpPr>
            <p:cNvPr id="49" name="Google Shape;7087;p71"/>
            <p:cNvSpPr/>
            <p:nvPr/>
          </p:nvSpPr>
          <p:spPr>
            <a:xfrm>
              <a:off x="1511384" y="2485585"/>
              <a:ext cx="110082" cy="59428"/>
            </a:xfrm>
            <a:custGeom>
              <a:avLst/>
              <a:gdLst/>
              <a:ahLst/>
              <a:cxnLst/>
              <a:rect l="l" t="t" r="r" b="b"/>
              <a:pathLst>
                <a:path w="4190" h="2262" extrusionOk="0">
                  <a:moveTo>
                    <a:pt x="2199" y="0"/>
                  </a:moveTo>
                  <a:lnTo>
                    <a:pt x="639" y="708"/>
                  </a:lnTo>
                  <a:lnTo>
                    <a:pt x="0" y="1928"/>
                  </a:lnTo>
                  <a:lnTo>
                    <a:pt x="2095" y="2261"/>
                  </a:lnTo>
                  <a:lnTo>
                    <a:pt x="4190" y="1928"/>
                  </a:lnTo>
                  <a:lnTo>
                    <a:pt x="3552" y="708"/>
                  </a:lnTo>
                  <a:lnTo>
                    <a:pt x="2199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088;p71"/>
            <p:cNvSpPr/>
            <p:nvPr/>
          </p:nvSpPr>
          <p:spPr>
            <a:xfrm>
              <a:off x="1414990" y="2289671"/>
              <a:ext cx="302712" cy="214515"/>
            </a:xfrm>
            <a:custGeom>
              <a:avLst/>
              <a:gdLst/>
              <a:ahLst/>
              <a:cxnLst/>
              <a:rect l="l" t="t" r="r" b="b"/>
              <a:pathLst>
                <a:path w="11522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0599" y="8165"/>
                  </a:lnTo>
                  <a:cubicBezTo>
                    <a:pt x="11105" y="8165"/>
                    <a:pt x="11521" y="7755"/>
                    <a:pt x="11521" y="7242"/>
                  </a:cubicBezTo>
                  <a:lnTo>
                    <a:pt x="11521" y="930"/>
                  </a:lnTo>
                  <a:cubicBezTo>
                    <a:pt x="11521" y="417"/>
                    <a:pt x="11105" y="1"/>
                    <a:pt x="10599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089;p71"/>
            <p:cNvSpPr/>
            <p:nvPr/>
          </p:nvSpPr>
          <p:spPr>
            <a:xfrm>
              <a:off x="1490418" y="2536212"/>
              <a:ext cx="151829" cy="17366"/>
            </a:xfrm>
            <a:custGeom>
              <a:avLst/>
              <a:gdLst/>
              <a:ahLst/>
              <a:cxnLst/>
              <a:rect l="l" t="t" r="r" b="b"/>
              <a:pathLst>
                <a:path w="5779" h="661" extrusionOk="0"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5328" y="660"/>
                  </a:lnTo>
                  <a:cubicBezTo>
                    <a:pt x="5334" y="661"/>
                    <a:pt x="5341" y="661"/>
                    <a:pt x="5348" y="661"/>
                  </a:cubicBezTo>
                  <a:cubicBezTo>
                    <a:pt x="5779" y="661"/>
                    <a:pt x="5779" y="1"/>
                    <a:pt x="5348" y="1"/>
                  </a:cubicBezTo>
                  <a:cubicBezTo>
                    <a:pt x="5341" y="1"/>
                    <a:pt x="5334" y="1"/>
                    <a:pt x="5328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090;p71"/>
            <p:cNvSpPr/>
            <p:nvPr/>
          </p:nvSpPr>
          <p:spPr>
            <a:xfrm>
              <a:off x="1430465" y="2307168"/>
              <a:ext cx="271736" cy="158738"/>
            </a:xfrm>
            <a:custGeom>
              <a:avLst/>
              <a:gdLst/>
              <a:ahLst/>
              <a:cxnLst/>
              <a:rect l="l" t="t" r="r" b="b"/>
              <a:pathLst>
                <a:path w="10343" h="6042" extrusionOk="0">
                  <a:moveTo>
                    <a:pt x="757" y="1"/>
                  </a:moveTo>
                  <a:cubicBezTo>
                    <a:pt x="341" y="1"/>
                    <a:pt x="1" y="340"/>
                    <a:pt x="1" y="757"/>
                  </a:cubicBezTo>
                  <a:lnTo>
                    <a:pt x="1" y="5286"/>
                  </a:lnTo>
                  <a:cubicBezTo>
                    <a:pt x="1" y="5702"/>
                    <a:pt x="334" y="6042"/>
                    <a:pt x="757" y="6042"/>
                  </a:cubicBezTo>
                  <a:lnTo>
                    <a:pt x="9593" y="6042"/>
                  </a:lnTo>
                  <a:cubicBezTo>
                    <a:pt x="10010" y="6042"/>
                    <a:pt x="10343" y="5702"/>
                    <a:pt x="10343" y="5286"/>
                  </a:cubicBezTo>
                  <a:lnTo>
                    <a:pt x="10343" y="750"/>
                  </a:lnTo>
                  <a:cubicBezTo>
                    <a:pt x="10343" y="340"/>
                    <a:pt x="10003" y="1"/>
                    <a:pt x="9593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91;p71"/>
            <p:cNvSpPr/>
            <p:nvPr/>
          </p:nvSpPr>
          <p:spPr>
            <a:xfrm>
              <a:off x="1426471" y="2303149"/>
              <a:ext cx="279750" cy="166594"/>
            </a:xfrm>
            <a:custGeom>
              <a:avLst/>
              <a:gdLst/>
              <a:ahLst/>
              <a:cxnLst/>
              <a:rect l="l" t="t" r="r" b="b"/>
              <a:pathLst>
                <a:path w="10648" h="6341" extrusionOk="0">
                  <a:moveTo>
                    <a:pt x="9745" y="299"/>
                  </a:moveTo>
                  <a:cubicBezTo>
                    <a:pt x="10078" y="299"/>
                    <a:pt x="10349" y="570"/>
                    <a:pt x="10349" y="910"/>
                  </a:cubicBezTo>
                  <a:lnTo>
                    <a:pt x="10349" y="5439"/>
                  </a:lnTo>
                  <a:cubicBezTo>
                    <a:pt x="10349" y="5772"/>
                    <a:pt x="10078" y="6042"/>
                    <a:pt x="9745" y="6042"/>
                  </a:cubicBezTo>
                  <a:lnTo>
                    <a:pt x="909" y="6042"/>
                  </a:lnTo>
                  <a:cubicBezTo>
                    <a:pt x="569" y="6042"/>
                    <a:pt x="298" y="5772"/>
                    <a:pt x="298" y="5439"/>
                  </a:cubicBezTo>
                  <a:lnTo>
                    <a:pt x="298" y="910"/>
                  </a:lnTo>
                  <a:cubicBezTo>
                    <a:pt x="298" y="577"/>
                    <a:pt x="569" y="306"/>
                    <a:pt x="909" y="306"/>
                  </a:cubicBezTo>
                  <a:lnTo>
                    <a:pt x="9745" y="299"/>
                  </a:lnTo>
                  <a:close/>
                  <a:moveTo>
                    <a:pt x="909" y="1"/>
                  </a:moveTo>
                  <a:cubicBezTo>
                    <a:pt x="409" y="1"/>
                    <a:pt x="0" y="410"/>
                    <a:pt x="0" y="910"/>
                  </a:cubicBezTo>
                  <a:lnTo>
                    <a:pt x="0" y="5439"/>
                  </a:lnTo>
                  <a:cubicBezTo>
                    <a:pt x="0" y="5938"/>
                    <a:pt x="402" y="6341"/>
                    <a:pt x="909" y="6341"/>
                  </a:cubicBezTo>
                  <a:lnTo>
                    <a:pt x="9745" y="6341"/>
                  </a:lnTo>
                  <a:cubicBezTo>
                    <a:pt x="10245" y="6341"/>
                    <a:pt x="10647" y="5938"/>
                    <a:pt x="10647" y="5439"/>
                  </a:cubicBezTo>
                  <a:lnTo>
                    <a:pt x="10647" y="903"/>
                  </a:lnTo>
                  <a:cubicBezTo>
                    <a:pt x="10647" y="410"/>
                    <a:pt x="10238" y="1"/>
                    <a:pt x="9745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092;p71"/>
            <p:cNvSpPr/>
            <p:nvPr/>
          </p:nvSpPr>
          <p:spPr>
            <a:xfrm>
              <a:off x="1533610" y="2431096"/>
              <a:ext cx="249326" cy="198830"/>
            </a:xfrm>
            <a:custGeom>
              <a:avLst/>
              <a:gdLst/>
              <a:ahLst/>
              <a:cxnLst/>
              <a:rect l="l" t="t" r="r" b="b"/>
              <a:pathLst>
                <a:path w="9490" h="7568" extrusionOk="0">
                  <a:moveTo>
                    <a:pt x="980" y="0"/>
                  </a:moveTo>
                  <a:cubicBezTo>
                    <a:pt x="438" y="0"/>
                    <a:pt x="1" y="441"/>
                    <a:pt x="8" y="978"/>
                  </a:cubicBezTo>
                  <a:lnTo>
                    <a:pt x="8" y="7568"/>
                  </a:lnTo>
                  <a:lnTo>
                    <a:pt x="9489" y="7568"/>
                  </a:lnTo>
                  <a:lnTo>
                    <a:pt x="9489" y="978"/>
                  </a:lnTo>
                  <a:cubicBezTo>
                    <a:pt x="9489" y="437"/>
                    <a:pt x="9045" y="0"/>
                    <a:pt x="8504" y="0"/>
                  </a:cubicBezTo>
                  <a:lnTo>
                    <a:pt x="993" y="0"/>
                  </a:lnTo>
                  <a:cubicBezTo>
                    <a:pt x="988" y="0"/>
                    <a:pt x="984" y="0"/>
                    <a:pt x="980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093;p71"/>
            <p:cNvSpPr/>
            <p:nvPr/>
          </p:nvSpPr>
          <p:spPr>
            <a:xfrm>
              <a:off x="1551660" y="2452771"/>
              <a:ext cx="213228" cy="146364"/>
            </a:xfrm>
            <a:custGeom>
              <a:avLst/>
              <a:gdLst/>
              <a:ahLst/>
              <a:cxnLst/>
              <a:rect l="l" t="t" r="r" b="b"/>
              <a:pathLst>
                <a:path w="8116" h="5571" extrusionOk="0">
                  <a:moveTo>
                    <a:pt x="458" y="1"/>
                  </a:moveTo>
                  <a:cubicBezTo>
                    <a:pt x="208" y="1"/>
                    <a:pt x="0" y="209"/>
                    <a:pt x="0" y="458"/>
                  </a:cubicBezTo>
                  <a:lnTo>
                    <a:pt x="0" y="5119"/>
                  </a:lnTo>
                  <a:cubicBezTo>
                    <a:pt x="0" y="5369"/>
                    <a:pt x="208" y="5570"/>
                    <a:pt x="458" y="5570"/>
                  </a:cubicBezTo>
                  <a:lnTo>
                    <a:pt x="7658" y="5570"/>
                  </a:lnTo>
                  <a:cubicBezTo>
                    <a:pt x="7908" y="5570"/>
                    <a:pt x="8109" y="5369"/>
                    <a:pt x="8109" y="5119"/>
                  </a:cubicBezTo>
                  <a:lnTo>
                    <a:pt x="8109" y="458"/>
                  </a:lnTo>
                  <a:cubicBezTo>
                    <a:pt x="8116" y="209"/>
                    <a:pt x="7908" y="1"/>
                    <a:pt x="7658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94;p71"/>
            <p:cNvSpPr/>
            <p:nvPr/>
          </p:nvSpPr>
          <p:spPr>
            <a:xfrm>
              <a:off x="1547824" y="2448935"/>
              <a:ext cx="220899" cy="154193"/>
            </a:xfrm>
            <a:custGeom>
              <a:avLst/>
              <a:gdLst/>
              <a:ahLst/>
              <a:cxnLst/>
              <a:rect l="l" t="t" r="r" b="b"/>
              <a:pathLst>
                <a:path w="8408" h="5869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5259"/>
                  </a:lnTo>
                  <a:cubicBezTo>
                    <a:pt x="1" y="5598"/>
                    <a:pt x="271" y="5869"/>
                    <a:pt x="604" y="5869"/>
                  </a:cubicBezTo>
                  <a:lnTo>
                    <a:pt x="4370" y="5869"/>
                  </a:lnTo>
                  <a:cubicBezTo>
                    <a:pt x="4572" y="5869"/>
                    <a:pt x="4572" y="5571"/>
                    <a:pt x="4370" y="5571"/>
                  </a:cubicBezTo>
                  <a:lnTo>
                    <a:pt x="604" y="5571"/>
                  </a:lnTo>
                  <a:cubicBezTo>
                    <a:pt x="438" y="5571"/>
                    <a:pt x="299" y="5432"/>
                    <a:pt x="299" y="5265"/>
                  </a:cubicBezTo>
                  <a:lnTo>
                    <a:pt x="299" y="604"/>
                  </a:lnTo>
                  <a:cubicBezTo>
                    <a:pt x="299" y="438"/>
                    <a:pt x="438" y="299"/>
                    <a:pt x="604" y="299"/>
                  </a:cubicBezTo>
                  <a:lnTo>
                    <a:pt x="7804" y="299"/>
                  </a:lnTo>
                  <a:cubicBezTo>
                    <a:pt x="7970" y="299"/>
                    <a:pt x="8109" y="438"/>
                    <a:pt x="8109" y="604"/>
                  </a:cubicBezTo>
                  <a:lnTo>
                    <a:pt x="8109" y="5259"/>
                  </a:lnTo>
                  <a:cubicBezTo>
                    <a:pt x="8109" y="5425"/>
                    <a:pt x="7970" y="5564"/>
                    <a:pt x="7804" y="5564"/>
                  </a:cubicBezTo>
                  <a:lnTo>
                    <a:pt x="7193" y="5564"/>
                  </a:lnTo>
                  <a:cubicBezTo>
                    <a:pt x="6992" y="5564"/>
                    <a:pt x="6992" y="5862"/>
                    <a:pt x="7193" y="5862"/>
                  </a:cubicBezTo>
                  <a:lnTo>
                    <a:pt x="7804" y="5862"/>
                  </a:lnTo>
                  <a:cubicBezTo>
                    <a:pt x="8137" y="5862"/>
                    <a:pt x="8407" y="5598"/>
                    <a:pt x="8407" y="5265"/>
                  </a:cubicBezTo>
                  <a:lnTo>
                    <a:pt x="8407" y="604"/>
                  </a:lnTo>
                  <a:cubicBezTo>
                    <a:pt x="8407" y="271"/>
                    <a:pt x="8137" y="1"/>
                    <a:pt x="7804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95;p71"/>
            <p:cNvSpPr/>
            <p:nvPr/>
          </p:nvSpPr>
          <p:spPr>
            <a:xfrm>
              <a:off x="1533794" y="2610038"/>
              <a:ext cx="249142" cy="23724"/>
            </a:xfrm>
            <a:custGeom>
              <a:avLst/>
              <a:gdLst/>
              <a:ahLst/>
              <a:cxnLst/>
              <a:rect l="l" t="t" r="r" b="b"/>
              <a:pathLst>
                <a:path w="9483" h="903" extrusionOk="0">
                  <a:moveTo>
                    <a:pt x="1" y="0"/>
                  </a:moveTo>
                  <a:lnTo>
                    <a:pt x="1" y="902"/>
                  </a:lnTo>
                  <a:lnTo>
                    <a:pt x="9482" y="902"/>
                  </a:lnTo>
                  <a:lnTo>
                    <a:pt x="9482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096;p71"/>
            <p:cNvSpPr/>
            <p:nvPr/>
          </p:nvSpPr>
          <p:spPr>
            <a:xfrm>
              <a:off x="1514300" y="2616790"/>
              <a:ext cx="287763" cy="26246"/>
            </a:xfrm>
            <a:custGeom>
              <a:avLst/>
              <a:gdLst/>
              <a:ahLst/>
              <a:cxnLst/>
              <a:rect l="l" t="t" r="r" b="b"/>
              <a:pathLst>
                <a:path w="10953" h="9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cubicBezTo>
                    <a:pt x="0" y="666"/>
                    <a:pt x="340" y="999"/>
                    <a:pt x="756" y="999"/>
                  </a:cubicBezTo>
                  <a:lnTo>
                    <a:pt x="10204" y="999"/>
                  </a:lnTo>
                  <a:cubicBezTo>
                    <a:pt x="10620" y="999"/>
                    <a:pt x="10953" y="666"/>
                    <a:pt x="10953" y="250"/>
                  </a:cubicBezTo>
                  <a:cubicBezTo>
                    <a:pt x="10953" y="111"/>
                    <a:pt x="10842" y="0"/>
                    <a:pt x="10710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97;p71"/>
            <p:cNvSpPr/>
            <p:nvPr/>
          </p:nvSpPr>
          <p:spPr>
            <a:xfrm>
              <a:off x="1490418" y="2536212"/>
              <a:ext cx="36125" cy="17366"/>
            </a:xfrm>
            <a:custGeom>
              <a:avLst/>
              <a:gdLst/>
              <a:ahLst/>
              <a:cxnLst/>
              <a:rect l="l" t="t" r="r" b="b"/>
              <a:pathLst>
                <a:path w="1375" h="661" extrusionOk="0">
                  <a:moveTo>
                    <a:pt x="1354" y="1"/>
                  </a:moveTo>
                  <a:cubicBezTo>
                    <a:pt x="1347" y="1"/>
                    <a:pt x="1341" y="1"/>
                    <a:pt x="1334" y="1"/>
                  </a:cubicBezTo>
                  <a:lnTo>
                    <a:pt x="1374" y="1"/>
                  </a:lnTo>
                  <a:cubicBezTo>
                    <a:pt x="1367" y="1"/>
                    <a:pt x="1361" y="1"/>
                    <a:pt x="1354" y="1"/>
                  </a:cubicBezTo>
                  <a:close/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1334" y="660"/>
                  </a:lnTo>
                  <a:cubicBezTo>
                    <a:pt x="923" y="641"/>
                    <a:pt x="923" y="21"/>
                    <a:pt x="1334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  <a:moveTo>
                    <a:pt x="1334" y="660"/>
                  </a:moveTo>
                  <a:lnTo>
                    <a:pt x="1334" y="660"/>
                  </a:lnTo>
                  <a:cubicBezTo>
                    <a:pt x="1341" y="661"/>
                    <a:pt x="1347" y="661"/>
                    <a:pt x="1354" y="661"/>
                  </a:cubicBezTo>
                  <a:cubicBezTo>
                    <a:pt x="1361" y="661"/>
                    <a:pt x="1367" y="661"/>
                    <a:pt x="1374" y="66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98;p71"/>
            <p:cNvSpPr/>
            <p:nvPr/>
          </p:nvSpPr>
          <p:spPr>
            <a:xfrm>
              <a:off x="1414990" y="2289671"/>
              <a:ext cx="35547" cy="214515"/>
            </a:xfrm>
            <a:custGeom>
              <a:avLst/>
              <a:gdLst/>
              <a:ahLst/>
              <a:cxnLst/>
              <a:rect l="l" t="t" r="r" b="b"/>
              <a:pathLst>
                <a:path w="1353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353" y="8165"/>
                  </a:lnTo>
                  <a:cubicBezTo>
                    <a:pt x="839" y="8165"/>
                    <a:pt x="430" y="7755"/>
                    <a:pt x="430" y="7242"/>
                  </a:cubicBezTo>
                  <a:lnTo>
                    <a:pt x="430" y="930"/>
                  </a:lnTo>
                  <a:cubicBezTo>
                    <a:pt x="430" y="424"/>
                    <a:pt x="833" y="8"/>
                    <a:pt x="1346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099;p71"/>
            <p:cNvSpPr/>
            <p:nvPr/>
          </p:nvSpPr>
          <p:spPr>
            <a:xfrm>
              <a:off x="1533794" y="2431096"/>
              <a:ext cx="35021" cy="198830"/>
            </a:xfrm>
            <a:custGeom>
              <a:avLst/>
              <a:gdLst/>
              <a:ahLst/>
              <a:cxnLst/>
              <a:rect l="l" t="t" r="r" b="b"/>
              <a:pathLst>
                <a:path w="1333" h="7568" extrusionOk="0">
                  <a:moveTo>
                    <a:pt x="973" y="0"/>
                  </a:moveTo>
                  <a:cubicBezTo>
                    <a:pt x="431" y="0"/>
                    <a:pt x="1" y="441"/>
                    <a:pt x="1" y="978"/>
                  </a:cubicBezTo>
                  <a:lnTo>
                    <a:pt x="1" y="7568"/>
                  </a:lnTo>
                  <a:lnTo>
                    <a:pt x="347" y="7568"/>
                  </a:lnTo>
                  <a:lnTo>
                    <a:pt x="347" y="978"/>
                  </a:lnTo>
                  <a:cubicBezTo>
                    <a:pt x="347" y="437"/>
                    <a:pt x="784" y="0"/>
                    <a:pt x="1332" y="0"/>
                  </a:cubicBezTo>
                  <a:lnTo>
                    <a:pt x="986" y="0"/>
                  </a:lnTo>
                  <a:cubicBezTo>
                    <a:pt x="981" y="0"/>
                    <a:pt x="977" y="0"/>
                    <a:pt x="973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100;p71"/>
            <p:cNvSpPr/>
            <p:nvPr/>
          </p:nvSpPr>
          <p:spPr>
            <a:xfrm>
              <a:off x="1514484" y="2616790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243" y="0"/>
                  </a:moveTo>
                  <a:cubicBezTo>
                    <a:pt x="111" y="0"/>
                    <a:pt x="0" y="111"/>
                    <a:pt x="0" y="243"/>
                  </a:cubicBezTo>
                  <a:cubicBezTo>
                    <a:pt x="0" y="655"/>
                    <a:pt x="327" y="992"/>
                    <a:pt x="737" y="992"/>
                  </a:cubicBezTo>
                  <a:cubicBezTo>
                    <a:pt x="741" y="992"/>
                    <a:pt x="745" y="992"/>
                    <a:pt x="749" y="992"/>
                  </a:cubicBezTo>
                  <a:lnTo>
                    <a:pt x="1895" y="992"/>
                  </a:lnTo>
                  <a:cubicBezTo>
                    <a:pt x="1527" y="942"/>
                    <a:pt x="1242" y="631"/>
                    <a:pt x="1242" y="250"/>
                  </a:cubicBezTo>
                  <a:cubicBezTo>
                    <a:pt x="1242" y="111"/>
                    <a:pt x="1353" y="0"/>
                    <a:pt x="1492" y="0"/>
                  </a:cubicBezTo>
                  <a:close/>
                  <a:moveTo>
                    <a:pt x="1895" y="992"/>
                  </a:moveTo>
                  <a:cubicBezTo>
                    <a:pt x="1928" y="997"/>
                    <a:pt x="1963" y="999"/>
                    <a:pt x="1998" y="999"/>
                  </a:cubicBezTo>
                  <a:lnTo>
                    <a:pt x="1998" y="992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101;p71"/>
            <p:cNvSpPr/>
            <p:nvPr/>
          </p:nvSpPr>
          <p:spPr>
            <a:xfrm>
              <a:off x="1663003" y="2569762"/>
              <a:ext cx="74194" cy="105721"/>
            </a:xfrm>
            <a:custGeom>
              <a:avLst/>
              <a:gdLst/>
              <a:ahLst/>
              <a:cxnLst/>
              <a:rect l="l" t="t" r="r" b="b"/>
              <a:pathLst>
                <a:path w="2824" h="4024" extrusionOk="0">
                  <a:moveTo>
                    <a:pt x="444" y="1"/>
                  </a:moveTo>
                  <a:cubicBezTo>
                    <a:pt x="195" y="1"/>
                    <a:pt x="0" y="195"/>
                    <a:pt x="0" y="445"/>
                  </a:cubicBezTo>
                  <a:lnTo>
                    <a:pt x="0" y="3580"/>
                  </a:lnTo>
                  <a:cubicBezTo>
                    <a:pt x="0" y="3829"/>
                    <a:pt x="195" y="4024"/>
                    <a:pt x="444" y="4024"/>
                  </a:cubicBezTo>
                  <a:lnTo>
                    <a:pt x="2379" y="4024"/>
                  </a:lnTo>
                  <a:cubicBezTo>
                    <a:pt x="2622" y="4024"/>
                    <a:pt x="2823" y="3829"/>
                    <a:pt x="2823" y="3580"/>
                  </a:cubicBezTo>
                  <a:lnTo>
                    <a:pt x="2823" y="445"/>
                  </a:lnTo>
                  <a:cubicBezTo>
                    <a:pt x="2823" y="195"/>
                    <a:pt x="2622" y="1"/>
                    <a:pt x="2379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102;p71"/>
            <p:cNvSpPr/>
            <p:nvPr/>
          </p:nvSpPr>
          <p:spPr>
            <a:xfrm>
              <a:off x="1662635" y="2569946"/>
              <a:ext cx="16604" cy="105721"/>
            </a:xfrm>
            <a:custGeom>
              <a:avLst/>
              <a:gdLst/>
              <a:ahLst/>
              <a:cxnLst/>
              <a:rect l="l" t="t" r="r" b="b"/>
              <a:pathLst>
                <a:path w="632" h="4024" extrusionOk="0">
                  <a:moveTo>
                    <a:pt x="444" y="1"/>
                  </a:moveTo>
                  <a:cubicBezTo>
                    <a:pt x="202" y="1"/>
                    <a:pt x="0" y="195"/>
                    <a:pt x="0" y="444"/>
                  </a:cubicBezTo>
                  <a:lnTo>
                    <a:pt x="0" y="3580"/>
                  </a:lnTo>
                  <a:cubicBezTo>
                    <a:pt x="0" y="3822"/>
                    <a:pt x="202" y="4024"/>
                    <a:pt x="444" y="4024"/>
                  </a:cubicBezTo>
                  <a:lnTo>
                    <a:pt x="632" y="4024"/>
                  </a:lnTo>
                  <a:cubicBezTo>
                    <a:pt x="389" y="4024"/>
                    <a:pt x="188" y="3822"/>
                    <a:pt x="188" y="3580"/>
                  </a:cubicBezTo>
                  <a:lnTo>
                    <a:pt x="188" y="444"/>
                  </a:lnTo>
                  <a:cubicBezTo>
                    <a:pt x="188" y="195"/>
                    <a:pt x="389" y="1"/>
                    <a:pt x="632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103;p71"/>
            <p:cNvSpPr/>
            <p:nvPr/>
          </p:nvSpPr>
          <p:spPr>
            <a:xfrm>
              <a:off x="1662819" y="2582163"/>
              <a:ext cx="74377" cy="80919"/>
            </a:xfrm>
            <a:custGeom>
              <a:avLst/>
              <a:gdLst/>
              <a:ahLst/>
              <a:cxnLst/>
              <a:rect l="l" t="t" r="r" b="b"/>
              <a:pathLst>
                <a:path w="2831" h="3080" extrusionOk="0">
                  <a:moveTo>
                    <a:pt x="396" y="0"/>
                  </a:moveTo>
                  <a:cubicBezTo>
                    <a:pt x="181" y="0"/>
                    <a:pt x="0" y="174"/>
                    <a:pt x="0" y="389"/>
                  </a:cubicBezTo>
                  <a:lnTo>
                    <a:pt x="0" y="2691"/>
                  </a:lnTo>
                  <a:cubicBezTo>
                    <a:pt x="0" y="2907"/>
                    <a:pt x="181" y="3080"/>
                    <a:pt x="396" y="3080"/>
                  </a:cubicBezTo>
                  <a:lnTo>
                    <a:pt x="2442" y="3080"/>
                  </a:lnTo>
                  <a:cubicBezTo>
                    <a:pt x="2657" y="3080"/>
                    <a:pt x="2830" y="2907"/>
                    <a:pt x="2830" y="2691"/>
                  </a:cubicBezTo>
                  <a:lnTo>
                    <a:pt x="2830" y="389"/>
                  </a:lnTo>
                  <a:cubicBezTo>
                    <a:pt x="2830" y="174"/>
                    <a:pt x="2657" y="0"/>
                    <a:pt x="2442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104;p71"/>
            <p:cNvSpPr/>
            <p:nvPr/>
          </p:nvSpPr>
          <p:spPr>
            <a:xfrm>
              <a:off x="1662635" y="2583975"/>
              <a:ext cx="4939" cy="77478"/>
            </a:xfrm>
            <a:custGeom>
              <a:avLst/>
              <a:gdLst/>
              <a:ahLst/>
              <a:cxnLst/>
              <a:rect l="l" t="t" r="r" b="b"/>
              <a:pathLst>
                <a:path w="188" h="2949" extrusionOk="0">
                  <a:moveTo>
                    <a:pt x="188" y="1"/>
                  </a:moveTo>
                  <a:cubicBezTo>
                    <a:pt x="77" y="49"/>
                    <a:pt x="7" y="153"/>
                    <a:pt x="0" y="271"/>
                  </a:cubicBezTo>
                  <a:lnTo>
                    <a:pt x="0" y="2671"/>
                  </a:lnTo>
                  <a:cubicBezTo>
                    <a:pt x="7" y="2789"/>
                    <a:pt x="77" y="2893"/>
                    <a:pt x="188" y="2948"/>
                  </a:cubicBezTo>
                  <a:lnTo>
                    <a:pt x="188" y="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96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54"/>
          <p:cNvSpPr txBox="1">
            <a:spLocks noGrp="1"/>
          </p:cNvSpPr>
          <p:nvPr>
            <p:ph type="ctrTitle"/>
          </p:nvPr>
        </p:nvSpPr>
        <p:spPr>
          <a:xfrm flipH="1">
            <a:off x="5212443" y="1444305"/>
            <a:ext cx="3092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SITE WEB </a:t>
            </a:r>
            <a:endParaRPr dirty="0"/>
          </a:p>
        </p:txBody>
      </p:sp>
      <p:grpSp>
        <p:nvGrpSpPr>
          <p:cNvPr id="1746" name="Google Shape;1746;p54"/>
          <p:cNvGrpSpPr/>
          <p:nvPr/>
        </p:nvGrpSpPr>
        <p:grpSpPr>
          <a:xfrm>
            <a:off x="8192025" y="2797485"/>
            <a:ext cx="785377" cy="2421158"/>
            <a:chOff x="7825375" y="2447285"/>
            <a:chExt cx="785377" cy="2421158"/>
          </a:xfrm>
        </p:grpSpPr>
        <p:sp>
          <p:nvSpPr>
            <p:cNvPr id="1747" name="Google Shape;1747;p54"/>
            <p:cNvSpPr/>
            <p:nvPr/>
          </p:nvSpPr>
          <p:spPr>
            <a:xfrm>
              <a:off x="7825375" y="2447285"/>
              <a:ext cx="785377" cy="159703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4"/>
            <p:cNvSpPr/>
            <p:nvPr/>
          </p:nvSpPr>
          <p:spPr>
            <a:xfrm>
              <a:off x="8200084" y="3039275"/>
              <a:ext cx="7052" cy="1260986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4"/>
            <p:cNvSpPr/>
            <p:nvPr/>
          </p:nvSpPr>
          <p:spPr>
            <a:xfrm>
              <a:off x="8196598" y="3199337"/>
              <a:ext cx="213538" cy="270358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4"/>
            <p:cNvSpPr/>
            <p:nvPr/>
          </p:nvSpPr>
          <p:spPr>
            <a:xfrm>
              <a:off x="8042324" y="3706304"/>
              <a:ext cx="160134" cy="187951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4"/>
            <p:cNvSpPr/>
            <p:nvPr/>
          </p:nvSpPr>
          <p:spPr>
            <a:xfrm>
              <a:off x="7993008" y="4381211"/>
              <a:ext cx="464000" cy="487231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4"/>
            <p:cNvSpPr/>
            <p:nvPr/>
          </p:nvSpPr>
          <p:spPr>
            <a:xfrm>
              <a:off x="7938493" y="4310451"/>
              <a:ext cx="581189" cy="142707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4"/>
            <p:cNvSpPr/>
            <p:nvPr/>
          </p:nvSpPr>
          <p:spPr>
            <a:xfrm>
              <a:off x="7993008" y="4453080"/>
              <a:ext cx="450134" cy="72027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54"/>
          <p:cNvGrpSpPr/>
          <p:nvPr/>
        </p:nvGrpSpPr>
        <p:grpSpPr>
          <a:xfrm>
            <a:off x="727532" y="1388772"/>
            <a:ext cx="4111186" cy="2522251"/>
            <a:chOff x="790876" y="1327786"/>
            <a:chExt cx="3717838" cy="2280928"/>
          </a:xfrm>
        </p:grpSpPr>
        <p:grpSp>
          <p:nvGrpSpPr>
            <p:cNvPr id="1755" name="Google Shape;1755;p54"/>
            <p:cNvGrpSpPr/>
            <p:nvPr/>
          </p:nvGrpSpPr>
          <p:grpSpPr>
            <a:xfrm>
              <a:off x="790876" y="1327786"/>
              <a:ext cx="3717838" cy="2280928"/>
              <a:chOff x="790876" y="1327786"/>
              <a:chExt cx="3717838" cy="2280928"/>
            </a:xfrm>
          </p:grpSpPr>
          <p:sp>
            <p:nvSpPr>
              <p:cNvPr id="1756" name="Google Shape;1756;p54"/>
              <p:cNvSpPr/>
              <p:nvPr/>
            </p:nvSpPr>
            <p:spPr>
              <a:xfrm>
                <a:off x="923821" y="1327786"/>
                <a:ext cx="3451947" cy="2153883"/>
              </a:xfrm>
              <a:custGeom>
                <a:avLst/>
                <a:gdLst/>
                <a:ahLst/>
                <a:cxnLst/>
                <a:rect l="l" t="t" r="r" b="b"/>
                <a:pathLst>
                  <a:path w="253913" h="158432" extrusionOk="0">
                    <a:moveTo>
                      <a:pt x="5615" y="0"/>
                    </a:moveTo>
                    <a:cubicBezTo>
                      <a:pt x="2464" y="0"/>
                      <a:pt x="1" y="2536"/>
                      <a:pt x="1" y="5614"/>
                    </a:cubicBezTo>
                    <a:lnTo>
                      <a:pt x="1" y="158431"/>
                    </a:lnTo>
                    <a:lnTo>
                      <a:pt x="253912" y="158431"/>
                    </a:lnTo>
                    <a:lnTo>
                      <a:pt x="253912" y="5614"/>
                    </a:lnTo>
                    <a:cubicBezTo>
                      <a:pt x="253912" y="2499"/>
                      <a:pt x="251341" y="0"/>
                      <a:pt x="2482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54"/>
              <p:cNvSpPr/>
              <p:nvPr/>
            </p:nvSpPr>
            <p:spPr>
              <a:xfrm>
                <a:off x="976026" y="1378006"/>
                <a:ext cx="3347048" cy="182703"/>
              </a:xfrm>
              <a:custGeom>
                <a:avLst/>
                <a:gdLst/>
                <a:ahLst/>
                <a:cxnLst/>
                <a:rect l="l" t="t" r="r" b="b"/>
                <a:pathLst>
                  <a:path w="246197" h="13439" extrusionOk="0">
                    <a:moveTo>
                      <a:pt x="4057" y="1"/>
                    </a:moveTo>
                    <a:cubicBezTo>
                      <a:pt x="1811" y="1"/>
                      <a:pt x="0" y="1812"/>
                      <a:pt x="0" y="4057"/>
                    </a:cubicBezTo>
                    <a:lnTo>
                      <a:pt x="0" y="13439"/>
                    </a:lnTo>
                    <a:lnTo>
                      <a:pt x="246197" y="13439"/>
                    </a:lnTo>
                    <a:lnTo>
                      <a:pt x="246197" y="4057"/>
                    </a:lnTo>
                    <a:cubicBezTo>
                      <a:pt x="246197" y="1812"/>
                      <a:pt x="244385" y="1"/>
                      <a:pt x="242140" y="1"/>
                    </a:cubicBezTo>
                    <a:close/>
                  </a:path>
                </a:pathLst>
              </a:custGeom>
              <a:solidFill>
                <a:srgbClr val="2F8C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54"/>
              <p:cNvSpPr/>
              <p:nvPr/>
            </p:nvSpPr>
            <p:spPr>
              <a:xfrm>
                <a:off x="790876" y="3452603"/>
                <a:ext cx="3717838" cy="156111"/>
              </a:xfrm>
              <a:custGeom>
                <a:avLst/>
                <a:gdLst/>
                <a:ahLst/>
                <a:cxnLst/>
                <a:rect l="l" t="t" r="r" b="b"/>
                <a:pathLst>
                  <a:path w="273471" h="11483" extrusionOk="0">
                    <a:moveTo>
                      <a:pt x="0" y="0"/>
                    </a:moveTo>
                    <a:lnTo>
                      <a:pt x="72" y="688"/>
                    </a:lnTo>
                    <a:cubicBezTo>
                      <a:pt x="1123" y="6882"/>
                      <a:pt x="6520" y="11482"/>
                      <a:pt x="12786" y="11482"/>
                    </a:cubicBezTo>
                    <a:lnTo>
                      <a:pt x="260649" y="11482"/>
                    </a:lnTo>
                    <a:cubicBezTo>
                      <a:pt x="266951" y="11482"/>
                      <a:pt x="272312" y="6955"/>
                      <a:pt x="273326" y="688"/>
                    </a:cubicBezTo>
                    <a:lnTo>
                      <a:pt x="2734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54"/>
              <p:cNvSpPr/>
              <p:nvPr/>
            </p:nvSpPr>
            <p:spPr>
              <a:xfrm>
                <a:off x="975963" y="3164253"/>
                <a:ext cx="3347100" cy="287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0" name="Google Shape;1760;p54"/>
            <p:cNvSpPr/>
            <p:nvPr/>
          </p:nvSpPr>
          <p:spPr>
            <a:xfrm>
              <a:off x="923325" y="3389075"/>
              <a:ext cx="3451589" cy="63751"/>
            </a:xfrm>
            <a:custGeom>
              <a:avLst/>
              <a:gdLst/>
              <a:ahLst/>
              <a:cxnLst/>
              <a:rect l="l" t="t" r="r" b="b"/>
              <a:pathLst>
                <a:path w="253840" h="6811" extrusionOk="0">
                  <a:moveTo>
                    <a:pt x="1" y="1"/>
                  </a:moveTo>
                  <a:lnTo>
                    <a:pt x="1" y="6810"/>
                  </a:lnTo>
                  <a:lnTo>
                    <a:pt x="253840" y="6810"/>
                  </a:lnTo>
                  <a:lnTo>
                    <a:pt x="2538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i="1" dirty="0"/>
              <a:t>https://workwavebooking.godaddysites.com/</a:t>
            </a:r>
          </a:p>
          <a:p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76" y="1465621"/>
            <a:ext cx="3701224" cy="219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flipH="1">
            <a:off x="1153551" y="2708441"/>
            <a:ext cx="3092700" cy="576000"/>
          </a:xfrm>
        </p:spPr>
        <p:txBody>
          <a:bodyPr/>
          <a:lstStyle/>
          <a:p>
            <a:r>
              <a:rPr lang="fr-FR" dirty="0" smtClean="0"/>
              <a:t>INTERFACE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11" y="503917"/>
            <a:ext cx="4363647" cy="20564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686" y="2691650"/>
            <a:ext cx="4765674" cy="2253767"/>
          </a:xfrm>
          <a:prstGeom prst="rect">
            <a:avLst/>
          </a:prstGeom>
        </p:spPr>
      </p:pic>
      <p:grpSp>
        <p:nvGrpSpPr>
          <p:cNvPr id="28" name="Google Shape;2081;p58"/>
          <p:cNvGrpSpPr/>
          <p:nvPr/>
        </p:nvGrpSpPr>
        <p:grpSpPr>
          <a:xfrm>
            <a:off x="1883431" y="3490274"/>
            <a:ext cx="865183" cy="1369045"/>
            <a:chOff x="4327337" y="2951440"/>
            <a:chExt cx="1034908" cy="1637614"/>
          </a:xfrm>
        </p:grpSpPr>
        <p:sp>
          <p:nvSpPr>
            <p:cNvPr id="29" name="Google Shape;2082;p58"/>
            <p:cNvSpPr/>
            <p:nvPr/>
          </p:nvSpPr>
          <p:spPr>
            <a:xfrm>
              <a:off x="4327337" y="3213208"/>
              <a:ext cx="99798" cy="117970"/>
            </a:xfrm>
            <a:custGeom>
              <a:avLst/>
              <a:gdLst/>
              <a:ahLst/>
              <a:cxnLst/>
              <a:rect l="l" t="t" r="r" b="b"/>
              <a:pathLst>
                <a:path w="3251" h="3843" extrusionOk="0">
                  <a:moveTo>
                    <a:pt x="921" y="1"/>
                  </a:moveTo>
                  <a:cubicBezTo>
                    <a:pt x="888" y="1"/>
                    <a:pt x="864" y="12"/>
                    <a:pt x="849" y="36"/>
                  </a:cubicBezTo>
                  <a:cubicBezTo>
                    <a:pt x="659" y="315"/>
                    <a:pt x="1816" y="1383"/>
                    <a:pt x="1816" y="1383"/>
                  </a:cubicBezTo>
                  <a:cubicBezTo>
                    <a:pt x="1816" y="1383"/>
                    <a:pt x="863" y="618"/>
                    <a:pt x="518" y="618"/>
                  </a:cubicBezTo>
                  <a:cubicBezTo>
                    <a:pt x="478" y="618"/>
                    <a:pt x="446" y="629"/>
                    <a:pt x="425" y="651"/>
                  </a:cubicBezTo>
                  <a:cubicBezTo>
                    <a:pt x="220" y="871"/>
                    <a:pt x="1245" y="1808"/>
                    <a:pt x="1245" y="1808"/>
                  </a:cubicBezTo>
                  <a:cubicBezTo>
                    <a:pt x="1245" y="1808"/>
                    <a:pt x="413" y="1124"/>
                    <a:pt x="197" y="1124"/>
                  </a:cubicBezTo>
                  <a:cubicBezTo>
                    <a:pt x="168" y="1124"/>
                    <a:pt x="150" y="1136"/>
                    <a:pt x="147" y="1164"/>
                  </a:cubicBezTo>
                  <a:cubicBezTo>
                    <a:pt x="132" y="1413"/>
                    <a:pt x="747" y="2159"/>
                    <a:pt x="747" y="2159"/>
                  </a:cubicBezTo>
                  <a:cubicBezTo>
                    <a:pt x="747" y="2159"/>
                    <a:pt x="240" y="1684"/>
                    <a:pt x="70" y="1684"/>
                  </a:cubicBezTo>
                  <a:cubicBezTo>
                    <a:pt x="39" y="1684"/>
                    <a:pt x="19" y="1699"/>
                    <a:pt x="15" y="1735"/>
                  </a:cubicBezTo>
                  <a:cubicBezTo>
                    <a:pt x="0" y="1969"/>
                    <a:pt x="1010" y="3784"/>
                    <a:pt x="1010" y="3784"/>
                  </a:cubicBezTo>
                  <a:cubicBezTo>
                    <a:pt x="1042" y="3824"/>
                    <a:pt x="1087" y="3842"/>
                    <a:pt x="1144" y="3842"/>
                  </a:cubicBezTo>
                  <a:cubicBezTo>
                    <a:pt x="1688" y="3842"/>
                    <a:pt x="3250" y="2159"/>
                    <a:pt x="3250" y="2159"/>
                  </a:cubicBezTo>
                  <a:cubicBezTo>
                    <a:pt x="3250" y="2159"/>
                    <a:pt x="3104" y="256"/>
                    <a:pt x="2958" y="212"/>
                  </a:cubicBezTo>
                  <a:cubicBezTo>
                    <a:pt x="2952" y="211"/>
                    <a:pt x="2947" y="211"/>
                    <a:pt x="2942" y="211"/>
                  </a:cubicBezTo>
                  <a:cubicBezTo>
                    <a:pt x="2787" y="211"/>
                    <a:pt x="2462" y="600"/>
                    <a:pt x="2533" y="1208"/>
                  </a:cubicBezTo>
                  <a:cubicBezTo>
                    <a:pt x="2533" y="1208"/>
                    <a:pt x="1265" y="1"/>
                    <a:pt x="921" y="1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8"/>
            <p:cNvSpPr/>
            <p:nvPr/>
          </p:nvSpPr>
          <p:spPr>
            <a:xfrm>
              <a:off x="4771685" y="2969830"/>
              <a:ext cx="108861" cy="294790"/>
            </a:xfrm>
            <a:custGeom>
              <a:avLst/>
              <a:gdLst/>
              <a:ahLst/>
              <a:cxnLst/>
              <a:rect l="l" t="t" r="r" b="b"/>
              <a:pathLst>
                <a:path w="3090" h="8367" extrusionOk="0">
                  <a:moveTo>
                    <a:pt x="2641" y="1"/>
                  </a:moveTo>
                  <a:cubicBezTo>
                    <a:pt x="2189" y="1"/>
                    <a:pt x="1736" y="281"/>
                    <a:pt x="1450" y="664"/>
                  </a:cubicBezTo>
                  <a:cubicBezTo>
                    <a:pt x="1127" y="1059"/>
                    <a:pt x="966" y="1557"/>
                    <a:pt x="820" y="2040"/>
                  </a:cubicBezTo>
                  <a:cubicBezTo>
                    <a:pt x="249" y="3958"/>
                    <a:pt x="0" y="5949"/>
                    <a:pt x="15" y="7940"/>
                  </a:cubicBezTo>
                  <a:cubicBezTo>
                    <a:pt x="425" y="8159"/>
                    <a:pt x="904" y="8366"/>
                    <a:pt x="1346" y="8366"/>
                  </a:cubicBezTo>
                  <a:cubicBezTo>
                    <a:pt x="1582" y="8366"/>
                    <a:pt x="1807" y="8307"/>
                    <a:pt x="2006" y="8159"/>
                  </a:cubicBezTo>
                  <a:cubicBezTo>
                    <a:pt x="2445" y="7852"/>
                    <a:pt x="2518" y="7237"/>
                    <a:pt x="2577" y="6696"/>
                  </a:cubicBezTo>
                  <a:cubicBezTo>
                    <a:pt x="2723" y="5085"/>
                    <a:pt x="2855" y="3460"/>
                    <a:pt x="3001" y="1850"/>
                  </a:cubicBezTo>
                  <a:cubicBezTo>
                    <a:pt x="3045" y="1308"/>
                    <a:pt x="3089" y="723"/>
                    <a:pt x="2870" y="210"/>
                  </a:cubicBezTo>
                  <a:lnTo>
                    <a:pt x="2738" y="5"/>
                  </a:lnTo>
                  <a:cubicBezTo>
                    <a:pt x="2706" y="2"/>
                    <a:pt x="2673" y="1"/>
                    <a:pt x="2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8"/>
            <p:cNvSpPr/>
            <p:nvPr/>
          </p:nvSpPr>
          <p:spPr>
            <a:xfrm>
              <a:off x="4883082" y="2977722"/>
              <a:ext cx="128449" cy="291338"/>
            </a:xfrm>
            <a:custGeom>
              <a:avLst/>
              <a:gdLst/>
              <a:ahLst/>
              <a:cxnLst/>
              <a:rect l="l" t="t" r="r" b="b"/>
              <a:pathLst>
                <a:path w="3646" h="8269" extrusionOk="0">
                  <a:moveTo>
                    <a:pt x="2914" y="1"/>
                  </a:moveTo>
                  <a:lnTo>
                    <a:pt x="0" y="1172"/>
                  </a:lnTo>
                  <a:lnTo>
                    <a:pt x="0" y="6457"/>
                  </a:lnTo>
                  <a:lnTo>
                    <a:pt x="2343" y="8053"/>
                  </a:lnTo>
                  <a:cubicBezTo>
                    <a:pt x="2429" y="8183"/>
                    <a:pt x="2580" y="8256"/>
                    <a:pt x="2724" y="8256"/>
                  </a:cubicBezTo>
                  <a:cubicBezTo>
                    <a:pt x="2774" y="8256"/>
                    <a:pt x="2824" y="8247"/>
                    <a:pt x="2870" y="8228"/>
                  </a:cubicBezTo>
                  <a:cubicBezTo>
                    <a:pt x="2888" y="8222"/>
                    <a:pt x="2905" y="8214"/>
                    <a:pt x="2922" y="8205"/>
                  </a:cubicBezTo>
                  <a:lnTo>
                    <a:pt x="2922" y="8205"/>
                  </a:lnTo>
                  <a:cubicBezTo>
                    <a:pt x="2987" y="8247"/>
                    <a:pt x="3067" y="8269"/>
                    <a:pt x="3143" y="8269"/>
                  </a:cubicBezTo>
                  <a:cubicBezTo>
                    <a:pt x="3175" y="8269"/>
                    <a:pt x="3206" y="8265"/>
                    <a:pt x="3236" y="8258"/>
                  </a:cubicBezTo>
                  <a:cubicBezTo>
                    <a:pt x="3426" y="8199"/>
                    <a:pt x="3528" y="8009"/>
                    <a:pt x="3587" y="7833"/>
                  </a:cubicBezTo>
                  <a:cubicBezTo>
                    <a:pt x="3646" y="7643"/>
                    <a:pt x="3616" y="7452"/>
                    <a:pt x="3602" y="7262"/>
                  </a:cubicBezTo>
                  <a:cubicBezTo>
                    <a:pt x="3367" y="4832"/>
                    <a:pt x="3148" y="2416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8"/>
            <p:cNvSpPr/>
            <p:nvPr/>
          </p:nvSpPr>
          <p:spPr>
            <a:xfrm>
              <a:off x="5221396" y="3378437"/>
              <a:ext cx="99595" cy="125181"/>
            </a:xfrm>
            <a:custGeom>
              <a:avLst/>
              <a:gdLst/>
              <a:ahLst/>
              <a:cxnLst/>
              <a:rect l="l" t="t" r="r" b="b"/>
              <a:pathLst>
                <a:path w="2827" h="3553" extrusionOk="0">
                  <a:moveTo>
                    <a:pt x="1194" y="1"/>
                  </a:moveTo>
                  <a:cubicBezTo>
                    <a:pt x="1035" y="1"/>
                    <a:pt x="1" y="1275"/>
                    <a:pt x="1" y="1275"/>
                  </a:cubicBezTo>
                  <a:cubicBezTo>
                    <a:pt x="1" y="1275"/>
                    <a:pt x="316" y="3552"/>
                    <a:pt x="735" y="3552"/>
                  </a:cubicBezTo>
                  <a:cubicBezTo>
                    <a:pt x="749" y="3552"/>
                    <a:pt x="763" y="3550"/>
                    <a:pt x="777" y="3545"/>
                  </a:cubicBezTo>
                  <a:cubicBezTo>
                    <a:pt x="777" y="3545"/>
                    <a:pt x="2416" y="2754"/>
                    <a:pt x="2534" y="2564"/>
                  </a:cubicBezTo>
                  <a:cubicBezTo>
                    <a:pt x="2581" y="2483"/>
                    <a:pt x="2429" y="2461"/>
                    <a:pt x="2251" y="2461"/>
                  </a:cubicBezTo>
                  <a:cubicBezTo>
                    <a:pt x="2043" y="2461"/>
                    <a:pt x="1802" y="2490"/>
                    <a:pt x="1802" y="2490"/>
                  </a:cubicBezTo>
                  <a:cubicBezTo>
                    <a:pt x="1802" y="2490"/>
                    <a:pt x="2621" y="2271"/>
                    <a:pt x="2738" y="2095"/>
                  </a:cubicBezTo>
                  <a:cubicBezTo>
                    <a:pt x="2788" y="2004"/>
                    <a:pt x="2528" y="1980"/>
                    <a:pt x="2246" y="1980"/>
                  </a:cubicBezTo>
                  <a:cubicBezTo>
                    <a:pt x="1942" y="1980"/>
                    <a:pt x="1611" y="2007"/>
                    <a:pt x="1611" y="2007"/>
                  </a:cubicBezTo>
                  <a:cubicBezTo>
                    <a:pt x="1611" y="2007"/>
                    <a:pt x="2826" y="1832"/>
                    <a:pt x="2782" y="1583"/>
                  </a:cubicBezTo>
                  <a:cubicBezTo>
                    <a:pt x="2766" y="1435"/>
                    <a:pt x="2337" y="1402"/>
                    <a:pt x="1965" y="1402"/>
                  </a:cubicBezTo>
                  <a:cubicBezTo>
                    <a:pt x="1676" y="1402"/>
                    <a:pt x="1421" y="1422"/>
                    <a:pt x="1421" y="1422"/>
                  </a:cubicBezTo>
                  <a:cubicBezTo>
                    <a:pt x="1421" y="1422"/>
                    <a:pt x="2782" y="1217"/>
                    <a:pt x="2812" y="924"/>
                  </a:cubicBezTo>
                  <a:cubicBezTo>
                    <a:pt x="2817" y="831"/>
                    <a:pt x="2616" y="800"/>
                    <a:pt x="2348" y="800"/>
                  </a:cubicBezTo>
                  <a:cubicBezTo>
                    <a:pt x="1810" y="800"/>
                    <a:pt x="996" y="924"/>
                    <a:pt x="996" y="924"/>
                  </a:cubicBezTo>
                  <a:cubicBezTo>
                    <a:pt x="1362" y="514"/>
                    <a:pt x="1318" y="60"/>
                    <a:pt x="1201" y="2"/>
                  </a:cubicBezTo>
                  <a:cubicBezTo>
                    <a:pt x="1199" y="1"/>
                    <a:pt x="1197" y="1"/>
                    <a:pt x="1194" y="1"/>
                  </a:cubicBezTo>
                  <a:close/>
                </a:path>
              </a:pathLst>
            </a:custGeom>
            <a:solidFill>
              <a:srgbClr val="A28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8"/>
            <p:cNvSpPr/>
            <p:nvPr/>
          </p:nvSpPr>
          <p:spPr>
            <a:xfrm>
              <a:off x="4882554" y="3179383"/>
              <a:ext cx="376538" cy="405139"/>
            </a:xfrm>
            <a:custGeom>
              <a:avLst/>
              <a:gdLst/>
              <a:ahLst/>
              <a:cxnLst/>
              <a:rect l="l" t="t" r="r" b="b"/>
              <a:pathLst>
                <a:path w="10688" h="11499" extrusionOk="0">
                  <a:moveTo>
                    <a:pt x="2533" y="1"/>
                  </a:moveTo>
                  <a:lnTo>
                    <a:pt x="747" y="1011"/>
                  </a:lnTo>
                  <a:cubicBezTo>
                    <a:pt x="747" y="1011"/>
                    <a:pt x="1" y="4744"/>
                    <a:pt x="821" y="8682"/>
                  </a:cubicBezTo>
                  <a:cubicBezTo>
                    <a:pt x="1294" y="10942"/>
                    <a:pt x="2668" y="11499"/>
                    <a:pt x="3925" y="11499"/>
                  </a:cubicBezTo>
                  <a:cubicBezTo>
                    <a:pt x="4841" y="11499"/>
                    <a:pt x="5695" y="11202"/>
                    <a:pt x="6091" y="11054"/>
                  </a:cubicBezTo>
                  <a:cubicBezTo>
                    <a:pt x="7013" y="10702"/>
                    <a:pt x="10688" y="9297"/>
                    <a:pt x="10688" y="9297"/>
                  </a:cubicBezTo>
                  <a:lnTo>
                    <a:pt x="9531" y="6779"/>
                  </a:lnTo>
                  <a:cubicBezTo>
                    <a:pt x="9531" y="6779"/>
                    <a:pt x="7291" y="7628"/>
                    <a:pt x="4729" y="8214"/>
                  </a:cubicBezTo>
                  <a:cubicBezTo>
                    <a:pt x="4712" y="8218"/>
                    <a:pt x="4694" y="8220"/>
                    <a:pt x="4677" y="8220"/>
                  </a:cubicBezTo>
                  <a:cubicBezTo>
                    <a:pt x="3555" y="8220"/>
                    <a:pt x="2533" y="1"/>
                    <a:pt x="2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8"/>
            <p:cNvSpPr/>
            <p:nvPr/>
          </p:nvSpPr>
          <p:spPr>
            <a:xfrm>
              <a:off x="5014067" y="3473348"/>
              <a:ext cx="28924" cy="43900"/>
            </a:xfrm>
            <a:custGeom>
              <a:avLst/>
              <a:gdLst/>
              <a:ahLst/>
              <a:cxnLst/>
              <a:rect l="l" t="t" r="r" b="b"/>
              <a:pathLst>
                <a:path w="821" h="1246" extrusionOk="0">
                  <a:moveTo>
                    <a:pt x="804" y="1"/>
                  </a:moveTo>
                  <a:cubicBezTo>
                    <a:pt x="777" y="1"/>
                    <a:pt x="536" y="231"/>
                    <a:pt x="323" y="572"/>
                  </a:cubicBezTo>
                  <a:cubicBezTo>
                    <a:pt x="103" y="924"/>
                    <a:pt x="1" y="1231"/>
                    <a:pt x="15" y="1246"/>
                  </a:cubicBezTo>
                  <a:cubicBezTo>
                    <a:pt x="59" y="1246"/>
                    <a:pt x="206" y="953"/>
                    <a:pt x="425" y="631"/>
                  </a:cubicBezTo>
                  <a:cubicBezTo>
                    <a:pt x="616" y="280"/>
                    <a:pt x="821" y="16"/>
                    <a:pt x="806" y="1"/>
                  </a:cubicBezTo>
                  <a:cubicBezTo>
                    <a:pt x="806" y="1"/>
                    <a:pt x="805" y="1"/>
                    <a:pt x="804" y="1"/>
                  </a:cubicBezTo>
                  <a:close/>
                </a:path>
              </a:pathLst>
            </a:custGeom>
            <a:solidFill>
              <a:srgbClr val="631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8"/>
            <p:cNvSpPr/>
            <p:nvPr/>
          </p:nvSpPr>
          <p:spPr>
            <a:xfrm>
              <a:off x="5032140" y="3467712"/>
              <a:ext cx="15501" cy="58838"/>
            </a:xfrm>
            <a:custGeom>
              <a:avLst/>
              <a:gdLst/>
              <a:ahLst/>
              <a:cxnLst/>
              <a:rect l="l" t="t" r="r" b="b"/>
              <a:pathLst>
                <a:path w="440" h="1670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95" y="0"/>
                    <a:pt x="308" y="366"/>
                    <a:pt x="176" y="820"/>
                  </a:cubicBezTo>
                  <a:cubicBezTo>
                    <a:pt x="59" y="1274"/>
                    <a:pt x="0" y="1669"/>
                    <a:pt x="15" y="1669"/>
                  </a:cubicBezTo>
                  <a:cubicBezTo>
                    <a:pt x="59" y="1669"/>
                    <a:pt x="161" y="1303"/>
                    <a:pt x="249" y="835"/>
                  </a:cubicBezTo>
                  <a:cubicBezTo>
                    <a:pt x="381" y="381"/>
                    <a:pt x="439" y="0"/>
                    <a:pt x="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8"/>
            <p:cNvSpPr/>
            <p:nvPr/>
          </p:nvSpPr>
          <p:spPr>
            <a:xfrm>
              <a:off x="4560727" y="4495111"/>
              <a:ext cx="187776" cy="58310"/>
            </a:xfrm>
            <a:custGeom>
              <a:avLst/>
              <a:gdLst/>
              <a:ahLst/>
              <a:cxnLst/>
              <a:rect l="l" t="t" r="r" b="b"/>
              <a:pathLst>
                <a:path w="5330" h="1655" extrusionOk="0">
                  <a:moveTo>
                    <a:pt x="293" y="0"/>
                  </a:moveTo>
                  <a:lnTo>
                    <a:pt x="1" y="1655"/>
                  </a:lnTo>
                  <a:lnTo>
                    <a:pt x="4627" y="1655"/>
                  </a:lnTo>
                  <a:cubicBezTo>
                    <a:pt x="5329" y="1655"/>
                    <a:pt x="4085" y="1025"/>
                    <a:pt x="4085" y="1025"/>
                  </a:cubicBezTo>
                  <a:lnTo>
                    <a:pt x="4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8"/>
            <p:cNvSpPr/>
            <p:nvPr/>
          </p:nvSpPr>
          <p:spPr>
            <a:xfrm>
              <a:off x="4760834" y="4495111"/>
              <a:ext cx="187247" cy="58310"/>
            </a:xfrm>
            <a:custGeom>
              <a:avLst/>
              <a:gdLst/>
              <a:ahLst/>
              <a:cxnLst/>
              <a:rect l="l" t="t" r="r" b="b"/>
              <a:pathLst>
                <a:path w="5315" h="1655" extrusionOk="0">
                  <a:moveTo>
                    <a:pt x="279" y="0"/>
                  </a:moveTo>
                  <a:lnTo>
                    <a:pt x="1" y="1655"/>
                  </a:lnTo>
                  <a:lnTo>
                    <a:pt x="4627" y="1655"/>
                  </a:lnTo>
                  <a:cubicBezTo>
                    <a:pt x="5315" y="1655"/>
                    <a:pt x="4071" y="1025"/>
                    <a:pt x="4071" y="1025"/>
                  </a:cubicBezTo>
                  <a:lnTo>
                    <a:pt x="4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8"/>
            <p:cNvSpPr/>
            <p:nvPr/>
          </p:nvSpPr>
          <p:spPr>
            <a:xfrm>
              <a:off x="4544239" y="3566217"/>
              <a:ext cx="463169" cy="958359"/>
            </a:xfrm>
            <a:custGeom>
              <a:avLst/>
              <a:gdLst/>
              <a:ahLst/>
              <a:cxnLst/>
              <a:rect l="l" t="t" r="r" b="b"/>
              <a:pathLst>
                <a:path w="13147" h="27201" extrusionOk="0">
                  <a:moveTo>
                    <a:pt x="13146" y="1"/>
                  </a:moveTo>
                  <a:lnTo>
                    <a:pt x="4861" y="147"/>
                  </a:lnTo>
                  <a:lnTo>
                    <a:pt x="0" y="27201"/>
                  </a:lnTo>
                  <a:lnTo>
                    <a:pt x="4978" y="27201"/>
                  </a:lnTo>
                  <a:lnTo>
                    <a:pt x="9165" y="3089"/>
                  </a:lnTo>
                  <a:lnTo>
                    <a:pt x="5754" y="27201"/>
                  </a:lnTo>
                  <a:lnTo>
                    <a:pt x="10409" y="27201"/>
                  </a:lnTo>
                  <a:lnTo>
                    <a:pt x="131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8"/>
            <p:cNvSpPr/>
            <p:nvPr/>
          </p:nvSpPr>
          <p:spPr>
            <a:xfrm>
              <a:off x="4697420" y="3161380"/>
              <a:ext cx="309460" cy="437235"/>
            </a:xfrm>
            <a:custGeom>
              <a:avLst/>
              <a:gdLst/>
              <a:ahLst/>
              <a:cxnLst/>
              <a:rect l="l" t="t" r="r" b="b"/>
              <a:pathLst>
                <a:path w="8784" h="12410" extrusionOk="0">
                  <a:moveTo>
                    <a:pt x="4595" y="1"/>
                  </a:moveTo>
                  <a:cubicBezTo>
                    <a:pt x="3667" y="1"/>
                    <a:pt x="2771" y="110"/>
                    <a:pt x="2196" y="336"/>
                  </a:cubicBezTo>
                  <a:cubicBezTo>
                    <a:pt x="2196" y="336"/>
                    <a:pt x="205" y="1171"/>
                    <a:pt x="0" y="3001"/>
                  </a:cubicBezTo>
                  <a:lnTo>
                    <a:pt x="2240" y="6822"/>
                  </a:lnTo>
                  <a:lnTo>
                    <a:pt x="15" y="10803"/>
                  </a:lnTo>
                  <a:cubicBezTo>
                    <a:pt x="15" y="11330"/>
                    <a:pt x="454" y="11770"/>
                    <a:pt x="996" y="11784"/>
                  </a:cubicBezTo>
                  <a:cubicBezTo>
                    <a:pt x="2410" y="11823"/>
                    <a:pt x="4673" y="12410"/>
                    <a:pt x="6481" y="12410"/>
                  </a:cubicBezTo>
                  <a:cubicBezTo>
                    <a:pt x="7443" y="12410"/>
                    <a:pt x="8276" y="12244"/>
                    <a:pt x="8784" y="11740"/>
                  </a:cubicBezTo>
                  <a:lnTo>
                    <a:pt x="8403" y="6236"/>
                  </a:lnTo>
                  <a:lnTo>
                    <a:pt x="7686" y="512"/>
                  </a:lnTo>
                  <a:cubicBezTo>
                    <a:pt x="6999" y="176"/>
                    <a:pt x="5772" y="1"/>
                    <a:pt x="4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8"/>
            <p:cNvSpPr/>
            <p:nvPr/>
          </p:nvSpPr>
          <p:spPr>
            <a:xfrm>
              <a:off x="4810860" y="2967400"/>
              <a:ext cx="177454" cy="224220"/>
            </a:xfrm>
            <a:custGeom>
              <a:avLst/>
              <a:gdLst/>
              <a:ahLst/>
              <a:cxnLst/>
              <a:rect l="l" t="t" r="r" b="b"/>
              <a:pathLst>
                <a:path w="5037" h="6364" extrusionOk="0">
                  <a:moveTo>
                    <a:pt x="2619" y="0"/>
                  </a:moveTo>
                  <a:cubicBezTo>
                    <a:pt x="1389" y="0"/>
                    <a:pt x="1333" y="587"/>
                    <a:pt x="1333" y="587"/>
                  </a:cubicBezTo>
                  <a:lnTo>
                    <a:pt x="1333" y="1582"/>
                  </a:lnTo>
                  <a:cubicBezTo>
                    <a:pt x="1333" y="1582"/>
                    <a:pt x="1004" y="1350"/>
                    <a:pt x="688" y="1350"/>
                  </a:cubicBezTo>
                  <a:cubicBezTo>
                    <a:pt x="455" y="1350"/>
                    <a:pt x="228" y="1477"/>
                    <a:pt x="147" y="1919"/>
                  </a:cubicBezTo>
                  <a:cubicBezTo>
                    <a:pt x="1" y="2724"/>
                    <a:pt x="791" y="2885"/>
                    <a:pt x="791" y="2885"/>
                  </a:cubicBezTo>
                  <a:lnTo>
                    <a:pt x="601" y="5242"/>
                  </a:lnTo>
                  <a:cubicBezTo>
                    <a:pt x="586" y="5564"/>
                    <a:pt x="674" y="5871"/>
                    <a:pt x="894" y="6091"/>
                  </a:cubicBezTo>
                  <a:cubicBezTo>
                    <a:pt x="1099" y="6291"/>
                    <a:pt x="1336" y="6363"/>
                    <a:pt x="1570" y="6363"/>
                  </a:cubicBezTo>
                  <a:cubicBezTo>
                    <a:pt x="1918" y="6363"/>
                    <a:pt x="2262" y="6202"/>
                    <a:pt x="2490" y="6062"/>
                  </a:cubicBezTo>
                  <a:cubicBezTo>
                    <a:pt x="2680" y="5930"/>
                    <a:pt x="2782" y="5740"/>
                    <a:pt x="2782" y="5520"/>
                  </a:cubicBezTo>
                  <a:lnTo>
                    <a:pt x="2782" y="4905"/>
                  </a:lnTo>
                  <a:lnTo>
                    <a:pt x="3646" y="4905"/>
                  </a:lnTo>
                  <a:cubicBezTo>
                    <a:pt x="5037" y="4832"/>
                    <a:pt x="4803" y="382"/>
                    <a:pt x="4803" y="382"/>
                  </a:cubicBezTo>
                  <a:cubicBezTo>
                    <a:pt x="4803" y="43"/>
                    <a:pt x="4137" y="30"/>
                    <a:pt x="4039" y="30"/>
                  </a:cubicBezTo>
                  <a:cubicBezTo>
                    <a:pt x="4031" y="30"/>
                    <a:pt x="4027" y="30"/>
                    <a:pt x="4027" y="30"/>
                  </a:cubicBezTo>
                  <a:lnTo>
                    <a:pt x="2709" y="1"/>
                  </a:lnTo>
                  <a:cubicBezTo>
                    <a:pt x="2679" y="0"/>
                    <a:pt x="2649" y="0"/>
                    <a:pt x="2619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8"/>
            <p:cNvSpPr/>
            <p:nvPr/>
          </p:nvSpPr>
          <p:spPr>
            <a:xfrm>
              <a:off x="4942903" y="3040151"/>
              <a:ext cx="9336" cy="46436"/>
            </a:xfrm>
            <a:custGeom>
              <a:avLst/>
              <a:gdLst/>
              <a:ahLst/>
              <a:cxnLst/>
              <a:rect l="l" t="t" r="r" b="b"/>
              <a:pathLst>
                <a:path w="265" h="1318" extrusionOk="0">
                  <a:moveTo>
                    <a:pt x="206" y="0"/>
                  </a:moveTo>
                  <a:cubicBezTo>
                    <a:pt x="176" y="0"/>
                    <a:pt x="147" y="337"/>
                    <a:pt x="176" y="732"/>
                  </a:cubicBezTo>
                  <a:cubicBezTo>
                    <a:pt x="176" y="908"/>
                    <a:pt x="206" y="1113"/>
                    <a:pt x="147" y="1215"/>
                  </a:cubicBezTo>
                  <a:cubicBezTo>
                    <a:pt x="132" y="1245"/>
                    <a:pt x="103" y="1274"/>
                    <a:pt x="59" y="1274"/>
                  </a:cubicBezTo>
                  <a:cubicBezTo>
                    <a:pt x="30" y="1303"/>
                    <a:pt x="1" y="1303"/>
                    <a:pt x="1" y="1303"/>
                  </a:cubicBezTo>
                  <a:cubicBezTo>
                    <a:pt x="1" y="1303"/>
                    <a:pt x="30" y="1318"/>
                    <a:pt x="59" y="1318"/>
                  </a:cubicBezTo>
                  <a:cubicBezTo>
                    <a:pt x="103" y="1318"/>
                    <a:pt x="176" y="1289"/>
                    <a:pt x="206" y="1230"/>
                  </a:cubicBezTo>
                  <a:cubicBezTo>
                    <a:pt x="249" y="1171"/>
                    <a:pt x="264" y="1084"/>
                    <a:pt x="264" y="996"/>
                  </a:cubicBezTo>
                  <a:lnTo>
                    <a:pt x="264" y="718"/>
                  </a:lnTo>
                  <a:cubicBezTo>
                    <a:pt x="264" y="337"/>
                    <a:pt x="22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8"/>
            <p:cNvSpPr/>
            <p:nvPr/>
          </p:nvSpPr>
          <p:spPr>
            <a:xfrm>
              <a:off x="4915564" y="3041701"/>
              <a:ext cx="3135" cy="11380"/>
            </a:xfrm>
            <a:custGeom>
              <a:avLst/>
              <a:gdLst/>
              <a:ahLst/>
              <a:cxnLst/>
              <a:rect l="l" t="t" r="r" b="b"/>
              <a:pathLst>
                <a:path w="89" h="323" extrusionOk="0">
                  <a:moveTo>
                    <a:pt x="30" y="0"/>
                  </a:moveTo>
                  <a:cubicBezTo>
                    <a:pt x="15" y="0"/>
                    <a:pt x="1" y="73"/>
                    <a:pt x="1" y="161"/>
                  </a:cubicBezTo>
                  <a:cubicBezTo>
                    <a:pt x="1" y="249"/>
                    <a:pt x="30" y="322"/>
                    <a:pt x="45" y="322"/>
                  </a:cubicBezTo>
                  <a:cubicBezTo>
                    <a:pt x="74" y="322"/>
                    <a:pt x="88" y="249"/>
                    <a:pt x="88" y="161"/>
                  </a:cubicBezTo>
                  <a:cubicBezTo>
                    <a:pt x="88" y="73"/>
                    <a:pt x="45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8"/>
            <p:cNvSpPr/>
            <p:nvPr/>
          </p:nvSpPr>
          <p:spPr>
            <a:xfrm>
              <a:off x="4965591" y="3040644"/>
              <a:ext cx="3135" cy="11909"/>
            </a:xfrm>
            <a:custGeom>
              <a:avLst/>
              <a:gdLst/>
              <a:ahLst/>
              <a:cxnLst/>
              <a:rect l="l" t="t" r="r" b="b"/>
              <a:pathLst>
                <a:path w="89" h="338" extrusionOk="0">
                  <a:moveTo>
                    <a:pt x="45" y="1"/>
                  </a:moveTo>
                  <a:cubicBezTo>
                    <a:pt x="15" y="1"/>
                    <a:pt x="1" y="74"/>
                    <a:pt x="1" y="162"/>
                  </a:cubicBezTo>
                  <a:cubicBezTo>
                    <a:pt x="1" y="264"/>
                    <a:pt x="45" y="338"/>
                    <a:pt x="59" y="338"/>
                  </a:cubicBezTo>
                  <a:cubicBezTo>
                    <a:pt x="74" y="338"/>
                    <a:pt x="89" y="264"/>
                    <a:pt x="89" y="162"/>
                  </a:cubicBezTo>
                  <a:cubicBezTo>
                    <a:pt x="89" y="74"/>
                    <a:pt x="59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8"/>
            <p:cNvSpPr/>
            <p:nvPr/>
          </p:nvSpPr>
          <p:spPr>
            <a:xfrm>
              <a:off x="4882554" y="3122661"/>
              <a:ext cx="27902" cy="49044"/>
            </a:xfrm>
            <a:custGeom>
              <a:avLst/>
              <a:gdLst/>
              <a:ahLst/>
              <a:cxnLst/>
              <a:rect l="l" t="t" r="r" b="b"/>
              <a:pathLst>
                <a:path w="792" h="1392" extrusionOk="0">
                  <a:moveTo>
                    <a:pt x="15" y="1"/>
                  </a:moveTo>
                  <a:lnTo>
                    <a:pt x="15" y="1"/>
                  </a:lnTo>
                  <a:cubicBezTo>
                    <a:pt x="1" y="235"/>
                    <a:pt x="1" y="498"/>
                    <a:pt x="74" y="733"/>
                  </a:cubicBezTo>
                  <a:cubicBezTo>
                    <a:pt x="147" y="967"/>
                    <a:pt x="294" y="1186"/>
                    <a:pt x="484" y="1303"/>
                  </a:cubicBezTo>
                  <a:cubicBezTo>
                    <a:pt x="572" y="1333"/>
                    <a:pt x="689" y="1391"/>
                    <a:pt x="689" y="1391"/>
                  </a:cubicBezTo>
                  <a:cubicBezTo>
                    <a:pt x="689" y="1377"/>
                    <a:pt x="733" y="1230"/>
                    <a:pt x="733" y="1216"/>
                  </a:cubicBezTo>
                  <a:cubicBezTo>
                    <a:pt x="791" y="952"/>
                    <a:pt x="762" y="776"/>
                    <a:pt x="747" y="484"/>
                  </a:cubicBezTo>
                  <a:cubicBezTo>
                    <a:pt x="455" y="410"/>
                    <a:pt x="206" y="235"/>
                    <a:pt x="15" y="1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8"/>
            <p:cNvSpPr/>
            <p:nvPr/>
          </p:nvSpPr>
          <p:spPr>
            <a:xfrm>
              <a:off x="4831505" y="3028807"/>
              <a:ext cx="23252" cy="30969"/>
            </a:xfrm>
            <a:custGeom>
              <a:avLst/>
              <a:gdLst/>
              <a:ahLst/>
              <a:cxnLst/>
              <a:rect l="l" t="t" r="r" b="b"/>
              <a:pathLst>
                <a:path w="660" h="879" extrusionOk="0">
                  <a:moveTo>
                    <a:pt x="74" y="0"/>
                  </a:moveTo>
                  <a:cubicBezTo>
                    <a:pt x="74" y="15"/>
                    <a:pt x="132" y="29"/>
                    <a:pt x="220" y="88"/>
                  </a:cubicBezTo>
                  <a:cubicBezTo>
                    <a:pt x="277" y="126"/>
                    <a:pt x="346" y="176"/>
                    <a:pt x="407" y="250"/>
                  </a:cubicBezTo>
                  <a:lnTo>
                    <a:pt x="407" y="250"/>
                  </a:lnTo>
                  <a:cubicBezTo>
                    <a:pt x="390" y="243"/>
                    <a:pt x="372" y="238"/>
                    <a:pt x="352" y="234"/>
                  </a:cubicBezTo>
                  <a:cubicBezTo>
                    <a:pt x="332" y="230"/>
                    <a:pt x="313" y="229"/>
                    <a:pt x="293" y="229"/>
                  </a:cubicBezTo>
                  <a:cubicBezTo>
                    <a:pt x="240" y="229"/>
                    <a:pt x="190" y="242"/>
                    <a:pt x="147" y="264"/>
                  </a:cubicBezTo>
                  <a:cubicBezTo>
                    <a:pt x="88" y="308"/>
                    <a:pt x="59" y="366"/>
                    <a:pt x="44" y="410"/>
                  </a:cubicBezTo>
                  <a:cubicBezTo>
                    <a:pt x="0" y="527"/>
                    <a:pt x="44" y="630"/>
                    <a:pt x="88" y="703"/>
                  </a:cubicBezTo>
                  <a:cubicBezTo>
                    <a:pt x="191" y="849"/>
                    <a:pt x="293" y="879"/>
                    <a:pt x="293" y="879"/>
                  </a:cubicBezTo>
                  <a:cubicBezTo>
                    <a:pt x="293" y="879"/>
                    <a:pt x="220" y="820"/>
                    <a:pt x="147" y="688"/>
                  </a:cubicBezTo>
                  <a:cubicBezTo>
                    <a:pt x="118" y="615"/>
                    <a:pt x="88" y="542"/>
                    <a:pt x="132" y="454"/>
                  </a:cubicBezTo>
                  <a:cubicBezTo>
                    <a:pt x="145" y="375"/>
                    <a:pt x="217" y="320"/>
                    <a:pt x="306" y="320"/>
                  </a:cubicBezTo>
                  <a:cubicBezTo>
                    <a:pt x="316" y="320"/>
                    <a:pt x="327" y="321"/>
                    <a:pt x="337" y="322"/>
                  </a:cubicBezTo>
                  <a:cubicBezTo>
                    <a:pt x="410" y="337"/>
                    <a:pt x="454" y="381"/>
                    <a:pt x="513" y="410"/>
                  </a:cubicBezTo>
                  <a:lnTo>
                    <a:pt x="659" y="513"/>
                  </a:lnTo>
                  <a:lnTo>
                    <a:pt x="586" y="366"/>
                  </a:lnTo>
                  <a:cubicBezTo>
                    <a:pt x="498" y="176"/>
                    <a:pt x="366" y="88"/>
                    <a:pt x="264" y="29"/>
                  </a:cubicBezTo>
                  <a:cubicBezTo>
                    <a:pt x="147" y="0"/>
                    <a:pt x="74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8"/>
            <p:cNvSpPr/>
            <p:nvPr/>
          </p:nvSpPr>
          <p:spPr>
            <a:xfrm>
              <a:off x="4916586" y="3091694"/>
              <a:ext cx="24802" cy="13247"/>
            </a:xfrm>
            <a:custGeom>
              <a:avLst/>
              <a:gdLst/>
              <a:ahLst/>
              <a:cxnLst/>
              <a:rect l="l" t="t" r="r" b="b"/>
              <a:pathLst>
                <a:path w="704" h="376" extrusionOk="0">
                  <a:moveTo>
                    <a:pt x="3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60"/>
                    <a:pt x="45" y="133"/>
                  </a:cubicBezTo>
                  <a:cubicBezTo>
                    <a:pt x="74" y="206"/>
                    <a:pt x="162" y="279"/>
                    <a:pt x="279" y="338"/>
                  </a:cubicBezTo>
                  <a:cubicBezTo>
                    <a:pt x="344" y="366"/>
                    <a:pt x="421" y="376"/>
                    <a:pt x="487" y="376"/>
                  </a:cubicBezTo>
                  <a:cubicBezTo>
                    <a:pt x="525" y="376"/>
                    <a:pt x="560" y="373"/>
                    <a:pt x="587" y="367"/>
                  </a:cubicBezTo>
                  <a:cubicBezTo>
                    <a:pt x="660" y="353"/>
                    <a:pt x="704" y="338"/>
                    <a:pt x="704" y="309"/>
                  </a:cubicBezTo>
                  <a:cubicBezTo>
                    <a:pt x="696" y="301"/>
                    <a:pt x="678" y="299"/>
                    <a:pt x="653" y="299"/>
                  </a:cubicBezTo>
                  <a:cubicBezTo>
                    <a:pt x="637" y="299"/>
                    <a:pt x="619" y="300"/>
                    <a:pt x="597" y="300"/>
                  </a:cubicBezTo>
                  <a:cubicBezTo>
                    <a:pt x="526" y="300"/>
                    <a:pt x="424" y="293"/>
                    <a:pt x="308" y="235"/>
                  </a:cubicBezTo>
                  <a:cubicBezTo>
                    <a:pt x="112" y="165"/>
                    <a:pt x="23" y="0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8"/>
            <p:cNvSpPr/>
            <p:nvPr/>
          </p:nvSpPr>
          <p:spPr>
            <a:xfrm>
              <a:off x="4911971" y="3089368"/>
              <a:ext cx="7751" cy="7645"/>
            </a:xfrm>
            <a:custGeom>
              <a:avLst/>
              <a:gdLst/>
              <a:ahLst/>
              <a:cxnLst/>
              <a:rect l="l" t="t" r="r" b="b"/>
              <a:pathLst>
                <a:path w="220" h="217" extrusionOk="0">
                  <a:moveTo>
                    <a:pt x="195" y="0"/>
                  </a:moveTo>
                  <a:cubicBezTo>
                    <a:pt x="164" y="0"/>
                    <a:pt x="112" y="13"/>
                    <a:pt x="73" y="53"/>
                  </a:cubicBezTo>
                  <a:cubicBezTo>
                    <a:pt x="0" y="126"/>
                    <a:pt x="0" y="214"/>
                    <a:pt x="29" y="214"/>
                  </a:cubicBezTo>
                  <a:cubicBezTo>
                    <a:pt x="31" y="215"/>
                    <a:pt x="34" y="216"/>
                    <a:pt x="36" y="216"/>
                  </a:cubicBezTo>
                  <a:cubicBezTo>
                    <a:pt x="52" y="216"/>
                    <a:pt x="81" y="177"/>
                    <a:pt x="132" y="126"/>
                  </a:cubicBezTo>
                  <a:cubicBezTo>
                    <a:pt x="190" y="82"/>
                    <a:pt x="220" y="38"/>
                    <a:pt x="220" y="9"/>
                  </a:cubicBezTo>
                  <a:cubicBezTo>
                    <a:pt x="220" y="4"/>
                    <a:pt x="210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8"/>
            <p:cNvSpPr/>
            <p:nvPr/>
          </p:nvSpPr>
          <p:spPr>
            <a:xfrm>
              <a:off x="4356498" y="3219617"/>
              <a:ext cx="434280" cy="312618"/>
            </a:xfrm>
            <a:custGeom>
              <a:avLst/>
              <a:gdLst/>
              <a:ahLst/>
              <a:cxnLst/>
              <a:rect l="l" t="t" r="r" b="b"/>
              <a:pathLst>
                <a:path w="12327" h="8873" extrusionOk="0">
                  <a:moveTo>
                    <a:pt x="10233" y="1"/>
                  </a:moveTo>
                  <a:cubicBezTo>
                    <a:pt x="10233" y="1"/>
                    <a:pt x="7053" y="5241"/>
                    <a:pt x="5921" y="5241"/>
                  </a:cubicBezTo>
                  <a:cubicBezTo>
                    <a:pt x="5846" y="5241"/>
                    <a:pt x="5780" y="5218"/>
                    <a:pt x="5725" y="5169"/>
                  </a:cubicBezTo>
                  <a:cubicBezTo>
                    <a:pt x="3792" y="3412"/>
                    <a:pt x="2226" y="1582"/>
                    <a:pt x="2226" y="1582"/>
                  </a:cubicBezTo>
                  <a:lnTo>
                    <a:pt x="0" y="3236"/>
                  </a:lnTo>
                  <a:cubicBezTo>
                    <a:pt x="0" y="3236"/>
                    <a:pt x="2518" y="6252"/>
                    <a:pt x="3163" y="6998"/>
                  </a:cubicBezTo>
                  <a:cubicBezTo>
                    <a:pt x="3588" y="7501"/>
                    <a:pt x="4825" y="8873"/>
                    <a:pt x="6375" y="8873"/>
                  </a:cubicBezTo>
                  <a:cubicBezTo>
                    <a:pt x="7171" y="8873"/>
                    <a:pt x="8051" y="8510"/>
                    <a:pt x="8945" y="7482"/>
                  </a:cubicBezTo>
                  <a:cubicBezTo>
                    <a:pt x="11580" y="4437"/>
                    <a:pt x="12327" y="1801"/>
                    <a:pt x="12327" y="1801"/>
                  </a:cubicBezTo>
                  <a:lnTo>
                    <a:pt x="102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8"/>
            <p:cNvSpPr/>
            <p:nvPr/>
          </p:nvSpPr>
          <p:spPr>
            <a:xfrm>
              <a:off x="4527716" y="3499736"/>
              <a:ext cx="102167" cy="33048"/>
            </a:xfrm>
            <a:custGeom>
              <a:avLst/>
              <a:gdLst/>
              <a:ahLst/>
              <a:cxnLst/>
              <a:rect l="l" t="t" r="r" b="b"/>
              <a:pathLst>
                <a:path w="2900" h="938" extrusionOk="0">
                  <a:moveTo>
                    <a:pt x="1597" y="0"/>
                  </a:moveTo>
                  <a:cubicBezTo>
                    <a:pt x="1050" y="0"/>
                    <a:pt x="498" y="183"/>
                    <a:pt x="74" y="541"/>
                  </a:cubicBezTo>
                  <a:lnTo>
                    <a:pt x="74" y="438"/>
                  </a:lnTo>
                  <a:lnTo>
                    <a:pt x="1" y="541"/>
                  </a:lnTo>
                  <a:cubicBezTo>
                    <a:pt x="455" y="702"/>
                    <a:pt x="938" y="863"/>
                    <a:pt x="1406" y="921"/>
                  </a:cubicBezTo>
                  <a:cubicBezTo>
                    <a:pt x="1495" y="932"/>
                    <a:pt x="1585" y="937"/>
                    <a:pt x="1674" y="937"/>
                  </a:cubicBezTo>
                  <a:cubicBezTo>
                    <a:pt x="2083" y="937"/>
                    <a:pt x="2484" y="825"/>
                    <a:pt x="2797" y="585"/>
                  </a:cubicBezTo>
                  <a:cubicBezTo>
                    <a:pt x="2855" y="555"/>
                    <a:pt x="2899" y="497"/>
                    <a:pt x="2899" y="438"/>
                  </a:cubicBezTo>
                  <a:cubicBezTo>
                    <a:pt x="2899" y="394"/>
                    <a:pt x="2841" y="350"/>
                    <a:pt x="2782" y="321"/>
                  </a:cubicBezTo>
                  <a:cubicBezTo>
                    <a:pt x="2428" y="106"/>
                    <a:pt x="2014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8"/>
            <p:cNvSpPr/>
            <p:nvPr/>
          </p:nvSpPr>
          <p:spPr>
            <a:xfrm>
              <a:off x="4562806" y="3403239"/>
              <a:ext cx="7751" cy="60389"/>
            </a:xfrm>
            <a:custGeom>
              <a:avLst/>
              <a:gdLst/>
              <a:ahLst/>
              <a:cxnLst/>
              <a:rect l="l" t="t" r="r" b="b"/>
              <a:pathLst>
                <a:path w="220" h="1714" extrusionOk="0">
                  <a:moveTo>
                    <a:pt x="161" y="0"/>
                  </a:moveTo>
                  <a:cubicBezTo>
                    <a:pt x="147" y="0"/>
                    <a:pt x="147" y="381"/>
                    <a:pt x="88" y="864"/>
                  </a:cubicBezTo>
                  <a:cubicBezTo>
                    <a:pt x="59" y="1333"/>
                    <a:pt x="0" y="1713"/>
                    <a:pt x="15" y="1713"/>
                  </a:cubicBezTo>
                  <a:cubicBezTo>
                    <a:pt x="30" y="1713"/>
                    <a:pt x="147" y="1333"/>
                    <a:pt x="176" y="879"/>
                  </a:cubicBezTo>
                  <a:cubicBezTo>
                    <a:pt x="220" y="381"/>
                    <a:pt x="176" y="0"/>
                    <a:pt x="161" y="0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8"/>
            <p:cNvSpPr/>
            <p:nvPr/>
          </p:nvSpPr>
          <p:spPr>
            <a:xfrm>
              <a:off x="4568971" y="3403239"/>
              <a:ext cx="20152" cy="54716"/>
            </a:xfrm>
            <a:custGeom>
              <a:avLst/>
              <a:gdLst/>
              <a:ahLst/>
              <a:cxnLst/>
              <a:rect l="l" t="t" r="r" b="b"/>
              <a:pathLst>
                <a:path w="572" h="1553" extrusionOk="0">
                  <a:moveTo>
                    <a:pt x="45" y="0"/>
                  </a:moveTo>
                  <a:cubicBezTo>
                    <a:pt x="1" y="0"/>
                    <a:pt x="103" y="352"/>
                    <a:pt x="250" y="791"/>
                  </a:cubicBezTo>
                  <a:cubicBezTo>
                    <a:pt x="367" y="1230"/>
                    <a:pt x="513" y="1552"/>
                    <a:pt x="543" y="1552"/>
                  </a:cubicBezTo>
                  <a:cubicBezTo>
                    <a:pt x="572" y="1538"/>
                    <a:pt x="455" y="1186"/>
                    <a:pt x="338" y="762"/>
                  </a:cubicBezTo>
                  <a:cubicBezTo>
                    <a:pt x="206" y="323"/>
                    <a:pt x="59" y="0"/>
                    <a:pt x="45" y="0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8"/>
            <p:cNvSpPr/>
            <p:nvPr/>
          </p:nvSpPr>
          <p:spPr>
            <a:xfrm>
              <a:off x="4627277" y="3588412"/>
              <a:ext cx="165581" cy="924325"/>
            </a:xfrm>
            <a:custGeom>
              <a:avLst/>
              <a:gdLst/>
              <a:ahLst/>
              <a:cxnLst/>
              <a:rect l="l" t="t" r="r" b="b"/>
              <a:pathLst>
                <a:path w="4700" h="26235" extrusionOk="0">
                  <a:moveTo>
                    <a:pt x="4685" y="0"/>
                  </a:moveTo>
                  <a:lnTo>
                    <a:pt x="4685" y="0"/>
                  </a:lnTo>
                  <a:cubicBezTo>
                    <a:pt x="4656" y="0"/>
                    <a:pt x="3602" y="5870"/>
                    <a:pt x="2299" y="13102"/>
                  </a:cubicBezTo>
                  <a:cubicBezTo>
                    <a:pt x="1025" y="20364"/>
                    <a:pt x="0" y="26234"/>
                    <a:pt x="15" y="26234"/>
                  </a:cubicBezTo>
                  <a:cubicBezTo>
                    <a:pt x="29" y="26234"/>
                    <a:pt x="1098" y="20364"/>
                    <a:pt x="2401" y="13117"/>
                  </a:cubicBezTo>
                  <a:cubicBezTo>
                    <a:pt x="3675" y="5885"/>
                    <a:pt x="4699" y="0"/>
                    <a:pt x="4685" y="0"/>
                  </a:cubicBez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8"/>
            <p:cNvSpPr/>
            <p:nvPr/>
          </p:nvSpPr>
          <p:spPr>
            <a:xfrm>
              <a:off x="4849050" y="3606450"/>
              <a:ext cx="64506" cy="920696"/>
            </a:xfrm>
            <a:custGeom>
              <a:avLst/>
              <a:gdLst/>
              <a:ahLst/>
              <a:cxnLst/>
              <a:rect l="l" t="t" r="r" b="b"/>
              <a:pathLst>
                <a:path w="1831" h="26132" extrusionOk="0">
                  <a:moveTo>
                    <a:pt x="1830" y="0"/>
                  </a:moveTo>
                  <a:cubicBezTo>
                    <a:pt x="1830" y="0"/>
                    <a:pt x="1801" y="30"/>
                    <a:pt x="1801" y="59"/>
                  </a:cubicBezTo>
                  <a:cubicBezTo>
                    <a:pt x="1801" y="118"/>
                    <a:pt x="1801" y="176"/>
                    <a:pt x="1786" y="264"/>
                  </a:cubicBezTo>
                  <a:cubicBezTo>
                    <a:pt x="1772" y="440"/>
                    <a:pt x="1757" y="688"/>
                    <a:pt x="1713" y="1025"/>
                  </a:cubicBezTo>
                  <a:cubicBezTo>
                    <a:pt x="1640" y="1684"/>
                    <a:pt x="1552" y="2650"/>
                    <a:pt x="1435" y="3821"/>
                  </a:cubicBezTo>
                  <a:cubicBezTo>
                    <a:pt x="1230" y="6178"/>
                    <a:pt x="952" y="9443"/>
                    <a:pt x="688" y="13044"/>
                  </a:cubicBezTo>
                  <a:cubicBezTo>
                    <a:pt x="439" y="16646"/>
                    <a:pt x="249" y="19925"/>
                    <a:pt x="147" y="22282"/>
                  </a:cubicBezTo>
                  <a:cubicBezTo>
                    <a:pt x="88" y="23453"/>
                    <a:pt x="29" y="24419"/>
                    <a:pt x="15" y="25078"/>
                  </a:cubicBezTo>
                  <a:cubicBezTo>
                    <a:pt x="15" y="25415"/>
                    <a:pt x="0" y="25663"/>
                    <a:pt x="0" y="25854"/>
                  </a:cubicBezTo>
                  <a:lnTo>
                    <a:pt x="0" y="26059"/>
                  </a:lnTo>
                  <a:lnTo>
                    <a:pt x="0" y="26132"/>
                  </a:lnTo>
                  <a:cubicBezTo>
                    <a:pt x="0" y="26132"/>
                    <a:pt x="15" y="26088"/>
                    <a:pt x="15" y="26073"/>
                  </a:cubicBezTo>
                  <a:cubicBezTo>
                    <a:pt x="15" y="26015"/>
                    <a:pt x="29" y="25956"/>
                    <a:pt x="29" y="25868"/>
                  </a:cubicBezTo>
                  <a:cubicBezTo>
                    <a:pt x="29" y="25693"/>
                    <a:pt x="59" y="25429"/>
                    <a:pt x="73" y="25093"/>
                  </a:cubicBezTo>
                  <a:cubicBezTo>
                    <a:pt x="103" y="24448"/>
                    <a:pt x="161" y="23468"/>
                    <a:pt x="220" y="22296"/>
                  </a:cubicBezTo>
                  <a:cubicBezTo>
                    <a:pt x="337" y="19939"/>
                    <a:pt x="527" y="16660"/>
                    <a:pt x="791" y="13059"/>
                  </a:cubicBezTo>
                  <a:cubicBezTo>
                    <a:pt x="1040" y="9458"/>
                    <a:pt x="1318" y="6193"/>
                    <a:pt x="1523" y="3836"/>
                  </a:cubicBezTo>
                  <a:cubicBezTo>
                    <a:pt x="1611" y="2650"/>
                    <a:pt x="1698" y="1699"/>
                    <a:pt x="1757" y="1040"/>
                  </a:cubicBezTo>
                  <a:cubicBezTo>
                    <a:pt x="1772" y="703"/>
                    <a:pt x="1786" y="454"/>
                    <a:pt x="1801" y="264"/>
                  </a:cubicBezTo>
                  <a:cubicBezTo>
                    <a:pt x="1830" y="176"/>
                    <a:pt x="1830" y="118"/>
                    <a:pt x="1830" y="59"/>
                  </a:cubicBezTo>
                  <a:lnTo>
                    <a:pt x="1830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8"/>
            <p:cNvSpPr/>
            <p:nvPr/>
          </p:nvSpPr>
          <p:spPr>
            <a:xfrm>
              <a:off x="4846971" y="2951440"/>
              <a:ext cx="148565" cy="73742"/>
            </a:xfrm>
            <a:custGeom>
              <a:avLst/>
              <a:gdLst/>
              <a:ahLst/>
              <a:cxnLst/>
              <a:rect l="l" t="t" r="r" b="b"/>
              <a:pathLst>
                <a:path w="4217" h="2093" extrusionOk="0">
                  <a:moveTo>
                    <a:pt x="2401" y="0"/>
                  </a:moveTo>
                  <a:cubicBezTo>
                    <a:pt x="1904" y="0"/>
                    <a:pt x="1406" y="44"/>
                    <a:pt x="938" y="191"/>
                  </a:cubicBezTo>
                  <a:cubicBezTo>
                    <a:pt x="645" y="264"/>
                    <a:pt x="352" y="395"/>
                    <a:pt x="191" y="630"/>
                  </a:cubicBezTo>
                  <a:cubicBezTo>
                    <a:pt x="59" y="835"/>
                    <a:pt x="45" y="1069"/>
                    <a:pt x="15" y="1318"/>
                  </a:cubicBezTo>
                  <a:cubicBezTo>
                    <a:pt x="1" y="1479"/>
                    <a:pt x="1" y="1640"/>
                    <a:pt x="59" y="1786"/>
                  </a:cubicBezTo>
                  <a:cubicBezTo>
                    <a:pt x="112" y="1918"/>
                    <a:pt x="235" y="2037"/>
                    <a:pt x="376" y="2050"/>
                  </a:cubicBezTo>
                  <a:lnTo>
                    <a:pt x="352" y="2050"/>
                  </a:lnTo>
                  <a:cubicBezTo>
                    <a:pt x="462" y="2079"/>
                    <a:pt x="575" y="2092"/>
                    <a:pt x="689" y="2092"/>
                  </a:cubicBezTo>
                  <a:cubicBezTo>
                    <a:pt x="1210" y="2092"/>
                    <a:pt x="1737" y="1801"/>
                    <a:pt x="1977" y="1332"/>
                  </a:cubicBezTo>
                  <a:lnTo>
                    <a:pt x="1977" y="1332"/>
                  </a:lnTo>
                  <a:cubicBezTo>
                    <a:pt x="1924" y="1545"/>
                    <a:pt x="2148" y="1734"/>
                    <a:pt x="2365" y="1734"/>
                  </a:cubicBezTo>
                  <a:cubicBezTo>
                    <a:pt x="2387" y="1734"/>
                    <a:pt x="2409" y="1732"/>
                    <a:pt x="2431" y="1728"/>
                  </a:cubicBezTo>
                  <a:cubicBezTo>
                    <a:pt x="2680" y="1698"/>
                    <a:pt x="2841" y="1493"/>
                    <a:pt x="2943" y="1274"/>
                  </a:cubicBezTo>
                  <a:cubicBezTo>
                    <a:pt x="2958" y="1406"/>
                    <a:pt x="3002" y="1537"/>
                    <a:pt x="3090" y="1640"/>
                  </a:cubicBezTo>
                  <a:cubicBezTo>
                    <a:pt x="3160" y="1734"/>
                    <a:pt x="3258" y="1780"/>
                    <a:pt x="3362" y="1780"/>
                  </a:cubicBezTo>
                  <a:cubicBezTo>
                    <a:pt x="3388" y="1780"/>
                    <a:pt x="3415" y="1777"/>
                    <a:pt x="3441" y="1772"/>
                  </a:cubicBezTo>
                  <a:cubicBezTo>
                    <a:pt x="3534" y="1741"/>
                    <a:pt x="3605" y="1659"/>
                    <a:pt x="3618" y="1572"/>
                  </a:cubicBezTo>
                  <a:lnTo>
                    <a:pt x="3618" y="1572"/>
                  </a:lnTo>
                  <a:cubicBezTo>
                    <a:pt x="3659" y="1656"/>
                    <a:pt x="3761" y="1718"/>
                    <a:pt x="3861" y="1718"/>
                  </a:cubicBezTo>
                  <a:cubicBezTo>
                    <a:pt x="3893" y="1718"/>
                    <a:pt x="3924" y="1712"/>
                    <a:pt x="3953" y="1698"/>
                  </a:cubicBezTo>
                  <a:cubicBezTo>
                    <a:pt x="4114" y="1625"/>
                    <a:pt x="4188" y="1435"/>
                    <a:pt x="4188" y="1274"/>
                  </a:cubicBezTo>
                  <a:cubicBezTo>
                    <a:pt x="4217" y="879"/>
                    <a:pt x="3939" y="469"/>
                    <a:pt x="3587" y="264"/>
                  </a:cubicBezTo>
                  <a:cubicBezTo>
                    <a:pt x="3236" y="73"/>
                    <a:pt x="2797" y="15"/>
                    <a:pt x="2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8"/>
            <p:cNvSpPr/>
            <p:nvPr/>
          </p:nvSpPr>
          <p:spPr>
            <a:xfrm>
              <a:off x="4852150" y="3474934"/>
              <a:ext cx="510095" cy="42314"/>
            </a:xfrm>
            <a:custGeom>
              <a:avLst/>
              <a:gdLst/>
              <a:ahLst/>
              <a:cxnLst/>
              <a:rect l="l" t="t" r="r" b="b"/>
              <a:pathLst>
                <a:path w="14479" h="1201" extrusionOk="0">
                  <a:moveTo>
                    <a:pt x="0" y="0"/>
                  </a:moveTo>
                  <a:lnTo>
                    <a:pt x="0" y="1201"/>
                  </a:lnTo>
                  <a:lnTo>
                    <a:pt x="14478" y="1201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8"/>
            <p:cNvSpPr/>
            <p:nvPr/>
          </p:nvSpPr>
          <p:spPr>
            <a:xfrm>
              <a:off x="4926908" y="3514110"/>
              <a:ext cx="39246" cy="1071350"/>
            </a:xfrm>
            <a:custGeom>
              <a:avLst/>
              <a:gdLst/>
              <a:ahLst/>
              <a:cxnLst/>
              <a:rect l="l" t="t" r="r" b="b"/>
              <a:pathLst>
                <a:path w="1114" h="30408" extrusionOk="0">
                  <a:moveTo>
                    <a:pt x="1" y="1"/>
                  </a:moveTo>
                  <a:lnTo>
                    <a:pt x="586" y="30407"/>
                  </a:lnTo>
                  <a:lnTo>
                    <a:pt x="1113" y="30407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8"/>
            <p:cNvSpPr/>
            <p:nvPr/>
          </p:nvSpPr>
          <p:spPr>
            <a:xfrm>
              <a:off x="5240491" y="3511045"/>
              <a:ext cx="39246" cy="1078009"/>
            </a:xfrm>
            <a:custGeom>
              <a:avLst/>
              <a:gdLst/>
              <a:ahLst/>
              <a:cxnLst/>
              <a:rect l="l" t="t" r="r" b="b"/>
              <a:pathLst>
                <a:path w="1114" h="30597" extrusionOk="0">
                  <a:moveTo>
                    <a:pt x="1" y="0"/>
                  </a:moveTo>
                  <a:lnTo>
                    <a:pt x="586" y="30597"/>
                  </a:lnTo>
                  <a:lnTo>
                    <a:pt x="1113" y="305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8"/>
            <p:cNvSpPr/>
            <p:nvPr/>
          </p:nvSpPr>
          <p:spPr>
            <a:xfrm>
              <a:off x="4966119" y="3917467"/>
              <a:ext cx="281629" cy="22725"/>
            </a:xfrm>
            <a:custGeom>
              <a:avLst/>
              <a:gdLst/>
              <a:ahLst/>
              <a:cxnLst/>
              <a:rect l="l" t="t" r="r" b="b"/>
              <a:pathLst>
                <a:path w="7994" h="645" extrusionOk="0">
                  <a:moveTo>
                    <a:pt x="0" y="0"/>
                  </a:moveTo>
                  <a:lnTo>
                    <a:pt x="0" y="644"/>
                  </a:lnTo>
                  <a:lnTo>
                    <a:pt x="7993" y="644"/>
                  </a:lnTo>
                  <a:lnTo>
                    <a:pt x="79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8"/>
            <p:cNvSpPr/>
            <p:nvPr/>
          </p:nvSpPr>
          <p:spPr>
            <a:xfrm>
              <a:off x="5179226" y="3354233"/>
              <a:ext cx="125771" cy="119192"/>
            </a:xfrm>
            <a:custGeom>
              <a:avLst/>
              <a:gdLst/>
              <a:ahLst/>
              <a:cxnLst/>
              <a:rect l="l" t="t" r="r" b="b"/>
              <a:pathLst>
                <a:path w="3570" h="3383" extrusionOk="0">
                  <a:moveTo>
                    <a:pt x="491" y="1356"/>
                  </a:moveTo>
                  <a:cubicBezTo>
                    <a:pt x="616" y="1356"/>
                    <a:pt x="745" y="1413"/>
                    <a:pt x="817" y="1479"/>
                  </a:cubicBezTo>
                  <a:lnTo>
                    <a:pt x="817" y="2299"/>
                  </a:lnTo>
                  <a:cubicBezTo>
                    <a:pt x="817" y="2302"/>
                    <a:pt x="812" y="2303"/>
                    <a:pt x="802" y="2303"/>
                  </a:cubicBezTo>
                  <a:cubicBezTo>
                    <a:pt x="699" y="2303"/>
                    <a:pt x="105" y="2154"/>
                    <a:pt x="158" y="1699"/>
                  </a:cubicBezTo>
                  <a:cubicBezTo>
                    <a:pt x="191" y="1441"/>
                    <a:pt x="338" y="1356"/>
                    <a:pt x="491" y="1356"/>
                  </a:cubicBezTo>
                  <a:close/>
                  <a:moveTo>
                    <a:pt x="861" y="1"/>
                  </a:moveTo>
                  <a:lnTo>
                    <a:pt x="861" y="1113"/>
                  </a:lnTo>
                  <a:cubicBezTo>
                    <a:pt x="849" y="1113"/>
                    <a:pt x="721" y="1066"/>
                    <a:pt x="567" y="1066"/>
                  </a:cubicBezTo>
                  <a:cubicBezTo>
                    <a:pt x="338" y="1066"/>
                    <a:pt x="53" y="1172"/>
                    <a:pt x="27" y="1699"/>
                  </a:cubicBezTo>
                  <a:cubicBezTo>
                    <a:pt x="0" y="2512"/>
                    <a:pt x="689" y="2548"/>
                    <a:pt x="813" y="2548"/>
                  </a:cubicBezTo>
                  <a:cubicBezTo>
                    <a:pt x="825" y="2548"/>
                    <a:pt x="832" y="2548"/>
                    <a:pt x="832" y="2548"/>
                  </a:cubicBezTo>
                  <a:lnTo>
                    <a:pt x="832" y="2548"/>
                  </a:lnTo>
                  <a:lnTo>
                    <a:pt x="817" y="3353"/>
                  </a:lnTo>
                  <a:lnTo>
                    <a:pt x="3394" y="3382"/>
                  </a:lnTo>
                  <a:lnTo>
                    <a:pt x="35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8"/>
            <p:cNvSpPr/>
            <p:nvPr/>
          </p:nvSpPr>
          <p:spPr>
            <a:xfrm>
              <a:off x="5202337" y="3024051"/>
              <a:ext cx="101639" cy="318819"/>
            </a:xfrm>
            <a:custGeom>
              <a:avLst/>
              <a:gdLst/>
              <a:ahLst/>
              <a:cxnLst/>
              <a:rect l="l" t="t" r="r" b="b"/>
              <a:pathLst>
                <a:path w="2885" h="9049" extrusionOk="0">
                  <a:moveTo>
                    <a:pt x="1632" y="0"/>
                  </a:moveTo>
                  <a:cubicBezTo>
                    <a:pt x="1542" y="0"/>
                    <a:pt x="1424" y="17"/>
                    <a:pt x="1274" y="62"/>
                  </a:cubicBezTo>
                  <a:cubicBezTo>
                    <a:pt x="1098" y="106"/>
                    <a:pt x="893" y="223"/>
                    <a:pt x="703" y="399"/>
                  </a:cubicBezTo>
                  <a:cubicBezTo>
                    <a:pt x="527" y="589"/>
                    <a:pt x="366" y="882"/>
                    <a:pt x="322" y="1218"/>
                  </a:cubicBezTo>
                  <a:cubicBezTo>
                    <a:pt x="308" y="1394"/>
                    <a:pt x="322" y="1584"/>
                    <a:pt x="366" y="1775"/>
                  </a:cubicBezTo>
                  <a:cubicBezTo>
                    <a:pt x="410" y="1950"/>
                    <a:pt x="513" y="2155"/>
                    <a:pt x="615" y="2316"/>
                  </a:cubicBezTo>
                  <a:cubicBezTo>
                    <a:pt x="864" y="2653"/>
                    <a:pt x="1171" y="2873"/>
                    <a:pt x="1420" y="3092"/>
                  </a:cubicBezTo>
                  <a:cubicBezTo>
                    <a:pt x="1552" y="3180"/>
                    <a:pt x="1654" y="3297"/>
                    <a:pt x="1742" y="3400"/>
                  </a:cubicBezTo>
                  <a:cubicBezTo>
                    <a:pt x="1830" y="3517"/>
                    <a:pt x="1859" y="3634"/>
                    <a:pt x="1874" y="3707"/>
                  </a:cubicBezTo>
                  <a:cubicBezTo>
                    <a:pt x="1874" y="3751"/>
                    <a:pt x="1874" y="3780"/>
                    <a:pt x="1859" y="3824"/>
                  </a:cubicBezTo>
                  <a:lnTo>
                    <a:pt x="1816" y="3927"/>
                  </a:lnTo>
                  <a:cubicBezTo>
                    <a:pt x="1757" y="4000"/>
                    <a:pt x="1640" y="4102"/>
                    <a:pt x="1493" y="4205"/>
                  </a:cubicBezTo>
                  <a:cubicBezTo>
                    <a:pt x="1201" y="4425"/>
                    <a:pt x="820" y="4600"/>
                    <a:pt x="454" y="4966"/>
                  </a:cubicBezTo>
                  <a:cubicBezTo>
                    <a:pt x="410" y="5010"/>
                    <a:pt x="366" y="5054"/>
                    <a:pt x="322" y="5113"/>
                  </a:cubicBezTo>
                  <a:cubicBezTo>
                    <a:pt x="278" y="5186"/>
                    <a:pt x="234" y="5230"/>
                    <a:pt x="191" y="5288"/>
                  </a:cubicBezTo>
                  <a:cubicBezTo>
                    <a:pt x="132" y="5420"/>
                    <a:pt x="73" y="5566"/>
                    <a:pt x="44" y="5713"/>
                  </a:cubicBezTo>
                  <a:cubicBezTo>
                    <a:pt x="0" y="6006"/>
                    <a:pt x="73" y="6313"/>
                    <a:pt x="176" y="6533"/>
                  </a:cubicBezTo>
                  <a:cubicBezTo>
                    <a:pt x="293" y="6752"/>
                    <a:pt x="454" y="6913"/>
                    <a:pt x="600" y="7060"/>
                  </a:cubicBezTo>
                  <a:cubicBezTo>
                    <a:pt x="761" y="7191"/>
                    <a:pt x="922" y="7323"/>
                    <a:pt x="1069" y="7396"/>
                  </a:cubicBezTo>
                  <a:cubicBezTo>
                    <a:pt x="1391" y="7557"/>
                    <a:pt x="1625" y="7689"/>
                    <a:pt x="1801" y="7821"/>
                  </a:cubicBezTo>
                  <a:cubicBezTo>
                    <a:pt x="1874" y="7894"/>
                    <a:pt x="1977" y="7938"/>
                    <a:pt x="2020" y="8011"/>
                  </a:cubicBezTo>
                  <a:cubicBezTo>
                    <a:pt x="2079" y="8070"/>
                    <a:pt x="2123" y="8143"/>
                    <a:pt x="2152" y="8216"/>
                  </a:cubicBezTo>
                  <a:cubicBezTo>
                    <a:pt x="2211" y="8363"/>
                    <a:pt x="2225" y="8509"/>
                    <a:pt x="2211" y="8626"/>
                  </a:cubicBezTo>
                  <a:cubicBezTo>
                    <a:pt x="2167" y="8846"/>
                    <a:pt x="2020" y="8934"/>
                    <a:pt x="2050" y="9007"/>
                  </a:cubicBezTo>
                  <a:cubicBezTo>
                    <a:pt x="2060" y="9027"/>
                    <a:pt x="2092" y="9048"/>
                    <a:pt x="2141" y="9048"/>
                  </a:cubicBezTo>
                  <a:cubicBezTo>
                    <a:pt x="2162" y="9048"/>
                    <a:pt x="2185" y="9045"/>
                    <a:pt x="2211" y="9036"/>
                  </a:cubicBezTo>
                  <a:cubicBezTo>
                    <a:pt x="2299" y="9021"/>
                    <a:pt x="2445" y="8934"/>
                    <a:pt x="2562" y="8772"/>
                  </a:cubicBezTo>
                  <a:cubicBezTo>
                    <a:pt x="2665" y="8597"/>
                    <a:pt x="2738" y="8363"/>
                    <a:pt x="2709" y="8084"/>
                  </a:cubicBezTo>
                  <a:cubicBezTo>
                    <a:pt x="2694" y="7938"/>
                    <a:pt x="2650" y="7792"/>
                    <a:pt x="2562" y="7645"/>
                  </a:cubicBezTo>
                  <a:cubicBezTo>
                    <a:pt x="2489" y="7528"/>
                    <a:pt x="2372" y="7396"/>
                    <a:pt x="2269" y="7279"/>
                  </a:cubicBezTo>
                  <a:cubicBezTo>
                    <a:pt x="2035" y="7045"/>
                    <a:pt x="1757" y="6884"/>
                    <a:pt x="1523" y="6694"/>
                  </a:cubicBezTo>
                  <a:cubicBezTo>
                    <a:pt x="1391" y="6606"/>
                    <a:pt x="1303" y="6518"/>
                    <a:pt x="1201" y="6430"/>
                  </a:cubicBezTo>
                  <a:cubicBezTo>
                    <a:pt x="1113" y="6328"/>
                    <a:pt x="1040" y="6225"/>
                    <a:pt x="1010" y="6137"/>
                  </a:cubicBezTo>
                  <a:cubicBezTo>
                    <a:pt x="966" y="6035"/>
                    <a:pt x="966" y="5962"/>
                    <a:pt x="981" y="5888"/>
                  </a:cubicBezTo>
                  <a:cubicBezTo>
                    <a:pt x="1010" y="5815"/>
                    <a:pt x="1040" y="5742"/>
                    <a:pt x="1157" y="5654"/>
                  </a:cubicBezTo>
                  <a:cubicBezTo>
                    <a:pt x="1332" y="5479"/>
                    <a:pt x="1698" y="5303"/>
                    <a:pt x="2079" y="5039"/>
                  </a:cubicBezTo>
                  <a:cubicBezTo>
                    <a:pt x="2269" y="4908"/>
                    <a:pt x="2489" y="4747"/>
                    <a:pt x="2650" y="4468"/>
                  </a:cubicBezTo>
                  <a:cubicBezTo>
                    <a:pt x="2811" y="4190"/>
                    <a:pt x="2884" y="3868"/>
                    <a:pt x="2840" y="3546"/>
                  </a:cubicBezTo>
                  <a:cubicBezTo>
                    <a:pt x="2782" y="3239"/>
                    <a:pt x="2635" y="3004"/>
                    <a:pt x="2489" y="2814"/>
                  </a:cubicBezTo>
                  <a:cubicBezTo>
                    <a:pt x="2343" y="2639"/>
                    <a:pt x="2181" y="2492"/>
                    <a:pt x="2006" y="2375"/>
                  </a:cubicBezTo>
                  <a:cubicBezTo>
                    <a:pt x="1698" y="2141"/>
                    <a:pt x="1450" y="1994"/>
                    <a:pt x="1303" y="1819"/>
                  </a:cubicBezTo>
                  <a:cubicBezTo>
                    <a:pt x="1127" y="1643"/>
                    <a:pt x="1084" y="1453"/>
                    <a:pt x="1054" y="1248"/>
                  </a:cubicBezTo>
                  <a:cubicBezTo>
                    <a:pt x="1040" y="838"/>
                    <a:pt x="1274" y="545"/>
                    <a:pt x="1479" y="384"/>
                  </a:cubicBezTo>
                  <a:cubicBezTo>
                    <a:pt x="1684" y="223"/>
                    <a:pt x="1845" y="164"/>
                    <a:pt x="1845" y="91"/>
                  </a:cubicBezTo>
                  <a:cubicBezTo>
                    <a:pt x="1845" y="46"/>
                    <a:pt x="1777" y="0"/>
                    <a:pt x="1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2049;p58"/>
          <p:cNvGrpSpPr/>
          <p:nvPr/>
        </p:nvGrpSpPr>
        <p:grpSpPr>
          <a:xfrm>
            <a:off x="2749881" y="3455792"/>
            <a:ext cx="717488" cy="1400522"/>
            <a:chOff x="3159404" y="2914800"/>
            <a:chExt cx="858239" cy="1675266"/>
          </a:xfrm>
        </p:grpSpPr>
        <p:sp>
          <p:nvSpPr>
            <p:cNvPr id="62" name="Google Shape;2050;p58"/>
            <p:cNvSpPr/>
            <p:nvPr/>
          </p:nvSpPr>
          <p:spPr>
            <a:xfrm>
              <a:off x="3706597" y="3718872"/>
              <a:ext cx="92866" cy="871194"/>
            </a:xfrm>
            <a:custGeom>
              <a:avLst/>
              <a:gdLst/>
              <a:ahLst/>
              <a:cxnLst/>
              <a:rect l="l" t="t" r="r" b="b"/>
              <a:pathLst>
                <a:path w="2636" h="24727" extrusionOk="0">
                  <a:moveTo>
                    <a:pt x="1" y="1"/>
                  </a:moveTo>
                  <a:lnTo>
                    <a:pt x="2138" y="24727"/>
                  </a:lnTo>
                  <a:lnTo>
                    <a:pt x="2636" y="24727"/>
                  </a:lnTo>
                  <a:lnTo>
                    <a:pt x="820" y="2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51;p58"/>
            <p:cNvSpPr/>
            <p:nvPr/>
          </p:nvSpPr>
          <p:spPr>
            <a:xfrm>
              <a:off x="3543623" y="3664722"/>
              <a:ext cx="384254" cy="51087"/>
            </a:xfrm>
            <a:custGeom>
              <a:avLst/>
              <a:gdLst/>
              <a:ahLst/>
              <a:cxnLst/>
              <a:rect l="l" t="t" r="r" b="b"/>
              <a:pathLst>
                <a:path w="10907" h="1450" extrusionOk="0">
                  <a:moveTo>
                    <a:pt x="6369" y="1"/>
                  </a:moveTo>
                  <a:cubicBezTo>
                    <a:pt x="1845" y="1"/>
                    <a:pt x="1" y="293"/>
                    <a:pt x="220" y="1450"/>
                  </a:cubicBezTo>
                  <a:lnTo>
                    <a:pt x="10687" y="1450"/>
                  </a:lnTo>
                  <a:cubicBezTo>
                    <a:pt x="10687" y="1450"/>
                    <a:pt x="10907" y="1"/>
                    <a:pt x="6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52;p58"/>
            <p:cNvSpPr/>
            <p:nvPr/>
          </p:nvSpPr>
          <p:spPr>
            <a:xfrm>
              <a:off x="3551373" y="3710628"/>
              <a:ext cx="368788" cy="16031"/>
            </a:xfrm>
            <a:custGeom>
              <a:avLst/>
              <a:gdLst/>
              <a:ahLst/>
              <a:cxnLst/>
              <a:rect l="l" t="t" r="r" b="b"/>
              <a:pathLst>
                <a:path w="10468" h="455" extrusionOk="0">
                  <a:moveTo>
                    <a:pt x="10467" y="1"/>
                  </a:moveTo>
                  <a:lnTo>
                    <a:pt x="0" y="147"/>
                  </a:lnTo>
                  <a:lnTo>
                    <a:pt x="0" y="454"/>
                  </a:lnTo>
                  <a:lnTo>
                    <a:pt x="10467" y="454"/>
                  </a:lnTo>
                  <a:lnTo>
                    <a:pt x="10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53;p58"/>
            <p:cNvSpPr/>
            <p:nvPr/>
          </p:nvSpPr>
          <p:spPr>
            <a:xfrm>
              <a:off x="3576105" y="3726622"/>
              <a:ext cx="119183" cy="858827"/>
            </a:xfrm>
            <a:custGeom>
              <a:avLst/>
              <a:gdLst/>
              <a:ahLst/>
              <a:cxnLst/>
              <a:rect l="l" t="t" r="r" b="b"/>
              <a:pathLst>
                <a:path w="3383" h="24376" extrusionOk="0">
                  <a:moveTo>
                    <a:pt x="2460" y="0"/>
                  </a:moveTo>
                  <a:lnTo>
                    <a:pt x="1" y="24375"/>
                  </a:lnTo>
                  <a:lnTo>
                    <a:pt x="367" y="24375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54;p58"/>
            <p:cNvSpPr/>
            <p:nvPr/>
          </p:nvSpPr>
          <p:spPr>
            <a:xfrm>
              <a:off x="3771596" y="3718872"/>
              <a:ext cx="246046" cy="866579"/>
            </a:xfrm>
            <a:custGeom>
              <a:avLst/>
              <a:gdLst/>
              <a:ahLst/>
              <a:cxnLst/>
              <a:rect l="l" t="t" r="r" b="b"/>
              <a:pathLst>
                <a:path w="6984" h="24596" extrusionOk="0">
                  <a:moveTo>
                    <a:pt x="879" y="1"/>
                  </a:moveTo>
                  <a:lnTo>
                    <a:pt x="0" y="220"/>
                  </a:lnTo>
                  <a:lnTo>
                    <a:pt x="6573" y="24595"/>
                  </a:lnTo>
                  <a:lnTo>
                    <a:pt x="6983" y="24595"/>
                  </a:lnTo>
                  <a:lnTo>
                    <a:pt x="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55;p58"/>
            <p:cNvSpPr/>
            <p:nvPr/>
          </p:nvSpPr>
          <p:spPr>
            <a:xfrm>
              <a:off x="3652448" y="4061878"/>
              <a:ext cx="214057" cy="17053"/>
            </a:xfrm>
            <a:custGeom>
              <a:avLst/>
              <a:gdLst/>
              <a:ahLst/>
              <a:cxnLst/>
              <a:rect l="l" t="t" r="r" b="b"/>
              <a:pathLst>
                <a:path w="6076" h="484" extrusionOk="0">
                  <a:moveTo>
                    <a:pt x="30" y="0"/>
                  </a:moveTo>
                  <a:lnTo>
                    <a:pt x="0" y="351"/>
                  </a:lnTo>
                  <a:lnTo>
                    <a:pt x="6076" y="483"/>
                  </a:lnTo>
                  <a:lnTo>
                    <a:pt x="6076" y="13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56;p58"/>
            <p:cNvSpPr/>
            <p:nvPr/>
          </p:nvSpPr>
          <p:spPr>
            <a:xfrm>
              <a:off x="3595728" y="4501276"/>
              <a:ext cx="387354" cy="28926"/>
            </a:xfrm>
            <a:custGeom>
              <a:avLst/>
              <a:gdLst/>
              <a:ahLst/>
              <a:cxnLst/>
              <a:rect l="l" t="t" r="r" b="b"/>
              <a:pathLst>
                <a:path w="10995" h="821" extrusionOk="0">
                  <a:moveTo>
                    <a:pt x="10921" y="1"/>
                  </a:moveTo>
                  <a:lnTo>
                    <a:pt x="0" y="411"/>
                  </a:lnTo>
                  <a:lnTo>
                    <a:pt x="0" y="821"/>
                  </a:lnTo>
                  <a:lnTo>
                    <a:pt x="10994" y="308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57;p58"/>
            <p:cNvSpPr/>
            <p:nvPr/>
          </p:nvSpPr>
          <p:spPr>
            <a:xfrm>
              <a:off x="3326500" y="4299122"/>
              <a:ext cx="130527" cy="192123"/>
            </a:xfrm>
            <a:custGeom>
              <a:avLst/>
              <a:gdLst/>
              <a:ahLst/>
              <a:cxnLst/>
              <a:rect l="l" t="t" r="r" b="b"/>
              <a:pathLst>
                <a:path w="3705" h="5453" extrusionOk="0">
                  <a:moveTo>
                    <a:pt x="2796" y="0"/>
                  </a:moveTo>
                  <a:lnTo>
                    <a:pt x="0" y="3265"/>
                  </a:lnTo>
                  <a:lnTo>
                    <a:pt x="396" y="4451"/>
                  </a:lnTo>
                  <a:cubicBezTo>
                    <a:pt x="396" y="4451"/>
                    <a:pt x="148" y="5452"/>
                    <a:pt x="355" y="5452"/>
                  </a:cubicBezTo>
                  <a:cubicBezTo>
                    <a:pt x="394" y="5452"/>
                    <a:pt x="450" y="5416"/>
                    <a:pt x="527" y="5329"/>
                  </a:cubicBezTo>
                  <a:cubicBezTo>
                    <a:pt x="996" y="4787"/>
                    <a:pt x="3704" y="1611"/>
                    <a:pt x="3704" y="1611"/>
                  </a:cubicBezTo>
                  <a:lnTo>
                    <a:pt x="27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58;p58"/>
            <p:cNvSpPr/>
            <p:nvPr/>
          </p:nvSpPr>
          <p:spPr>
            <a:xfrm>
              <a:off x="3159404" y="3610572"/>
              <a:ext cx="573544" cy="824793"/>
            </a:xfrm>
            <a:custGeom>
              <a:avLst/>
              <a:gdLst/>
              <a:ahLst/>
              <a:cxnLst/>
              <a:rect l="l" t="t" r="r" b="b"/>
              <a:pathLst>
                <a:path w="16280" h="23410" extrusionOk="0">
                  <a:moveTo>
                    <a:pt x="9311" y="1"/>
                  </a:moveTo>
                  <a:cubicBezTo>
                    <a:pt x="9311" y="1"/>
                    <a:pt x="15" y="6544"/>
                    <a:pt x="0" y="8389"/>
                  </a:cubicBezTo>
                  <a:cubicBezTo>
                    <a:pt x="0" y="9926"/>
                    <a:pt x="4568" y="23409"/>
                    <a:pt x="4568" y="23409"/>
                  </a:cubicBezTo>
                  <a:lnTo>
                    <a:pt x="9779" y="21711"/>
                  </a:lnTo>
                  <a:lnTo>
                    <a:pt x="5519" y="9941"/>
                  </a:lnTo>
                  <a:lnTo>
                    <a:pt x="16279" y="835"/>
                  </a:lnTo>
                  <a:lnTo>
                    <a:pt x="93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59;p58"/>
            <p:cNvSpPr/>
            <p:nvPr/>
          </p:nvSpPr>
          <p:spPr>
            <a:xfrm>
              <a:off x="3339394" y="4502333"/>
              <a:ext cx="219236" cy="64511"/>
            </a:xfrm>
            <a:custGeom>
              <a:avLst/>
              <a:gdLst/>
              <a:ahLst/>
              <a:cxnLst/>
              <a:rect l="l" t="t" r="r" b="b"/>
              <a:pathLst>
                <a:path w="6223" h="1831" extrusionOk="0">
                  <a:moveTo>
                    <a:pt x="6222" y="0"/>
                  </a:moveTo>
                  <a:lnTo>
                    <a:pt x="1918" y="59"/>
                  </a:lnTo>
                  <a:lnTo>
                    <a:pt x="1289" y="1157"/>
                  </a:lnTo>
                  <a:cubicBezTo>
                    <a:pt x="1289" y="1157"/>
                    <a:pt x="0" y="1830"/>
                    <a:pt x="703" y="1830"/>
                  </a:cubicBezTo>
                  <a:cubicBezTo>
                    <a:pt x="1435" y="1816"/>
                    <a:pt x="5607" y="1757"/>
                    <a:pt x="5607" y="1757"/>
                  </a:cubicBezTo>
                  <a:lnTo>
                    <a:pt x="6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60;p58"/>
            <p:cNvSpPr/>
            <p:nvPr/>
          </p:nvSpPr>
          <p:spPr>
            <a:xfrm>
              <a:off x="3487396" y="3169483"/>
              <a:ext cx="346100" cy="486455"/>
            </a:xfrm>
            <a:custGeom>
              <a:avLst/>
              <a:gdLst/>
              <a:ahLst/>
              <a:cxnLst/>
              <a:rect l="l" t="t" r="r" b="b"/>
              <a:pathLst>
                <a:path w="9824" h="13807" extrusionOk="0">
                  <a:moveTo>
                    <a:pt x="5015" y="0"/>
                  </a:moveTo>
                  <a:cubicBezTo>
                    <a:pt x="3761" y="0"/>
                    <a:pt x="2442" y="184"/>
                    <a:pt x="1699" y="531"/>
                  </a:cubicBezTo>
                  <a:cubicBezTo>
                    <a:pt x="1465" y="648"/>
                    <a:pt x="1260" y="824"/>
                    <a:pt x="1070" y="1014"/>
                  </a:cubicBezTo>
                  <a:cubicBezTo>
                    <a:pt x="45" y="1951"/>
                    <a:pt x="294" y="5142"/>
                    <a:pt x="264" y="6518"/>
                  </a:cubicBezTo>
                  <a:lnTo>
                    <a:pt x="1" y="12535"/>
                  </a:lnTo>
                  <a:cubicBezTo>
                    <a:pt x="1028" y="13562"/>
                    <a:pt x="3663" y="13807"/>
                    <a:pt x="5941" y="13807"/>
                  </a:cubicBezTo>
                  <a:cubicBezTo>
                    <a:pt x="8016" y="13807"/>
                    <a:pt x="9795" y="13604"/>
                    <a:pt x="9795" y="13604"/>
                  </a:cubicBezTo>
                  <a:lnTo>
                    <a:pt x="9824" y="7982"/>
                  </a:lnTo>
                  <a:lnTo>
                    <a:pt x="9824" y="3151"/>
                  </a:lnTo>
                  <a:cubicBezTo>
                    <a:pt x="9604" y="1233"/>
                    <a:pt x="7511" y="340"/>
                    <a:pt x="7511" y="340"/>
                  </a:cubicBezTo>
                  <a:cubicBezTo>
                    <a:pt x="6917" y="111"/>
                    <a:pt x="5986" y="0"/>
                    <a:pt x="5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61;p58"/>
            <p:cNvSpPr/>
            <p:nvPr/>
          </p:nvSpPr>
          <p:spPr>
            <a:xfrm>
              <a:off x="3498246" y="2914800"/>
              <a:ext cx="205285" cy="190537"/>
            </a:xfrm>
            <a:custGeom>
              <a:avLst/>
              <a:gdLst/>
              <a:ahLst/>
              <a:cxnLst/>
              <a:rect l="l" t="t" r="r" b="b"/>
              <a:pathLst>
                <a:path w="5827" h="5408" extrusionOk="0">
                  <a:moveTo>
                    <a:pt x="1699" y="0"/>
                  </a:moveTo>
                  <a:cubicBezTo>
                    <a:pt x="1610" y="0"/>
                    <a:pt x="1521" y="14"/>
                    <a:pt x="1435" y="45"/>
                  </a:cubicBezTo>
                  <a:cubicBezTo>
                    <a:pt x="952" y="235"/>
                    <a:pt x="732" y="923"/>
                    <a:pt x="1025" y="1348"/>
                  </a:cubicBezTo>
                  <a:cubicBezTo>
                    <a:pt x="983" y="1341"/>
                    <a:pt x="941" y="1337"/>
                    <a:pt x="899" y="1337"/>
                  </a:cubicBezTo>
                  <a:cubicBezTo>
                    <a:pt x="502" y="1337"/>
                    <a:pt x="125" y="1639"/>
                    <a:pt x="59" y="2036"/>
                  </a:cubicBezTo>
                  <a:cubicBezTo>
                    <a:pt x="0" y="2475"/>
                    <a:pt x="337" y="2943"/>
                    <a:pt x="776" y="2987"/>
                  </a:cubicBezTo>
                  <a:lnTo>
                    <a:pt x="923" y="3002"/>
                  </a:lnTo>
                  <a:cubicBezTo>
                    <a:pt x="1042" y="2987"/>
                    <a:pt x="1162" y="2980"/>
                    <a:pt x="1282" y="2980"/>
                  </a:cubicBezTo>
                  <a:cubicBezTo>
                    <a:pt x="2336" y="2980"/>
                    <a:pt x="3373" y="3544"/>
                    <a:pt x="3938" y="4451"/>
                  </a:cubicBezTo>
                  <a:cubicBezTo>
                    <a:pt x="4070" y="4671"/>
                    <a:pt x="4173" y="4905"/>
                    <a:pt x="4363" y="5110"/>
                  </a:cubicBezTo>
                  <a:cubicBezTo>
                    <a:pt x="4507" y="5278"/>
                    <a:pt x="4711" y="5407"/>
                    <a:pt x="4917" y="5407"/>
                  </a:cubicBezTo>
                  <a:cubicBezTo>
                    <a:pt x="4962" y="5407"/>
                    <a:pt x="5007" y="5401"/>
                    <a:pt x="5051" y="5388"/>
                  </a:cubicBezTo>
                  <a:cubicBezTo>
                    <a:pt x="5313" y="5330"/>
                    <a:pt x="5488" y="4997"/>
                    <a:pt x="5332" y="4792"/>
                  </a:cubicBezTo>
                  <a:lnTo>
                    <a:pt x="5332" y="4792"/>
                  </a:lnTo>
                  <a:cubicBezTo>
                    <a:pt x="5370" y="4839"/>
                    <a:pt x="5430" y="4861"/>
                    <a:pt x="5494" y="4861"/>
                  </a:cubicBezTo>
                  <a:cubicBezTo>
                    <a:pt x="5583" y="4861"/>
                    <a:pt x="5680" y="4819"/>
                    <a:pt x="5739" y="4744"/>
                  </a:cubicBezTo>
                  <a:cubicBezTo>
                    <a:pt x="5827" y="4627"/>
                    <a:pt x="5798" y="4437"/>
                    <a:pt x="5754" y="4290"/>
                  </a:cubicBezTo>
                  <a:cubicBezTo>
                    <a:pt x="5695" y="4144"/>
                    <a:pt x="5593" y="4012"/>
                    <a:pt x="5505" y="3895"/>
                  </a:cubicBezTo>
                  <a:cubicBezTo>
                    <a:pt x="5241" y="3412"/>
                    <a:pt x="5212" y="2797"/>
                    <a:pt x="5475" y="2314"/>
                  </a:cubicBezTo>
                  <a:cubicBezTo>
                    <a:pt x="5593" y="2124"/>
                    <a:pt x="5710" y="1948"/>
                    <a:pt x="5695" y="1743"/>
                  </a:cubicBezTo>
                  <a:cubicBezTo>
                    <a:pt x="5680" y="1509"/>
                    <a:pt x="5475" y="1348"/>
                    <a:pt x="5256" y="1289"/>
                  </a:cubicBezTo>
                  <a:cubicBezTo>
                    <a:pt x="5177" y="1268"/>
                    <a:pt x="5096" y="1260"/>
                    <a:pt x="5015" y="1260"/>
                  </a:cubicBezTo>
                  <a:cubicBezTo>
                    <a:pt x="4870" y="1260"/>
                    <a:pt x="4723" y="1285"/>
                    <a:pt x="4582" y="1304"/>
                  </a:cubicBezTo>
                  <a:cubicBezTo>
                    <a:pt x="4802" y="1055"/>
                    <a:pt x="4729" y="601"/>
                    <a:pt x="4465" y="352"/>
                  </a:cubicBezTo>
                  <a:cubicBezTo>
                    <a:pt x="4280" y="196"/>
                    <a:pt x="4049" y="118"/>
                    <a:pt x="3811" y="118"/>
                  </a:cubicBezTo>
                  <a:cubicBezTo>
                    <a:pt x="3693" y="118"/>
                    <a:pt x="3572" y="137"/>
                    <a:pt x="3455" y="176"/>
                  </a:cubicBezTo>
                  <a:cubicBezTo>
                    <a:pt x="3119" y="279"/>
                    <a:pt x="2840" y="499"/>
                    <a:pt x="2577" y="762"/>
                  </a:cubicBezTo>
                  <a:cubicBezTo>
                    <a:pt x="2541" y="326"/>
                    <a:pt x="2123" y="0"/>
                    <a:pt x="1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62;p58"/>
            <p:cNvSpPr/>
            <p:nvPr/>
          </p:nvSpPr>
          <p:spPr>
            <a:xfrm>
              <a:off x="3519913" y="2970993"/>
              <a:ext cx="186719" cy="236692"/>
            </a:xfrm>
            <a:custGeom>
              <a:avLst/>
              <a:gdLst/>
              <a:ahLst/>
              <a:cxnLst/>
              <a:rect l="l" t="t" r="r" b="b"/>
              <a:pathLst>
                <a:path w="5300" h="6718" extrusionOk="0">
                  <a:moveTo>
                    <a:pt x="2520" y="1"/>
                  </a:moveTo>
                  <a:cubicBezTo>
                    <a:pt x="2491" y="1"/>
                    <a:pt x="2461" y="1"/>
                    <a:pt x="2430" y="2"/>
                  </a:cubicBezTo>
                  <a:lnTo>
                    <a:pt x="1040" y="45"/>
                  </a:lnTo>
                  <a:cubicBezTo>
                    <a:pt x="1040" y="45"/>
                    <a:pt x="264" y="45"/>
                    <a:pt x="249" y="426"/>
                  </a:cubicBezTo>
                  <a:cubicBezTo>
                    <a:pt x="249" y="426"/>
                    <a:pt x="0" y="5111"/>
                    <a:pt x="1479" y="5184"/>
                  </a:cubicBezTo>
                  <a:lnTo>
                    <a:pt x="2372" y="5184"/>
                  </a:lnTo>
                  <a:lnTo>
                    <a:pt x="2372" y="5843"/>
                  </a:lnTo>
                  <a:cubicBezTo>
                    <a:pt x="2372" y="6062"/>
                    <a:pt x="2489" y="6282"/>
                    <a:pt x="2679" y="6399"/>
                  </a:cubicBezTo>
                  <a:cubicBezTo>
                    <a:pt x="2924" y="6548"/>
                    <a:pt x="3284" y="6717"/>
                    <a:pt x="3647" y="6717"/>
                  </a:cubicBezTo>
                  <a:cubicBezTo>
                    <a:pt x="3891" y="6717"/>
                    <a:pt x="4136" y="6640"/>
                    <a:pt x="4348" y="6428"/>
                  </a:cubicBezTo>
                  <a:cubicBezTo>
                    <a:pt x="4582" y="6209"/>
                    <a:pt x="4685" y="5857"/>
                    <a:pt x="4656" y="5535"/>
                  </a:cubicBezTo>
                  <a:lnTo>
                    <a:pt x="4465" y="3047"/>
                  </a:lnTo>
                  <a:cubicBezTo>
                    <a:pt x="4465" y="3047"/>
                    <a:pt x="5300" y="2886"/>
                    <a:pt x="5139" y="2022"/>
                  </a:cubicBezTo>
                  <a:cubicBezTo>
                    <a:pt x="5052" y="1557"/>
                    <a:pt x="4812" y="1422"/>
                    <a:pt x="4566" y="1422"/>
                  </a:cubicBezTo>
                  <a:cubicBezTo>
                    <a:pt x="4230" y="1422"/>
                    <a:pt x="3880" y="1670"/>
                    <a:pt x="3880" y="1670"/>
                  </a:cubicBezTo>
                  <a:lnTo>
                    <a:pt x="3880" y="616"/>
                  </a:lnTo>
                  <a:cubicBezTo>
                    <a:pt x="3880" y="616"/>
                    <a:pt x="3810" y="1"/>
                    <a:pt x="2520" y="1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63;p58"/>
            <p:cNvSpPr/>
            <p:nvPr/>
          </p:nvSpPr>
          <p:spPr>
            <a:xfrm>
              <a:off x="3558067" y="3048395"/>
              <a:ext cx="9829" cy="50065"/>
            </a:xfrm>
            <a:custGeom>
              <a:avLst/>
              <a:gdLst/>
              <a:ahLst/>
              <a:cxnLst/>
              <a:rect l="l" t="t" r="r" b="b"/>
              <a:pathLst>
                <a:path w="279" h="1421" extrusionOk="0">
                  <a:moveTo>
                    <a:pt x="59" y="0"/>
                  </a:moveTo>
                  <a:cubicBezTo>
                    <a:pt x="44" y="0"/>
                    <a:pt x="30" y="352"/>
                    <a:pt x="0" y="776"/>
                  </a:cubicBezTo>
                  <a:lnTo>
                    <a:pt x="0" y="1069"/>
                  </a:lnTo>
                  <a:cubicBezTo>
                    <a:pt x="0" y="1157"/>
                    <a:pt x="0" y="1245"/>
                    <a:pt x="59" y="1318"/>
                  </a:cubicBezTo>
                  <a:cubicBezTo>
                    <a:pt x="118" y="1391"/>
                    <a:pt x="191" y="1420"/>
                    <a:pt x="220" y="1420"/>
                  </a:cubicBezTo>
                  <a:cubicBezTo>
                    <a:pt x="264" y="1420"/>
                    <a:pt x="279" y="1391"/>
                    <a:pt x="279" y="1391"/>
                  </a:cubicBezTo>
                  <a:cubicBezTo>
                    <a:pt x="279" y="1377"/>
                    <a:pt x="264" y="1377"/>
                    <a:pt x="220" y="1377"/>
                  </a:cubicBezTo>
                  <a:cubicBezTo>
                    <a:pt x="191" y="1362"/>
                    <a:pt x="147" y="1347"/>
                    <a:pt x="118" y="1289"/>
                  </a:cubicBezTo>
                  <a:cubicBezTo>
                    <a:pt x="59" y="1172"/>
                    <a:pt x="103" y="981"/>
                    <a:pt x="103" y="776"/>
                  </a:cubicBezTo>
                  <a:cubicBezTo>
                    <a:pt x="103" y="352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64;p58"/>
            <p:cNvSpPr/>
            <p:nvPr/>
          </p:nvSpPr>
          <p:spPr>
            <a:xfrm>
              <a:off x="3593649" y="3050403"/>
              <a:ext cx="3664" cy="11451"/>
            </a:xfrm>
            <a:custGeom>
              <a:avLst/>
              <a:gdLst/>
              <a:ahLst/>
              <a:cxnLst/>
              <a:rect l="l" t="t" r="r" b="b"/>
              <a:pathLst>
                <a:path w="104" h="325" extrusionOk="0">
                  <a:moveTo>
                    <a:pt x="53" y="0"/>
                  </a:moveTo>
                  <a:cubicBezTo>
                    <a:pt x="26" y="0"/>
                    <a:pt x="1" y="82"/>
                    <a:pt x="1" y="163"/>
                  </a:cubicBezTo>
                  <a:cubicBezTo>
                    <a:pt x="1" y="251"/>
                    <a:pt x="30" y="324"/>
                    <a:pt x="45" y="324"/>
                  </a:cubicBezTo>
                  <a:cubicBezTo>
                    <a:pt x="59" y="324"/>
                    <a:pt x="103" y="251"/>
                    <a:pt x="103" y="163"/>
                  </a:cubicBezTo>
                  <a:cubicBezTo>
                    <a:pt x="103" y="75"/>
                    <a:pt x="74" y="2"/>
                    <a:pt x="59" y="2"/>
                  </a:cubicBezTo>
                  <a:cubicBezTo>
                    <a:pt x="57" y="1"/>
                    <a:pt x="55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65;p58"/>
            <p:cNvSpPr/>
            <p:nvPr/>
          </p:nvSpPr>
          <p:spPr>
            <a:xfrm>
              <a:off x="3540523" y="3049417"/>
              <a:ext cx="3135" cy="11380"/>
            </a:xfrm>
            <a:custGeom>
              <a:avLst/>
              <a:gdLst/>
              <a:ahLst/>
              <a:cxnLst/>
              <a:rect l="l" t="t" r="r" b="b"/>
              <a:pathLst>
                <a:path w="89" h="323" extrusionOk="0">
                  <a:moveTo>
                    <a:pt x="45" y="1"/>
                  </a:moveTo>
                  <a:cubicBezTo>
                    <a:pt x="30" y="1"/>
                    <a:pt x="1" y="74"/>
                    <a:pt x="1" y="162"/>
                  </a:cubicBezTo>
                  <a:cubicBezTo>
                    <a:pt x="1" y="250"/>
                    <a:pt x="15" y="323"/>
                    <a:pt x="30" y="323"/>
                  </a:cubicBezTo>
                  <a:cubicBezTo>
                    <a:pt x="45" y="323"/>
                    <a:pt x="89" y="250"/>
                    <a:pt x="89" y="162"/>
                  </a:cubicBezTo>
                  <a:cubicBezTo>
                    <a:pt x="89" y="74"/>
                    <a:pt x="59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66;p58"/>
            <p:cNvSpPr/>
            <p:nvPr/>
          </p:nvSpPr>
          <p:spPr>
            <a:xfrm>
              <a:off x="3601893" y="3135027"/>
              <a:ext cx="29946" cy="52144"/>
            </a:xfrm>
            <a:custGeom>
              <a:avLst/>
              <a:gdLst/>
              <a:ahLst/>
              <a:cxnLst/>
              <a:rect l="l" t="t" r="r" b="b"/>
              <a:pathLst>
                <a:path w="850" h="1480" extrusionOk="0">
                  <a:moveTo>
                    <a:pt x="835" y="1"/>
                  </a:moveTo>
                  <a:lnTo>
                    <a:pt x="835" y="1"/>
                  </a:lnTo>
                  <a:cubicBezTo>
                    <a:pt x="645" y="250"/>
                    <a:pt x="381" y="440"/>
                    <a:pt x="59" y="513"/>
                  </a:cubicBezTo>
                  <a:cubicBezTo>
                    <a:pt x="30" y="821"/>
                    <a:pt x="1" y="1026"/>
                    <a:pt x="89" y="1275"/>
                  </a:cubicBezTo>
                  <a:cubicBezTo>
                    <a:pt x="89" y="1304"/>
                    <a:pt x="118" y="1465"/>
                    <a:pt x="118" y="1479"/>
                  </a:cubicBezTo>
                  <a:cubicBezTo>
                    <a:pt x="118" y="1479"/>
                    <a:pt x="250" y="1421"/>
                    <a:pt x="323" y="1377"/>
                  </a:cubicBezTo>
                  <a:cubicBezTo>
                    <a:pt x="542" y="1245"/>
                    <a:pt x="704" y="1026"/>
                    <a:pt x="777" y="762"/>
                  </a:cubicBezTo>
                  <a:cubicBezTo>
                    <a:pt x="850" y="528"/>
                    <a:pt x="850" y="250"/>
                    <a:pt x="835" y="1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67;p58"/>
            <p:cNvSpPr/>
            <p:nvPr/>
          </p:nvSpPr>
          <p:spPr>
            <a:xfrm>
              <a:off x="3660692" y="3037262"/>
              <a:ext cx="22723" cy="32097"/>
            </a:xfrm>
            <a:custGeom>
              <a:avLst/>
              <a:gdLst/>
              <a:ahLst/>
              <a:cxnLst/>
              <a:rect l="l" t="t" r="r" b="b"/>
              <a:pathLst>
                <a:path w="645" h="911" extrusionOk="0">
                  <a:moveTo>
                    <a:pt x="589" y="1"/>
                  </a:moveTo>
                  <a:cubicBezTo>
                    <a:pt x="555" y="1"/>
                    <a:pt x="494" y="14"/>
                    <a:pt x="425" y="53"/>
                  </a:cubicBezTo>
                  <a:cubicBezTo>
                    <a:pt x="313" y="95"/>
                    <a:pt x="173" y="205"/>
                    <a:pt x="84" y="370"/>
                  </a:cubicBezTo>
                  <a:lnTo>
                    <a:pt x="84" y="370"/>
                  </a:lnTo>
                  <a:cubicBezTo>
                    <a:pt x="81" y="371"/>
                    <a:pt x="77" y="373"/>
                    <a:pt x="74" y="375"/>
                  </a:cubicBezTo>
                  <a:lnTo>
                    <a:pt x="79" y="379"/>
                  </a:lnTo>
                  <a:lnTo>
                    <a:pt x="79" y="379"/>
                  </a:lnTo>
                  <a:cubicBezTo>
                    <a:pt x="77" y="383"/>
                    <a:pt x="76" y="386"/>
                    <a:pt x="74" y="390"/>
                  </a:cubicBezTo>
                  <a:lnTo>
                    <a:pt x="1" y="536"/>
                  </a:lnTo>
                  <a:lnTo>
                    <a:pt x="147" y="448"/>
                  </a:lnTo>
                  <a:cubicBezTo>
                    <a:pt x="206" y="390"/>
                    <a:pt x="264" y="360"/>
                    <a:pt x="337" y="346"/>
                  </a:cubicBezTo>
                  <a:cubicBezTo>
                    <a:pt x="359" y="337"/>
                    <a:pt x="378" y="333"/>
                    <a:pt x="397" y="333"/>
                  </a:cubicBezTo>
                  <a:cubicBezTo>
                    <a:pt x="469" y="333"/>
                    <a:pt x="522" y="393"/>
                    <a:pt x="557" y="463"/>
                  </a:cubicBezTo>
                  <a:cubicBezTo>
                    <a:pt x="586" y="536"/>
                    <a:pt x="572" y="639"/>
                    <a:pt x="528" y="712"/>
                  </a:cubicBezTo>
                  <a:cubicBezTo>
                    <a:pt x="469" y="829"/>
                    <a:pt x="367" y="887"/>
                    <a:pt x="396" y="902"/>
                  </a:cubicBezTo>
                  <a:cubicBezTo>
                    <a:pt x="396" y="908"/>
                    <a:pt x="400" y="911"/>
                    <a:pt x="407" y="911"/>
                  </a:cubicBezTo>
                  <a:cubicBezTo>
                    <a:pt x="435" y="911"/>
                    <a:pt x="510" y="862"/>
                    <a:pt x="557" y="756"/>
                  </a:cubicBezTo>
                  <a:cubicBezTo>
                    <a:pt x="601" y="682"/>
                    <a:pt x="645" y="580"/>
                    <a:pt x="601" y="448"/>
                  </a:cubicBezTo>
                  <a:cubicBezTo>
                    <a:pt x="586" y="375"/>
                    <a:pt x="557" y="316"/>
                    <a:pt x="498" y="287"/>
                  </a:cubicBezTo>
                  <a:cubicBezTo>
                    <a:pt x="455" y="254"/>
                    <a:pt x="402" y="238"/>
                    <a:pt x="348" y="238"/>
                  </a:cubicBezTo>
                  <a:cubicBezTo>
                    <a:pt x="330" y="238"/>
                    <a:pt x="312" y="240"/>
                    <a:pt x="294" y="243"/>
                  </a:cubicBezTo>
                  <a:cubicBezTo>
                    <a:pt x="281" y="250"/>
                    <a:pt x="268" y="257"/>
                    <a:pt x="255" y="264"/>
                  </a:cubicBezTo>
                  <a:lnTo>
                    <a:pt x="255" y="264"/>
                  </a:lnTo>
                  <a:cubicBezTo>
                    <a:pt x="318" y="189"/>
                    <a:pt x="387" y="132"/>
                    <a:pt x="440" y="97"/>
                  </a:cubicBezTo>
                  <a:cubicBezTo>
                    <a:pt x="528" y="53"/>
                    <a:pt x="616" y="24"/>
                    <a:pt x="616" y="9"/>
                  </a:cubicBezTo>
                  <a:cubicBezTo>
                    <a:pt x="616" y="4"/>
                    <a:pt x="606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68;p58"/>
            <p:cNvSpPr/>
            <p:nvPr/>
          </p:nvSpPr>
          <p:spPr>
            <a:xfrm>
              <a:off x="3569940" y="3115333"/>
              <a:ext cx="19095" cy="4404"/>
            </a:xfrm>
            <a:custGeom>
              <a:avLst/>
              <a:gdLst/>
              <a:ahLst/>
              <a:cxnLst/>
              <a:rect l="l" t="t" r="r" b="b"/>
              <a:pathLst>
                <a:path w="542" h="125" extrusionOk="0">
                  <a:moveTo>
                    <a:pt x="521" y="1"/>
                  </a:moveTo>
                  <a:cubicBezTo>
                    <a:pt x="497" y="1"/>
                    <a:pt x="402" y="33"/>
                    <a:pt x="264" y="33"/>
                  </a:cubicBezTo>
                  <a:cubicBezTo>
                    <a:pt x="132" y="48"/>
                    <a:pt x="0" y="48"/>
                    <a:pt x="0" y="62"/>
                  </a:cubicBezTo>
                  <a:cubicBezTo>
                    <a:pt x="0" y="98"/>
                    <a:pt x="70" y="125"/>
                    <a:pt x="192" y="125"/>
                  </a:cubicBezTo>
                  <a:cubicBezTo>
                    <a:pt x="218" y="125"/>
                    <a:pt x="247" y="123"/>
                    <a:pt x="278" y="121"/>
                  </a:cubicBezTo>
                  <a:cubicBezTo>
                    <a:pt x="439" y="106"/>
                    <a:pt x="542" y="33"/>
                    <a:pt x="527" y="4"/>
                  </a:cubicBezTo>
                  <a:cubicBezTo>
                    <a:pt x="527" y="2"/>
                    <a:pt x="525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69;p58"/>
            <p:cNvSpPr/>
            <p:nvPr/>
          </p:nvSpPr>
          <p:spPr>
            <a:xfrm>
              <a:off x="3524035" y="2959156"/>
              <a:ext cx="142364" cy="69584"/>
            </a:xfrm>
            <a:custGeom>
              <a:avLst/>
              <a:gdLst/>
              <a:ahLst/>
              <a:cxnLst/>
              <a:rect l="l" t="t" r="r" b="b"/>
              <a:pathLst>
                <a:path w="4041" h="1975" extrusionOk="0">
                  <a:moveTo>
                    <a:pt x="1975" y="0"/>
                  </a:moveTo>
                  <a:cubicBezTo>
                    <a:pt x="1854" y="0"/>
                    <a:pt x="1732" y="6"/>
                    <a:pt x="1611" y="15"/>
                  </a:cubicBezTo>
                  <a:cubicBezTo>
                    <a:pt x="1013" y="45"/>
                    <a:pt x="358" y="190"/>
                    <a:pt x="5" y="682"/>
                  </a:cubicBezTo>
                  <a:lnTo>
                    <a:pt x="5" y="682"/>
                  </a:lnTo>
                  <a:cubicBezTo>
                    <a:pt x="3" y="680"/>
                    <a:pt x="2" y="677"/>
                    <a:pt x="0" y="674"/>
                  </a:cubicBezTo>
                  <a:lnTo>
                    <a:pt x="0" y="689"/>
                  </a:lnTo>
                  <a:cubicBezTo>
                    <a:pt x="2" y="687"/>
                    <a:pt x="3" y="684"/>
                    <a:pt x="5" y="682"/>
                  </a:cubicBezTo>
                  <a:lnTo>
                    <a:pt x="5" y="682"/>
                  </a:lnTo>
                  <a:cubicBezTo>
                    <a:pt x="196" y="1000"/>
                    <a:pt x="545" y="1245"/>
                    <a:pt x="923" y="1274"/>
                  </a:cubicBezTo>
                  <a:cubicBezTo>
                    <a:pt x="962" y="1279"/>
                    <a:pt x="1001" y="1281"/>
                    <a:pt x="1039" y="1281"/>
                  </a:cubicBezTo>
                  <a:cubicBezTo>
                    <a:pt x="1380" y="1281"/>
                    <a:pt x="1709" y="1113"/>
                    <a:pt x="1933" y="850"/>
                  </a:cubicBezTo>
                  <a:cubicBezTo>
                    <a:pt x="2035" y="1128"/>
                    <a:pt x="2299" y="1333"/>
                    <a:pt x="2577" y="1362"/>
                  </a:cubicBezTo>
                  <a:cubicBezTo>
                    <a:pt x="2618" y="1368"/>
                    <a:pt x="2659" y="1371"/>
                    <a:pt x="2701" y="1371"/>
                  </a:cubicBezTo>
                  <a:cubicBezTo>
                    <a:pt x="2957" y="1371"/>
                    <a:pt x="3216" y="1258"/>
                    <a:pt x="3367" y="1070"/>
                  </a:cubicBezTo>
                  <a:lnTo>
                    <a:pt x="3367" y="1070"/>
                  </a:lnTo>
                  <a:cubicBezTo>
                    <a:pt x="3309" y="1260"/>
                    <a:pt x="3265" y="1479"/>
                    <a:pt x="3309" y="1655"/>
                  </a:cubicBezTo>
                  <a:cubicBezTo>
                    <a:pt x="3359" y="1831"/>
                    <a:pt x="3517" y="1975"/>
                    <a:pt x="3682" y="1975"/>
                  </a:cubicBezTo>
                  <a:cubicBezTo>
                    <a:pt x="3709" y="1975"/>
                    <a:pt x="3736" y="1971"/>
                    <a:pt x="3763" y="1963"/>
                  </a:cubicBezTo>
                  <a:cubicBezTo>
                    <a:pt x="3953" y="1919"/>
                    <a:pt x="4041" y="1670"/>
                    <a:pt x="4041" y="1450"/>
                  </a:cubicBezTo>
                  <a:cubicBezTo>
                    <a:pt x="4041" y="923"/>
                    <a:pt x="3645" y="455"/>
                    <a:pt x="3177" y="235"/>
                  </a:cubicBezTo>
                  <a:cubicBezTo>
                    <a:pt x="2803" y="65"/>
                    <a:pt x="2393" y="0"/>
                    <a:pt x="1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70;p58"/>
            <p:cNvSpPr/>
            <p:nvPr/>
          </p:nvSpPr>
          <p:spPr>
            <a:xfrm>
              <a:off x="3418908" y="3474793"/>
              <a:ext cx="121649" cy="146215"/>
            </a:xfrm>
            <a:custGeom>
              <a:avLst/>
              <a:gdLst/>
              <a:ahLst/>
              <a:cxnLst/>
              <a:rect l="l" t="t" r="r" b="b"/>
              <a:pathLst>
                <a:path w="3453" h="4150" extrusionOk="0">
                  <a:moveTo>
                    <a:pt x="1859" y="0"/>
                  </a:moveTo>
                  <a:cubicBezTo>
                    <a:pt x="1852" y="0"/>
                    <a:pt x="1847" y="2"/>
                    <a:pt x="1842" y="4"/>
                  </a:cubicBezTo>
                  <a:cubicBezTo>
                    <a:pt x="1696" y="78"/>
                    <a:pt x="1711" y="634"/>
                    <a:pt x="2208" y="1058"/>
                  </a:cubicBezTo>
                  <a:cubicBezTo>
                    <a:pt x="2208" y="1058"/>
                    <a:pt x="2016" y="1052"/>
                    <a:pt x="1746" y="1052"/>
                  </a:cubicBezTo>
                  <a:cubicBezTo>
                    <a:pt x="1097" y="1052"/>
                    <a:pt x="0" y="1089"/>
                    <a:pt x="42" y="1337"/>
                  </a:cubicBezTo>
                  <a:cubicBezTo>
                    <a:pt x="100" y="1688"/>
                    <a:pt x="1769" y="1717"/>
                    <a:pt x="1769" y="1717"/>
                  </a:cubicBezTo>
                  <a:cubicBezTo>
                    <a:pt x="1769" y="1717"/>
                    <a:pt x="159" y="1805"/>
                    <a:pt x="159" y="2127"/>
                  </a:cubicBezTo>
                  <a:cubicBezTo>
                    <a:pt x="159" y="2434"/>
                    <a:pt x="1623" y="2449"/>
                    <a:pt x="1623" y="2449"/>
                  </a:cubicBezTo>
                  <a:cubicBezTo>
                    <a:pt x="1623" y="2449"/>
                    <a:pt x="159" y="2522"/>
                    <a:pt x="305" y="2727"/>
                  </a:cubicBezTo>
                  <a:cubicBezTo>
                    <a:pt x="452" y="2932"/>
                    <a:pt x="1476" y="3079"/>
                    <a:pt x="1476" y="3079"/>
                  </a:cubicBezTo>
                  <a:cubicBezTo>
                    <a:pt x="1476" y="3079"/>
                    <a:pt x="1426" y="3077"/>
                    <a:pt x="1349" y="3077"/>
                  </a:cubicBezTo>
                  <a:cubicBezTo>
                    <a:pt x="1080" y="3077"/>
                    <a:pt x="487" y="3095"/>
                    <a:pt x="613" y="3254"/>
                  </a:cubicBezTo>
                  <a:cubicBezTo>
                    <a:pt x="759" y="3459"/>
                    <a:pt x="2838" y="4147"/>
                    <a:pt x="2838" y="4147"/>
                  </a:cubicBezTo>
                  <a:cubicBezTo>
                    <a:pt x="2847" y="4149"/>
                    <a:pt x="2857" y="4150"/>
                    <a:pt x="2866" y="4150"/>
                  </a:cubicBezTo>
                  <a:cubicBezTo>
                    <a:pt x="3396" y="4150"/>
                    <a:pt x="3453" y="1322"/>
                    <a:pt x="3453" y="1322"/>
                  </a:cubicBezTo>
                  <a:cubicBezTo>
                    <a:pt x="3453" y="1322"/>
                    <a:pt x="2076" y="0"/>
                    <a:pt x="1859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71;p58"/>
            <p:cNvSpPr/>
            <p:nvPr/>
          </p:nvSpPr>
          <p:spPr>
            <a:xfrm>
              <a:off x="3519913" y="3274295"/>
              <a:ext cx="354273" cy="375015"/>
            </a:xfrm>
            <a:custGeom>
              <a:avLst/>
              <a:gdLst/>
              <a:ahLst/>
              <a:cxnLst/>
              <a:rect l="l" t="t" r="r" b="b"/>
              <a:pathLst>
                <a:path w="10056" h="10644" extrusionOk="0">
                  <a:moveTo>
                    <a:pt x="8974" y="1"/>
                  </a:moveTo>
                  <a:lnTo>
                    <a:pt x="5710" y="513"/>
                  </a:lnTo>
                  <a:cubicBezTo>
                    <a:pt x="5710" y="513"/>
                    <a:pt x="7115" y="7335"/>
                    <a:pt x="5856" y="7335"/>
                  </a:cubicBezTo>
                  <a:cubicBezTo>
                    <a:pt x="3089" y="7335"/>
                    <a:pt x="586" y="6984"/>
                    <a:pt x="586" y="6984"/>
                  </a:cubicBezTo>
                  <a:lnTo>
                    <a:pt x="0" y="9868"/>
                  </a:lnTo>
                  <a:cubicBezTo>
                    <a:pt x="0" y="9868"/>
                    <a:pt x="4114" y="10453"/>
                    <a:pt x="5139" y="10570"/>
                  </a:cubicBezTo>
                  <a:cubicBezTo>
                    <a:pt x="5371" y="10600"/>
                    <a:pt x="5753" y="10644"/>
                    <a:pt x="6203" y="10644"/>
                  </a:cubicBezTo>
                  <a:cubicBezTo>
                    <a:pt x="7733" y="10644"/>
                    <a:pt x="10055" y="10140"/>
                    <a:pt x="9999" y="6881"/>
                  </a:cubicBezTo>
                  <a:cubicBezTo>
                    <a:pt x="9926" y="2636"/>
                    <a:pt x="8974" y="1"/>
                    <a:pt x="8974" y="1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2;p58"/>
            <p:cNvSpPr/>
            <p:nvPr/>
          </p:nvSpPr>
          <p:spPr>
            <a:xfrm>
              <a:off x="3350738" y="3626039"/>
              <a:ext cx="414692" cy="896984"/>
            </a:xfrm>
            <a:custGeom>
              <a:avLst/>
              <a:gdLst/>
              <a:ahLst/>
              <a:cxnLst/>
              <a:rect l="l" t="t" r="r" b="b"/>
              <a:pathLst>
                <a:path w="11771" h="25459" extrusionOk="0">
                  <a:moveTo>
                    <a:pt x="6149" y="1"/>
                  </a:moveTo>
                  <a:lnTo>
                    <a:pt x="0" y="25459"/>
                  </a:lnTo>
                  <a:lnTo>
                    <a:pt x="6603" y="25459"/>
                  </a:lnTo>
                  <a:lnTo>
                    <a:pt x="11771" y="630"/>
                  </a:lnTo>
                  <a:lnTo>
                    <a:pt x="61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73;p58"/>
            <p:cNvSpPr/>
            <p:nvPr/>
          </p:nvSpPr>
          <p:spPr>
            <a:xfrm>
              <a:off x="3465764" y="3610572"/>
              <a:ext cx="112454" cy="104218"/>
            </a:xfrm>
            <a:custGeom>
              <a:avLst/>
              <a:gdLst/>
              <a:ahLst/>
              <a:cxnLst/>
              <a:rect l="l" t="t" r="r" b="b"/>
              <a:pathLst>
                <a:path w="3192" h="2958" extrusionOk="0">
                  <a:moveTo>
                    <a:pt x="703" y="1"/>
                  </a:moveTo>
                  <a:lnTo>
                    <a:pt x="0" y="440"/>
                  </a:lnTo>
                  <a:lnTo>
                    <a:pt x="2606" y="2958"/>
                  </a:lnTo>
                  <a:lnTo>
                    <a:pt x="3191" y="440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528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74;p58"/>
            <p:cNvSpPr/>
            <p:nvPr/>
          </p:nvSpPr>
          <p:spPr>
            <a:xfrm>
              <a:off x="3533829" y="3619345"/>
              <a:ext cx="18073" cy="101646"/>
            </a:xfrm>
            <a:custGeom>
              <a:avLst/>
              <a:gdLst/>
              <a:ahLst/>
              <a:cxnLst/>
              <a:rect l="l" t="t" r="r" b="b"/>
              <a:pathLst>
                <a:path w="513" h="2885" extrusionOk="0">
                  <a:moveTo>
                    <a:pt x="498" y="0"/>
                  </a:moveTo>
                  <a:cubicBezTo>
                    <a:pt x="498" y="0"/>
                    <a:pt x="440" y="161"/>
                    <a:pt x="381" y="425"/>
                  </a:cubicBezTo>
                  <a:cubicBezTo>
                    <a:pt x="337" y="703"/>
                    <a:pt x="235" y="1069"/>
                    <a:pt x="161" y="1494"/>
                  </a:cubicBezTo>
                  <a:cubicBezTo>
                    <a:pt x="132" y="1699"/>
                    <a:pt x="88" y="1889"/>
                    <a:pt x="59" y="2079"/>
                  </a:cubicBezTo>
                  <a:cubicBezTo>
                    <a:pt x="15" y="2255"/>
                    <a:pt x="0" y="2431"/>
                    <a:pt x="44" y="2577"/>
                  </a:cubicBezTo>
                  <a:cubicBezTo>
                    <a:pt x="74" y="2709"/>
                    <a:pt x="88" y="2826"/>
                    <a:pt x="191" y="2870"/>
                  </a:cubicBezTo>
                  <a:cubicBezTo>
                    <a:pt x="220" y="2884"/>
                    <a:pt x="264" y="2884"/>
                    <a:pt x="279" y="2884"/>
                  </a:cubicBezTo>
                  <a:lnTo>
                    <a:pt x="308" y="2884"/>
                  </a:lnTo>
                  <a:cubicBezTo>
                    <a:pt x="308" y="2870"/>
                    <a:pt x="264" y="2884"/>
                    <a:pt x="205" y="2826"/>
                  </a:cubicBezTo>
                  <a:cubicBezTo>
                    <a:pt x="132" y="2767"/>
                    <a:pt x="132" y="2665"/>
                    <a:pt x="88" y="2533"/>
                  </a:cubicBezTo>
                  <a:cubicBezTo>
                    <a:pt x="74" y="2401"/>
                    <a:pt x="88" y="2255"/>
                    <a:pt x="132" y="2079"/>
                  </a:cubicBezTo>
                  <a:cubicBezTo>
                    <a:pt x="161" y="1889"/>
                    <a:pt x="205" y="1699"/>
                    <a:pt x="235" y="1494"/>
                  </a:cubicBezTo>
                  <a:cubicBezTo>
                    <a:pt x="337" y="1069"/>
                    <a:pt x="396" y="703"/>
                    <a:pt x="440" y="425"/>
                  </a:cubicBezTo>
                  <a:cubicBezTo>
                    <a:pt x="498" y="161"/>
                    <a:pt x="513" y="0"/>
                    <a:pt x="4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75;p58"/>
            <p:cNvSpPr/>
            <p:nvPr/>
          </p:nvSpPr>
          <p:spPr>
            <a:xfrm>
              <a:off x="3516284" y="3624488"/>
              <a:ext cx="60913" cy="214108"/>
            </a:xfrm>
            <a:custGeom>
              <a:avLst/>
              <a:gdLst/>
              <a:ahLst/>
              <a:cxnLst/>
              <a:rect l="l" t="t" r="r" b="b"/>
              <a:pathLst>
                <a:path w="1729" h="6077" extrusionOk="0">
                  <a:moveTo>
                    <a:pt x="1728" y="1"/>
                  </a:moveTo>
                  <a:lnTo>
                    <a:pt x="1728" y="1"/>
                  </a:lnTo>
                  <a:cubicBezTo>
                    <a:pt x="1728" y="1"/>
                    <a:pt x="1684" y="89"/>
                    <a:pt x="1640" y="235"/>
                  </a:cubicBezTo>
                  <a:cubicBezTo>
                    <a:pt x="1582" y="381"/>
                    <a:pt x="1509" y="601"/>
                    <a:pt x="1421" y="879"/>
                  </a:cubicBezTo>
                  <a:cubicBezTo>
                    <a:pt x="1230" y="1421"/>
                    <a:pt x="1011" y="2167"/>
                    <a:pt x="777" y="3017"/>
                  </a:cubicBezTo>
                  <a:cubicBezTo>
                    <a:pt x="557" y="3851"/>
                    <a:pt x="352" y="4627"/>
                    <a:pt x="206" y="5169"/>
                  </a:cubicBezTo>
                  <a:cubicBezTo>
                    <a:pt x="132" y="5447"/>
                    <a:pt x="74" y="5666"/>
                    <a:pt x="45" y="5827"/>
                  </a:cubicBezTo>
                  <a:cubicBezTo>
                    <a:pt x="15" y="5974"/>
                    <a:pt x="1" y="6076"/>
                    <a:pt x="1" y="6076"/>
                  </a:cubicBezTo>
                  <a:cubicBezTo>
                    <a:pt x="1" y="6076"/>
                    <a:pt x="45" y="5974"/>
                    <a:pt x="103" y="5827"/>
                  </a:cubicBezTo>
                  <a:cubicBezTo>
                    <a:pt x="132" y="5652"/>
                    <a:pt x="206" y="5432"/>
                    <a:pt x="279" y="5169"/>
                  </a:cubicBezTo>
                  <a:cubicBezTo>
                    <a:pt x="440" y="4612"/>
                    <a:pt x="645" y="3851"/>
                    <a:pt x="879" y="3031"/>
                  </a:cubicBezTo>
                  <a:cubicBezTo>
                    <a:pt x="1099" y="2211"/>
                    <a:pt x="1318" y="1465"/>
                    <a:pt x="1494" y="894"/>
                  </a:cubicBezTo>
                  <a:cubicBezTo>
                    <a:pt x="1567" y="616"/>
                    <a:pt x="1611" y="396"/>
                    <a:pt x="1670" y="235"/>
                  </a:cubicBezTo>
                  <a:cubicBezTo>
                    <a:pt x="1713" y="89"/>
                    <a:pt x="1728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76;p58"/>
            <p:cNvSpPr/>
            <p:nvPr/>
          </p:nvSpPr>
          <p:spPr>
            <a:xfrm>
              <a:off x="3559617" y="3650806"/>
              <a:ext cx="175375" cy="869115"/>
            </a:xfrm>
            <a:custGeom>
              <a:avLst/>
              <a:gdLst/>
              <a:ahLst/>
              <a:cxnLst/>
              <a:rect l="l" t="t" r="r" b="b"/>
              <a:pathLst>
                <a:path w="4978" h="24668" extrusionOk="0">
                  <a:moveTo>
                    <a:pt x="4978" y="0"/>
                  </a:moveTo>
                  <a:cubicBezTo>
                    <a:pt x="4978" y="0"/>
                    <a:pt x="4963" y="15"/>
                    <a:pt x="4963" y="59"/>
                  </a:cubicBezTo>
                  <a:cubicBezTo>
                    <a:pt x="4963" y="88"/>
                    <a:pt x="4949" y="161"/>
                    <a:pt x="4919" y="235"/>
                  </a:cubicBezTo>
                  <a:cubicBezTo>
                    <a:pt x="4905" y="396"/>
                    <a:pt x="4846" y="645"/>
                    <a:pt x="4802" y="952"/>
                  </a:cubicBezTo>
                  <a:cubicBezTo>
                    <a:pt x="4670" y="1567"/>
                    <a:pt x="4495" y="2489"/>
                    <a:pt x="4304" y="3602"/>
                  </a:cubicBezTo>
                  <a:cubicBezTo>
                    <a:pt x="3880" y="5842"/>
                    <a:pt x="3294" y="8945"/>
                    <a:pt x="2621" y="12356"/>
                  </a:cubicBezTo>
                  <a:cubicBezTo>
                    <a:pt x="1933" y="15753"/>
                    <a:pt x="1289" y="18827"/>
                    <a:pt x="791" y="21067"/>
                  </a:cubicBezTo>
                  <a:cubicBezTo>
                    <a:pt x="527" y="22179"/>
                    <a:pt x="352" y="23072"/>
                    <a:pt x="205" y="23702"/>
                  </a:cubicBezTo>
                  <a:cubicBezTo>
                    <a:pt x="147" y="24009"/>
                    <a:pt x="88" y="24243"/>
                    <a:pt x="59" y="24404"/>
                  </a:cubicBezTo>
                  <a:cubicBezTo>
                    <a:pt x="30" y="24478"/>
                    <a:pt x="30" y="24536"/>
                    <a:pt x="15" y="24595"/>
                  </a:cubicBezTo>
                  <a:cubicBezTo>
                    <a:pt x="0" y="24639"/>
                    <a:pt x="0" y="24668"/>
                    <a:pt x="0" y="24668"/>
                  </a:cubicBezTo>
                  <a:cubicBezTo>
                    <a:pt x="0" y="24668"/>
                    <a:pt x="0" y="24653"/>
                    <a:pt x="44" y="24624"/>
                  </a:cubicBezTo>
                  <a:cubicBezTo>
                    <a:pt x="59" y="24595"/>
                    <a:pt x="74" y="24522"/>
                    <a:pt x="88" y="24448"/>
                  </a:cubicBezTo>
                  <a:cubicBezTo>
                    <a:pt x="132" y="24273"/>
                    <a:pt x="191" y="24038"/>
                    <a:pt x="264" y="23731"/>
                  </a:cubicBezTo>
                  <a:cubicBezTo>
                    <a:pt x="410" y="23102"/>
                    <a:pt x="601" y="22209"/>
                    <a:pt x="864" y="21096"/>
                  </a:cubicBezTo>
                  <a:cubicBezTo>
                    <a:pt x="1362" y="18885"/>
                    <a:pt x="2021" y="15782"/>
                    <a:pt x="2709" y="12385"/>
                  </a:cubicBezTo>
                  <a:cubicBezTo>
                    <a:pt x="3411" y="8989"/>
                    <a:pt x="3968" y="5885"/>
                    <a:pt x="4378" y="3646"/>
                  </a:cubicBezTo>
                  <a:cubicBezTo>
                    <a:pt x="4583" y="2518"/>
                    <a:pt x="4729" y="1611"/>
                    <a:pt x="4831" y="981"/>
                  </a:cubicBezTo>
                  <a:cubicBezTo>
                    <a:pt x="4861" y="674"/>
                    <a:pt x="4905" y="410"/>
                    <a:pt x="4949" y="249"/>
                  </a:cubicBezTo>
                  <a:cubicBezTo>
                    <a:pt x="4963" y="176"/>
                    <a:pt x="4978" y="132"/>
                    <a:pt x="4978" y="74"/>
                  </a:cubicBezTo>
                  <a:lnTo>
                    <a:pt x="49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77;p58"/>
            <p:cNvSpPr/>
            <p:nvPr/>
          </p:nvSpPr>
          <p:spPr>
            <a:xfrm>
              <a:off x="3379627" y="4167077"/>
              <a:ext cx="56227" cy="262588"/>
            </a:xfrm>
            <a:custGeom>
              <a:avLst/>
              <a:gdLst/>
              <a:ahLst/>
              <a:cxnLst/>
              <a:rect l="l" t="t" r="r" b="b"/>
              <a:pathLst>
                <a:path w="1596" h="7453" extrusionOk="0">
                  <a:moveTo>
                    <a:pt x="1581" y="1"/>
                  </a:moveTo>
                  <a:cubicBezTo>
                    <a:pt x="1567" y="1"/>
                    <a:pt x="1171" y="1669"/>
                    <a:pt x="761" y="3719"/>
                  </a:cubicBezTo>
                  <a:cubicBezTo>
                    <a:pt x="337" y="5769"/>
                    <a:pt x="0" y="7452"/>
                    <a:pt x="29" y="7452"/>
                  </a:cubicBezTo>
                  <a:cubicBezTo>
                    <a:pt x="59" y="7452"/>
                    <a:pt x="425" y="5783"/>
                    <a:pt x="849" y="3734"/>
                  </a:cubicBezTo>
                  <a:cubicBezTo>
                    <a:pt x="1274" y="1684"/>
                    <a:pt x="1596" y="1"/>
                    <a:pt x="1581" y="1"/>
                  </a:cubicBezTo>
                  <a:close/>
                </a:path>
              </a:pathLst>
            </a:custGeom>
            <a:solidFill>
              <a:srgbClr val="2D6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78;p58"/>
            <p:cNvSpPr/>
            <p:nvPr/>
          </p:nvSpPr>
          <p:spPr>
            <a:xfrm>
              <a:off x="3326993" y="3790073"/>
              <a:ext cx="201199" cy="428639"/>
            </a:xfrm>
            <a:custGeom>
              <a:avLst/>
              <a:gdLst/>
              <a:ahLst/>
              <a:cxnLst/>
              <a:rect l="l" t="t" r="r" b="b"/>
              <a:pathLst>
                <a:path w="5711" h="12166" extrusionOk="0">
                  <a:moveTo>
                    <a:pt x="5710" y="0"/>
                  </a:moveTo>
                  <a:cubicBezTo>
                    <a:pt x="5710" y="0"/>
                    <a:pt x="5673" y="19"/>
                    <a:pt x="5613" y="19"/>
                  </a:cubicBezTo>
                  <a:cubicBezTo>
                    <a:pt x="5598" y="19"/>
                    <a:pt x="5582" y="18"/>
                    <a:pt x="5564" y="15"/>
                  </a:cubicBezTo>
                  <a:cubicBezTo>
                    <a:pt x="5462" y="73"/>
                    <a:pt x="5344" y="161"/>
                    <a:pt x="5198" y="278"/>
                  </a:cubicBezTo>
                  <a:cubicBezTo>
                    <a:pt x="4861" y="512"/>
                    <a:pt x="4407" y="835"/>
                    <a:pt x="3851" y="1244"/>
                  </a:cubicBezTo>
                  <a:cubicBezTo>
                    <a:pt x="3295" y="1669"/>
                    <a:pt x="2607" y="2137"/>
                    <a:pt x="1875" y="2694"/>
                  </a:cubicBezTo>
                  <a:cubicBezTo>
                    <a:pt x="1699" y="2840"/>
                    <a:pt x="1509" y="2957"/>
                    <a:pt x="1319" y="3104"/>
                  </a:cubicBezTo>
                  <a:cubicBezTo>
                    <a:pt x="1114" y="3250"/>
                    <a:pt x="909" y="3396"/>
                    <a:pt x="733" y="3572"/>
                  </a:cubicBezTo>
                  <a:cubicBezTo>
                    <a:pt x="543" y="3733"/>
                    <a:pt x="367" y="3938"/>
                    <a:pt x="221" y="4158"/>
                  </a:cubicBezTo>
                  <a:cubicBezTo>
                    <a:pt x="74" y="4377"/>
                    <a:pt x="1" y="4641"/>
                    <a:pt x="1" y="4919"/>
                  </a:cubicBezTo>
                  <a:cubicBezTo>
                    <a:pt x="1" y="5475"/>
                    <a:pt x="221" y="5958"/>
                    <a:pt x="382" y="6427"/>
                  </a:cubicBezTo>
                  <a:cubicBezTo>
                    <a:pt x="543" y="6895"/>
                    <a:pt x="704" y="7334"/>
                    <a:pt x="879" y="7774"/>
                  </a:cubicBezTo>
                  <a:cubicBezTo>
                    <a:pt x="1201" y="8637"/>
                    <a:pt x="1494" y="9399"/>
                    <a:pt x="1728" y="10057"/>
                  </a:cubicBezTo>
                  <a:cubicBezTo>
                    <a:pt x="1977" y="10702"/>
                    <a:pt x="2168" y="11229"/>
                    <a:pt x="2314" y="11595"/>
                  </a:cubicBezTo>
                  <a:cubicBezTo>
                    <a:pt x="2387" y="11785"/>
                    <a:pt x="2446" y="11902"/>
                    <a:pt x="2490" y="12019"/>
                  </a:cubicBezTo>
                  <a:cubicBezTo>
                    <a:pt x="2519" y="12107"/>
                    <a:pt x="2534" y="12166"/>
                    <a:pt x="2534" y="12166"/>
                  </a:cubicBezTo>
                  <a:cubicBezTo>
                    <a:pt x="2563" y="12166"/>
                    <a:pt x="2534" y="12107"/>
                    <a:pt x="2504" y="12019"/>
                  </a:cubicBezTo>
                  <a:cubicBezTo>
                    <a:pt x="2460" y="11917"/>
                    <a:pt x="2417" y="11785"/>
                    <a:pt x="2358" y="11595"/>
                  </a:cubicBezTo>
                  <a:cubicBezTo>
                    <a:pt x="2226" y="11214"/>
                    <a:pt x="2051" y="10687"/>
                    <a:pt x="1802" y="10043"/>
                  </a:cubicBezTo>
                  <a:cubicBezTo>
                    <a:pt x="1567" y="9399"/>
                    <a:pt x="1275" y="8623"/>
                    <a:pt x="967" y="7759"/>
                  </a:cubicBezTo>
                  <a:cubicBezTo>
                    <a:pt x="806" y="7320"/>
                    <a:pt x="630" y="6881"/>
                    <a:pt x="469" y="6398"/>
                  </a:cubicBezTo>
                  <a:cubicBezTo>
                    <a:pt x="308" y="5929"/>
                    <a:pt x="103" y="5431"/>
                    <a:pt x="103" y="4919"/>
                  </a:cubicBezTo>
                  <a:cubicBezTo>
                    <a:pt x="103" y="4670"/>
                    <a:pt x="177" y="4421"/>
                    <a:pt x="308" y="4202"/>
                  </a:cubicBezTo>
                  <a:cubicBezTo>
                    <a:pt x="440" y="3997"/>
                    <a:pt x="616" y="3821"/>
                    <a:pt x="806" y="3660"/>
                  </a:cubicBezTo>
                  <a:cubicBezTo>
                    <a:pt x="996" y="3514"/>
                    <a:pt x="1187" y="3367"/>
                    <a:pt x="1392" y="3221"/>
                  </a:cubicBezTo>
                  <a:cubicBezTo>
                    <a:pt x="1582" y="3074"/>
                    <a:pt x="1772" y="2928"/>
                    <a:pt x="1948" y="2796"/>
                  </a:cubicBezTo>
                  <a:cubicBezTo>
                    <a:pt x="2680" y="2269"/>
                    <a:pt x="3339" y="1771"/>
                    <a:pt x="3910" y="1347"/>
                  </a:cubicBezTo>
                  <a:cubicBezTo>
                    <a:pt x="4466" y="937"/>
                    <a:pt x="4920" y="600"/>
                    <a:pt x="5227" y="366"/>
                  </a:cubicBezTo>
                  <a:cubicBezTo>
                    <a:pt x="5374" y="249"/>
                    <a:pt x="5491" y="161"/>
                    <a:pt x="5579" y="88"/>
                  </a:cubicBezTo>
                  <a:cubicBezTo>
                    <a:pt x="5666" y="29"/>
                    <a:pt x="5710" y="0"/>
                    <a:pt x="5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79;p58"/>
            <p:cNvSpPr/>
            <p:nvPr/>
          </p:nvSpPr>
          <p:spPr>
            <a:xfrm>
              <a:off x="3593649" y="3135027"/>
              <a:ext cx="96988" cy="98052"/>
            </a:xfrm>
            <a:custGeom>
              <a:avLst/>
              <a:gdLst/>
              <a:ahLst/>
              <a:cxnLst/>
              <a:rect l="l" t="t" r="r" b="b"/>
              <a:pathLst>
                <a:path w="2753" h="2783" extrusionOk="0">
                  <a:moveTo>
                    <a:pt x="2753" y="1"/>
                  </a:moveTo>
                  <a:cubicBezTo>
                    <a:pt x="2753" y="1"/>
                    <a:pt x="908" y="367"/>
                    <a:pt x="1069" y="2226"/>
                  </a:cubicBezTo>
                  <a:cubicBezTo>
                    <a:pt x="1069" y="2226"/>
                    <a:pt x="828" y="724"/>
                    <a:pt x="101" y="724"/>
                  </a:cubicBezTo>
                  <a:cubicBezTo>
                    <a:pt x="68" y="724"/>
                    <a:pt x="35" y="727"/>
                    <a:pt x="1" y="733"/>
                  </a:cubicBezTo>
                  <a:lnTo>
                    <a:pt x="45" y="1567"/>
                  </a:lnTo>
                  <a:lnTo>
                    <a:pt x="1069" y="2782"/>
                  </a:lnTo>
                  <a:lnTo>
                    <a:pt x="2299" y="2050"/>
                  </a:lnTo>
                  <a:lnTo>
                    <a:pt x="2753" y="1026"/>
                  </a:lnTo>
                  <a:lnTo>
                    <a:pt x="27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80;p58"/>
            <p:cNvSpPr/>
            <p:nvPr/>
          </p:nvSpPr>
          <p:spPr>
            <a:xfrm>
              <a:off x="3679787" y="3216270"/>
              <a:ext cx="183654" cy="177713"/>
            </a:xfrm>
            <a:custGeom>
              <a:avLst/>
              <a:gdLst/>
              <a:ahLst/>
              <a:cxnLst/>
              <a:rect l="l" t="t" r="r" b="b"/>
              <a:pathLst>
                <a:path w="5213" h="5044" extrusionOk="0">
                  <a:moveTo>
                    <a:pt x="2708" y="0"/>
                  </a:moveTo>
                  <a:cubicBezTo>
                    <a:pt x="0" y="0"/>
                    <a:pt x="453" y="5044"/>
                    <a:pt x="440" y="5044"/>
                  </a:cubicBezTo>
                  <a:lnTo>
                    <a:pt x="5212" y="4063"/>
                  </a:lnTo>
                  <a:cubicBezTo>
                    <a:pt x="5095" y="1794"/>
                    <a:pt x="3397" y="96"/>
                    <a:pt x="3397" y="96"/>
                  </a:cubicBezTo>
                  <a:cubicBezTo>
                    <a:pt x="3147" y="30"/>
                    <a:pt x="2918" y="0"/>
                    <a:pt x="2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1746;p54"/>
          <p:cNvGrpSpPr/>
          <p:nvPr/>
        </p:nvGrpSpPr>
        <p:grpSpPr>
          <a:xfrm>
            <a:off x="-413260" y="2726267"/>
            <a:ext cx="844025" cy="2437343"/>
            <a:chOff x="7825375" y="2447285"/>
            <a:chExt cx="785377" cy="2421158"/>
          </a:xfrm>
        </p:grpSpPr>
        <p:sp>
          <p:nvSpPr>
            <p:cNvPr id="94" name="Google Shape;1747;p54"/>
            <p:cNvSpPr/>
            <p:nvPr/>
          </p:nvSpPr>
          <p:spPr>
            <a:xfrm>
              <a:off x="7825375" y="2447285"/>
              <a:ext cx="785377" cy="159703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48;p54"/>
            <p:cNvSpPr/>
            <p:nvPr/>
          </p:nvSpPr>
          <p:spPr>
            <a:xfrm>
              <a:off x="8200084" y="3039275"/>
              <a:ext cx="7052" cy="1260986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49;p54"/>
            <p:cNvSpPr/>
            <p:nvPr/>
          </p:nvSpPr>
          <p:spPr>
            <a:xfrm>
              <a:off x="8196598" y="3199337"/>
              <a:ext cx="213538" cy="270358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50;p54"/>
            <p:cNvSpPr/>
            <p:nvPr/>
          </p:nvSpPr>
          <p:spPr>
            <a:xfrm>
              <a:off x="8042324" y="3706304"/>
              <a:ext cx="160134" cy="187951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51;p54"/>
            <p:cNvSpPr/>
            <p:nvPr/>
          </p:nvSpPr>
          <p:spPr>
            <a:xfrm>
              <a:off x="7993008" y="4381211"/>
              <a:ext cx="464000" cy="487231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52;p54"/>
            <p:cNvSpPr/>
            <p:nvPr/>
          </p:nvSpPr>
          <p:spPr>
            <a:xfrm>
              <a:off x="7938493" y="4310451"/>
              <a:ext cx="581189" cy="142707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53;p54"/>
            <p:cNvSpPr/>
            <p:nvPr/>
          </p:nvSpPr>
          <p:spPr>
            <a:xfrm>
              <a:off x="7993008" y="4453080"/>
              <a:ext cx="450134" cy="72027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34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nthly Strategy Review Meeting by Slidesgo">
  <a:themeElements>
    <a:clrScheme name="Simple Light">
      <a:dk1>
        <a:srgbClr val="151F29"/>
      </a:dk1>
      <a:lt1>
        <a:srgbClr val="EBE0DD"/>
      </a:lt1>
      <a:dk2>
        <a:srgbClr val="FFFFFF"/>
      </a:dk2>
      <a:lt2>
        <a:srgbClr val="912A3C"/>
      </a:lt2>
      <a:accent1>
        <a:srgbClr val="DC7C61"/>
      </a:accent1>
      <a:accent2>
        <a:srgbClr val="BA6136"/>
      </a:accent2>
      <a:accent3>
        <a:srgbClr val="FFA35A"/>
      </a:accent3>
      <a:accent4>
        <a:srgbClr val="005458"/>
      </a:accent4>
      <a:accent5>
        <a:srgbClr val="528C98"/>
      </a:accent5>
      <a:accent6>
        <a:srgbClr val="2C8C64"/>
      </a:accent6>
      <a:hlink>
        <a:srgbClr val="15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249</Words>
  <Application>Microsoft Office PowerPoint</Application>
  <PresentationFormat>Affichage à l'écran (16:9)</PresentationFormat>
  <Paragraphs>96</Paragraphs>
  <Slides>17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Fira Sans Extra Condensed Medium</vt:lpstr>
      <vt:lpstr>Poppins</vt:lpstr>
      <vt:lpstr>Arial Black</vt:lpstr>
      <vt:lpstr>Karla</vt:lpstr>
      <vt:lpstr>Work Sans ExtraBold</vt:lpstr>
      <vt:lpstr>Arial</vt:lpstr>
      <vt:lpstr>Archivo Black</vt:lpstr>
      <vt:lpstr>Monthly Strategy Review Meeting by Slidesgo</vt:lpstr>
      <vt:lpstr>Présentation PowerPoint</vt:lpstr>
      <vt:lpstr>01</vt:lpstr>
      <vt:lpstr>A propos de notre solution</vt:lpstr>
      <vt:lpstr>USEco </vt:lpstr>
      <vt:lpstr>Les points essentiels: </vt:lpstr>
      <vt:lpstr>Project schedule</vt:lpstr>
      <vt:lpstr>PROTOTYPE 1</vt:lpstr>
      <vt:lpstr>SITE WEB </vt:lpstr>
      <vt:lpstr>INTERFACE</vt:lpstr>
      <vt:lpstr>RESERVATION </vt:lpstr>
      <vt:lpstr>PARAMETRES</vt:lpstr>
      <vt:lpstr>Mobile App !</vt:lpstr>
      <vt:lpstr>PROTOTYPE 1</vt:lpstr>
      <vt:lpstr>CONCLUSION</vt:lpstr>
      <vt:lpstr>Où nous en sommes</vt:lpstr>
      <vt:lpstr>RENCONTRE 3 – FIN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Malika Sanou</dc:creator>
  <cp:lastModifiedBy>Malika Sanou</cp:lastModifiedBy>
  <cp:revision>13</cp:revision>
  <dcterms:modified xsi:type="dcterms:W3CDTF">2024-03-04T01:53:50Z</dcterms:modified>
</cp:coreProperties>
</file>