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19"/>
  </p:notesMasterIdLst>
  <p:sldIdLst>
    <p:sldId id="256" r:id="rId3"/>
    <p:sldId id="264" r:id="rId4"/>
    <p:sldId id="259" r:id="rId5"/>
    <p:sldId id="261" r:id="rId6"/>
    <p:sldId id="268" r:id="rId7"/>
    <p:sldId id="279" r:id="rId8"/>
    <p:sldId id="280" r:id="rId9"/>
    <p:sldId id="281" r:id="rId10"/>
    <p:sldId id="270" r:id="rId11"/>
    <p:sldId id="274" r:id="rId12"/>
    <p:sldId id="275" r:id="rId13"/>
    <p:sldId id="276" r:id="rId14"/>
    <p:sldId id="278" r:id="rId15"/>
    <p:sldId id="282" r:id="rId16"/>
    <p:sldId id="277" r:id="rId17"/>
    <p:sldId id="273" r:id="rId18"/>
  </p:sldIdLst>
  <p:sldSz cx="9144000" cy="5143500" type="screen16x9"/>
  <p:notesSz cx="6858000" cy="9144000"/>
  <p:embeddedFontLst>
    <p:embeddedFont>
      <p:font typeface="Fira Sans Black" panose="020B0A03050000020004" pitchFamily="34" charset="0"/>
      <p:bold r:id="rId20"/>
      <p:boldItalic r:id="rId21"/>
    </p:embeddedFont>
    <p:embeddedFont>
      <p:font typeface="Nunito"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5a10731a29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25a10731a29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5a10731a29_2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8" name="Google Shape;768;g25a10731a29_2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283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5a10731a29_2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8" name="Google Shape;768;g25a10731a29_2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30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5a10731a29_2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25a10731a29_2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0116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5a10731a29_2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g25a10731a29_2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82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5a10731a29_2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g25a10731a29_2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677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5a10731a29_2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25a10731a29_2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8459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5a10731a29_2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g25a10731a29_2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5a10731a29_2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g25a10731a29_2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5a10731a29_2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25a10731a29_2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5a10731a29_2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g25a10731a29_2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5a10731a29_2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25a10731a29_2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5a10731a29_2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25a10731a29_2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71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5a10731a29_2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25a10731a29_2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004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5a10731a29_2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25a10731a29_2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515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5a10731a29_2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8" name="Google Shape;768;g25a10731a29_2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413420" y="3474711"/>
            <a:ext cx="3467096" cy="857318"/>
          </a:xfrm>
          <a:custGeom>
            <a:avLst/>
            <a:gdLst/>
            <a:ahLst/>
            <a:cxnLst/>
            <a:rect l="l" t="t" r="r" b="b"/>
            <a:pathLst>
              <a:path w="6934192" h="1714637" extrusionOk="0">
                <a:moveTo>
                  <a:pt x="0" y="0"/>
                </a:moveTo>
                <a:lnTo>
                  <a:pt x="6934192" y="0"/>
                </a:lnTo>
                <a:lnTo>
                  <a:pt x="6934192" y="1714636"/>
                </a:lnTo>
                <a:lnTo>
                  <a:pt x="0" y="1714636"/>
                </a:lnTo>
                <a:lnTo>
                  <a:pt x="0" y="0"/>
                </a:lnTo>
                <a:close/>
              </a:path>
            </a:pathLst>
          </a:custGeom>
          <a:blipFill rotWithShape="1">
            <a:blip r:embed="rId2">
              <a:alphaModFix/>
            </a:blip>
            <a:stretch>
              <a:fillRect/>
            </a:stretch>
          </a:blipFill>
          <a:ln>
            <a:noFill/>
          </a:ln>
        </p:spPr>
      </p:sp>
      <p:sp>
        <p:nvSpPr>
          <p:cNvPr id="11" name="Google Shape;11;p2"/>
          <p:cNvSpPr/>
          <p:nvPr/>
        </p:nvSpPr>
        <p:spPr>
          <a:xfrm>
            <a:off x="8250785" y="3875548"/>
            <a:ext cx="6095314" cy="1507205"/>
          </a:xfrm>
          <a:custGeom>
            <a:avLst/>
            <a:gdLst/>
            <a:ahLst/>
            <a:cxnLst/>
            <a:rect l="l" t="t" r="r" b="b"/>
            <a:pathLst>
              <a:path w="12190627" h="3014410" extrusionOk="0">
                <a:moveTo>
                  <a:pt x="0" y="0"/>
                </a:moveTo>
                <a:lnTo>
                  <a:pt x="12190627" y="0"/>
                </a:lnTo>
                <a:lnTo>
                  <a:pt x="12190627" y="3014410"/>
                </a:lnTo>
                <a:lnTo>
                  <a:pt x="0" y="3014410"/>
                </a:lnTo>
                <a:lnTo>
                  <a:pt x="0" y="0"/>
                </a:lnTo>
                <a:close/>
              </a:path>
            </a:pathLst>
          </a:custGeom>
          <a:blipFill rotWithShape="1">
            <a:blip r:embed="rId2">
              <a:alphaModFix/>
            </a:blip>
            <a:stretch>
              <a:fillRect/>
            </a:stretch>
          </a:blipFill>
          <a:ln>
            <a:noFill/>
          </a:ln>
        </p:spPr>
      </p:sp>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 name="Google Shape;15;p2"/>
          <p:cNvSpPr/>
          <p:nvPr/>
        </p:nvSpPr>
        <p:spPr>
          <a:xfrm>
            <a:off x="-3882615" y="-317619"/>
            <a:ext cx="6095314" cy="1507205"/>
          </a:xfrm>
          <a:custGeom>
            <a:avLst/>
            <a:gdLst/>
            <a:ahLst/>
            <a:cxnLst/>
            <a:rect l="l" t="t" r="r" b="b"/>
            <a:pathLst>
              <a:path w="12190627" h="3014410" extrusionOk="0">
                <a:moveTo>
                  <a:pt x="0" y="0"/>
                </a:moveTo>
                <a:lnTo>
                  <a:pt x="12190627" y="0"/>
                </a:lnTo>
                <a:lnTo>
                  <a:pt x="12190627" y="3014409"/>
                </a:lnTo>
                <a:lnTo>
                  <a:pt x="0" y="3014409"/>
                </a:lnTo>
                <a:lnTo>
                  <a:pt x="0" y="0"/>
                </a:lnTo>
                <a:close/>
              </a:path>
            </a:pathLst>
          </a:custGeom>
          <a:blipFill rotWithShape="1">
            <a:blip r:embed="rId2">
              <a:alphaModFix/>
            </a:blip>
            <a:stretch>
              <a:fillRect/>
            </a:stretch>
          </a:blipFill>
          <a:ln>
            <a:noFill/>
          </a:ln>
        </p:spPr>
      </p:sp>
      <p:sp>
        <p:nvSpPr>
          <p:cNvPr id="16" name="Google Shape;16;p2"/>
          <p:cNvSpPr/>
          <p:nvPr/>
        </p:nvSpPr>
        <p:spPr>
          <a:xfrm>
            <a:off x="-4696337" y="480094"/>
            <a:ext cx="6095314" cy="1507205"/>
          </a:xfrm>
          <a:custGeom>
            <a:avLst/>
            <a:gdLst/>
            <a:ahLst/>
            <a:cxnLst/>
            <a:rect l="l" t="t" r="r" b="b"/>
            <a:pathLst>
              <a:path w="12190627" h="3014410" extrusionOk="0">
                <a:moveTo>
                  <a:pt x="0" y="0"/>
                </a:moveTo>
                <a:lnTo>
                  <a:pt x="12190627" y="0"/>
                </a:lnTo>
                <a:lnTo>
                  <a:pt x="12190627" y="3014410"/>
                </a:lnTo>
                <a:lnTo>
                  <a:pt x="0" y="3014410"/>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1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84" name="Google Shape;184;p1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85" name="Google Shape;185;p1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6"/>
        <p:cNvGrpSpPr/>
        <p:nvPr/>
      </p:nvGrpSpPr>
      <p:grpSpPr>
        <a:xfrm>
          <a:off x="0" y="0"/>
          <a:ext cx="0" cy="0"/>
          <a:chOff x="0" y="0"/>
          <a:chExt cx="0" cy="0"/>
        </a:xfrm>
      </p:grpSpPr>
      <p:sp>
        <p:nvSpPr>
          <p:cNvPr id="187" name="Google Shape;187;p13"/>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88" name="Google Shape;188;p13"/>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9" name="Google Shape;189;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0" name="Google Shape;190;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1" name="Google Shape;191;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sp>
        <p:nvSpPr>
          <p:cNvPr id="193" name="Google Shape;193;p1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94" name="Google Shape;194;p14"/>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95" name="Google Shape;195;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6" name="Google Shape;196;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7" name="Google Shape;197;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8"/>
        <p:cNvGrpSpPr/>
        <p:nvPr/>
      </p:nvGrpSpPr>
      <p:grpSpPr>
        <a:xfrm>
          <a:off x="0" y="0"/>
          <a:ext cx="0" cy="0"/>
          <a:chOff x="0" y="0"/>
          <a:chExt cx="0" cy="0"/>
        </a:xfrm>
      </p:grpSpPr>
      <p:sp>
        <p:nvSpPr>
          <p:cNvPr id="199" name="Google Shape;199;p15"/>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00" name="Google Shape;200;p15"/>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201" name="Google Shape;201;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02" name="Google Shape;202;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03" name="Google Shape;203;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4"/>
        <p:cNvGrpSpPr/>
        <p:nvPr/>
      </p:nvGrpSpPr>
      <p:grpSpPr>
        <a:xfrm>
          <a:off x="0" y="0"/>
          <a:ext cx="0" cy="0"/>
          <a:chOff x="0" y="0"/>
          <a:chExt cx="0" cy="0"/>
        </a:xfrm>
      </p:grpSpPr>
      <p:sp>
        <p:nvSpPr>
          <p:cNvPr id="205" name="Google Shape;205;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06" name="Google Shape;206;p16"/>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207" name="Google Shape;207;p16"/>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208" name="Google Shape;208;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09" name="Google Shape;209;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10" name="Google Shape;210;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1"/>
        <p:cNvGrpSpPr/>
        <p:nvPr/>
      </p:nvGrpSpPr>
      <p:grpSpPr>
        <a:xfrm>
          <a:off x="0" y="0"/>
          <a:ext cx="0" cy="0"/>
          <a:chOff x="0" y="0"/>
          <a:chExt cx="0" cy="0"/>
        </a:xfrm>
      </p:grpSpPr>
      <p:sp>
        <p:nvSpPr>
          <p:cNvPr id="212" name="Google Shape;212;p1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13" name="Google Shape;213;p17"/>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214" name="Google Shape;214;p17"/>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215" name="Google Shape;215;p17"/>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216" name="Google Shape;216;p17"/>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217" name="Google Shape;217;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18" name="Google Shape;218;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19" name="Google Shape;219;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sp>
        <p:nvSpPr>
          <p:cNvPr id="221" name="Google Shape;221;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22" name="Google Shape;22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23" name="Google Shape;22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24" name="Google Shape;22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5"/>
        <p:cNvGrpSpPr/>
        <p:nvPr/>
      </p:nvGrpSpPr>
      <p:grpSpPr>
        <a:xfrm>
          <a:off x="0" y="0"/>
          <a:ext cx="0" cy="0"/>
          <a:chOff x="0" y="0"/>
          <a:chExt cx="0" cy="0"/>
        </a:xfrm>
      </p:grpSpPr>
      <p:sp>
        <p:nvSpPr>
          <p:cNvPr id="226" name="Google Shape;226;p19"/>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27" name="Google Shape;227;p19"/>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228" name="Google Shape;228;p19"/>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229" name="Google Shape;229;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30" name="Google Shape;230;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31" name="Google Shape;231;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2"/>
        <p:cNvGrpSpPr/>
        <p:nvPr/>
      </p:nvGrpSpPr>
      <p:grpSpPr>
        <a:xfrm>
          <a:off x="0" y="0"/>
          <a:ext cx="0" cy="0"/>
          <a:chOff x="0" y="0"/>
          <a:chExt cx="0" cy="0"/>
        </a:xfrm>
      </p:grpSpPr>
      <p:sp>
        <p:nvSpPr>
          <p:cNvPr id="233" name="Google Shape;233;p20"/>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34" name="Google Shape;234;p20"/>
          <p:cNvSpPr>
            <a:spLocks noGrp="1"/>
          </p:cNvSpPr>
          <p:nvPr>
            <p:ph type="pic" idx="2"/>
          </p:nvPr>
        </p:nvSpPr>
        <p:spPr>
          <a:xfrm>
            <a:off x="896144" y="306388"/>
            <a:ext cx="2743200" cy="2057400"/>
          </a:xfrm>
          <a:prstGeom prst="rect">
            <a:avLst/>
          </a:prstGeom>
          <a:noFill/>
          <a:ln>
            <a:noFill/>
          </a:ln>
        </p:spPr>
      </p:sp>
      <p:sp>
        <p:nvSpPr>
          <p:cNvPr id="235" name="Google Shape;235;p20"/>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236" name="Google Shape;23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37" name="Google Shape;23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38" name="Google Shape;23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9"/>
        <p:cNvGrpSpPr/>
        <p:nvPr/>
      </p:nvGrpSpPr>
      <p:grpSpPr>
        <a:xfrm>
          <a:off x="0" y="0"/>
          <a:ext cx="0" cy="0"/>
          <a:chOff x="0" y="0"/>
          <a:chExt cx="0" cy="0"/>
        </a:xfrm>
      </p:grpSpPr>
      <p:sp>
        <p:nvSpPr>
          <p:cNvPr id="240" name="Google Shape;240;p2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41" name="Google Shape;241;p21"/>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242" name="Google Shape;242;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43" name="Google Shape;243;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44" name="Google Shape;244;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grpSp>
        <p:nvGrpSpPr>
          <p:cNvPr id="18" name="Google Shape;18;p3"/>
          <p:cNvGrpSpPr/>
          <p:nvPr/>
        </p:nvGrpSpPr>
        <p:grpSpPr>
          <a:xfrm>
            <a:off x="7622771" y="0"/>
            <a:ext cx="4776008" cy="5331775"/>
            <a:chOff x="0" y="0"/>
            <a:chExt cx="12736021" cy="14218067"/>
          </a:xfrm>
        </p:grpSpPr>
        <p:sp>
          <p:nvSpPr>
            <p:cNvPr id="19" name="Google Shape;19;p3"/>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20" name="Google Shape;20;p3"/>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21" name="Google Shape;21;p3"/>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22" name="Google Shape;22;p3"/>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23" name="Google Shape;23;p3"/>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24" name="Google Shape;24;p3"/>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25" name="Google Shape;25;p3"/>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26" name="Google Shape;26;p3"/>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27" name="Google Shape;27;p3"/>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28" name="Google Shape;28;p3"/>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sp>
        <p:nvSpPr>
          <p:cNvPr id="29" name="Google Shape;29;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0" name="Google Shape;3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1" name="Google Shape;31;p3"/>
          <p:cNvGrpSpPr/>
          <p:nvPr/>
        </p:nvGrpSpPr>
        <p:grpSpPr>
          <a:xfrm rot="10800000">
            <a:off x="-3318277" y="-188275"/>
            <a:ext cx="4776008" cy="5331775"/>
            <a:chOff x="0" y="0"/>
            <a:chExt cx="12736021" cy="14218067"/>
          </a:xfrm>
        </p:grpSpPr>
        <p:sp>
          <p:nvSpPr>
            <p:cNvPr id="32" name="Google Shape;32;p3"/>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33" name="Google Shape;33;p3"/>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34" name="Google Shape;34;p3"/>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35" name="Google Shape;35;p3"/>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36" name="Google Shape;36;p3"/>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37" name="Google Shape;37;p3"/>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38" name="Google Shape;38;p3"/>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39" name="Google Shape;39;p3"/>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40" name="Google Shape;40;p3"/>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41" name="Google Shape;41;p3"/>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5"/>
        <p:cNvGrpSpPr/>
        <p:nvPr/>
      </p:nvGrpSpPr>
      <p:grpSpPr>
        <a:xfrm>
          <a:off x="0" y="0"/>
          <a:ext cx="0" cy="0"/>
          <a:chOff x="0" y="0"/>
          <a:chExt cx="0" cy="0"/>
        </a:xfrm>
      </p:grpSpPr>
      <p:sp>
        <p:nvSpPr>
          <p:cNvPr id="246" name="Google Shape;246;p22"/>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47" name="Google Shape;247;p22"/>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248" name="Google Shape;248;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49" name="Google Shape;249;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50" name="Google Shape;250;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grpSp>
        <p:nvGrpSpPr>
          <p:cNvPr id="43" name="Google Shape;43;p4"/>
          <p:cNvGrpSpPr/>
          <p:nvPr/>
        </p:nvGrpSpPr>
        <p:grpSpPr>
          <a:xfrm>
            <a:off x="6054596" y="-54162"/>
            <a:ext cx="4776008" cy="5331775"/>
            <a:chOff x="0" y="0"/>
            <a:chExt cx="12736021" cy="14218067"/>
          </a:xfrm>
        </p:grpSpPr>
        <p:sp>
          <p:nvSpPr>
            <p:cNvPr id="44" name="Google Shape;44;p4"/>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45" name="Google Shape;45;p4"/>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46" name="Google Shape;46;p4"/>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47" name="Google Shape;47;p4"/>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48" name="Google Shape;48;p4"/>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49" name="Google Shape;49;p4"/>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50" name="Google Shape;50;p4"/>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51" name="Google Shape;51;p4"/>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52" name="Google Shape;52;p4"/>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53" name="Google Shape;53;p4"/>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sp>
        <p:nvSpPr>
          <p:cNvPr id="54" name="Google Shape;54;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6" name="Google Shape;5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
        <p:cNvGrpSpPr/>
        <p:nvPr/>
      </p:nvGrpSpPr>
      <p:grpSpPr>
        <a:xfrm>
          <a:off x="0" y="0"/>
          <a:ext cx="0" cy="0"/>
          <a:chOff x="0" y="0"/>
          <a:chExt cx="0" cy="0"/>
        </a:xfrm>
      </p:grpSpPr>
      <p:grpSp>
        <p:nvGrpSpPr>
          <p:cNvPr id="58" name="Google Shape;58;p5"/>
          <p:cNvGrpSpPr/>
          <p:nvPr/>
        </p:nvGrpSpPr>
        <p:grpSpPr>
          <a:xfrm rot="-5400000">
            <a:off x="5122458" y="3717925"/>
            <a:ext cx="4776008" cy="5331775"/>
            <a:chOff x="0" y="0"/>
            <a:chExt cx="12736021" cy="14218067"/>
          </a:xfrm>
        </p:grpSpPr>
        <p:sp>
          <p:nvSpPr>
            <p:cNvPr id="59" name="Google Shape;59;p5"/>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60" name="Google Shape;60;p5"/>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61" name="Google Shape;61;p5"/>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62" name="Google Shape;62;p5"/>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63" name="Google Shape;63;p5"/>
            <p:cNvSpPr/>
            <p:nvPr/>
          </p:nvSpPr>
          <p:spPr>
            <a:xfrm flipH="1">
              <a:off x="1324807" y="2496254"/>
              <a:ext cx="10050954" cy="2485327"/>
            </a:xfrm>
            <a:custGeom>
              <a:avLst/>
              <a:gdLst/>
              <a:ahLst/>
              <a:cxnLst/>
              <a:rect l="l" t="t" r="r" b="b"/>
              <a:pathLst>
                <a:path w="10050954" h="2485327" extrusionOk="0">
                  <a:moveTo>
                    <a:pt x="10050954" y="0"/>
                  </a:moveTo>
                  <a:lnTo>
                    <a:pt x="0" y="0"/>
                  </a:lnTo>
                  <a:lnTo>
                    <a:pt x="0" y="2485326"/>
                  </a:lnTo>
                  <a:lnTo>
                    <a:pt x="10050954" y="2485326"/>
                  </a:lnTo>
                  <a:lnTo>
                    <a:pt x="10050954" y="0"/>
                  </a:lnTo>
                  <a:close/>
                </a:path>
              </a:pathLst>
            </a:custGeom>
            <a:blipFill rotWithShape="1">
              <a:blip r:embed="rId2">
                <a:alphaModFix/>
              </a:blip>
              <a:stretch>
                <a:fillRect/>
              </a:stretch>
            </a:blipFill>
            <a:ln>
              <a:noFill/>
            </a:ln>
          </p:spPr>
        </p:sp>
        <p:sp>
          <p:nvSpPr>
            <p:cNvPr id="64" name="Google Shape;64;p5"/>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65" name="Google Shape;65;p5"/>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66" name="Google Shape;66;p5"/>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67" name="Google Shape;67;p5"/>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68" name="Google Shape;68;p5"/>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grpSp>
        <p:nvGrpSpPr>
          <p:cNvPr id="69" name="Google Shape;69;p5"/>
          <p:cNvGrpSpPr/>
          <p:nvPr/>
        </p:nvGrpSpPr>
        <p:grpSpPr>
          <a:xfrm rot="-5400000">
            <a:off x="3228465" y="3770313"/>
            <a:ext cx="4776008" cy="5331775"/>
            <a:chOff x="0" y="0"/>
            <a:chExt cx="12736021" cy="14218067"/>
          </a:xfrm>
        </p:grpSpPr>
        <p:sp>
          <p:nvSpPr>
            <p:cNvPr id="70" name="Google Shape;70;p5"/>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71" name="Google Shape;71;p5"/>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72" name="Google Shape;72;p5"/>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73" name="Google Shape;73;p5"/>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74" name="Google Shape;74;p5"/>
            <p:cNvSpPr/>
            <p:nvPr/>
          </p:nvSpPr>
          <p:spPr>
            <a:xfrm flipH="1">
              <a:off x="1324807" y="2496254"/>
              <a:ext cx="10050954" cy="2485327"/>
            </a:xfrm>
            <a:custGeom>
              <a:avLst/>
              <a:gdLst/>
              <a:ahLst/>
              <a:cxnLst/>
              <a:rect l="l" t="t" r="r" b="b"/>
              <a:pathLst>
                <a:path w="10050954" h="2485327" extrusionOk="0">
                  <a:moveTo>
                    <a:pt x="10050954" y="0"/>
                  </a:moveTo>
                  <a:lnTo>
                    <a:pt x="0" y="0"/>
                  </a:lnTo>
                  <a:lnTo>
                    <a:pt x="0" y="2485326"/>
                  </a:lnTo>
                  <a:lnTo>
                    <a:pt x="10050954" y="2485326"/>
                  </a:lnTo>
                  <a:lnTo>
                    <a:pt x="10050954" y="0"/>
                  </a:lnTo>
                  <a:close/>
                </a:path>
              </a:pathLst>
            </a:custGeom>
            <a:blipFill rotWithShape="1">
              <a:blip r:embed="rId2">
                <a:alphaModFix/>
              </a:blip>
              <a:stretch>
                <a:fillRect/>
              </a:stretch>
            </a:blipFill>
            <a:ln>
              <a:noFill/>
            </a:ln>
          </p:spPr>
        </p:sp>
        <p:sp>
          <p:nvSpPr>
            <p:cNvPr id="75" name="Google Shape;75;p5"/>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76" name="Google Shape;76;p5"/>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77" name="Google Shape;77;p5"/>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78" name="Google Shape;78;p5"/>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79" name="Google Shape;79;p5"/>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grpSp>
        <p:nvGrpSpPr>
          <p:cNvPr id="80" name="Google Shape;80;p5"/>
          <p:cNvGrpSpPr/>
          <p:nvPr/>
        </p:nvGrpSpPr>
        <p:grpSpPr>
          <a:xfrm rot="-5400000">
            <a:off x="9063875" y="3581083"/>
            <a:ext cx="4776008" cy="5331775"/>
            <a:chOff x="0" y="0"/>
            <a:chExt cx="12736021" cy="14218067"/>
          </a:xfrm>
        </p:grpSpPr>
        <p:sp>
          <p:nvSpPr>
            <p:cNvPr id="81" name="Google Shape;81;p5"/>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82" name="Google Shape;82;p5"/>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83" name="Google Shape;83;p5"/>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84" name="Google Shape;84;p5"/>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85" name="Google Shape;85;p5"/>
            <p:cNvSpPr/>
            <p:nvPr/>
          </p:nvSpPr>
          <p:spPr>
            <a:xfrm flipH="1">
              <a:off x="1324807" y="2496254"/>
              <a:ext cx="10050954" cy="2485327"/>
            </a:xfrm>
            <a:custGeom>
              <a:avLst/>
              <a:gdLst/>
              <a:ahLst/>
              <a:cxnLst/>
              <a:rect l="l" t="t" r="r" b="b"/>
              <a:pathLst>
                <a:path w="10050954" h="2485327" extrusionOk="0">
                  <a:moveTo>
                    <a:pt x="10050954" y="0"/>
                  </a:moveTo>
                  <a:lnTo>
                    <a:pt x="0" y="0"/>
                  </a:lnTo>
                  <a:lnTo>
                    <a:pt x="0" y="2485326"/>
                  </a:lnTo>
                  <a:lnTo>
                    <a:pt x="10050954" y="2485326"/>
                  </a:lnTo>
                  <a:lnTo>
                    <a:pt x="10050954" y="0"/>
                  </a:lnTo>
                  <a:close/>
                </a:path>
              </a:pathLst>
            </a:custGeom>
            <a:blipFill rotWithShape="1">
              <a:blip r:embed="rId2">
                <a:alphaModFix/>
              </a:blip>
              <a:stretch>
                <a:fillRect/>
              </a:stretch>
            </a:blipFill>
            <a:ln>
              <a:noFill/>
            </a:ln>
          </p:spPr>
        </p:sp>
        <p:sp>
          <p:nvSpPr>
            <p:cNvPr id="86" name="Google Shape;86;p5"/>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87" name="Google Shape;87;p5"/>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88" name="Google Shape;88;p5"/>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89" name="Google Shape;89;p5"/>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90" name="Google Shape;90;p5"/>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sp>
        <p:nvSpPr>
          <p:cNvPr id="91" name="Google Shape;9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2" name="Google Shape;9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3" name="Google Shape;9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4" name="Google Shape;9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5"/>
          <p:cNvGrpSpPr/>
          <p:nvPr/>
        </p:nvGrpSpPr>
        <p:grpSpPr>
          <a:xfrm rot="5400000">
            <a:off x="-371226" y="3832226"/>
            <a:ext cx="4776008" cy="5331775"/>
            <a:chOff x="0" y="0"/>
            <a:chExt cx="12736021" cy="14218067"/>
          </a:xfrm>
        </p:grpSpPr>
        <p:sp>
          <p:nvSpPr>
            <p:cNvPr id="96" name="Google Shape;96;p5"/>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97" name="Google Shape;97;p5"/>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98" name="Google Shape;98;p5"/>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99" name="Google Shape;99;p5"/>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00" name="Google Shape;100;p5"/>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01" name="Google Shape;101;p5"/>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102" name="Google Shape;102;p5"/>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03" name="Google Shape;103;p5"/>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04" name="Google Shape;104;p5"/>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05" name="Google Shape;105;p5"/>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8" name="Google Shape;10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09" name="Google Shape;109;p6"/>
          <p:cNvGrpSpPr/>
          <p:nvPr/>
        </p:nvGrpSpPr>
        <p:grpSpPr>
          <a:xfrm>
            <a:off x="455392" y="1017713"/>
            <a:ext cx="3613109" cy="446712"/>
            <a:chOff x="0" y="0"/>
            <a:chExt cx="9634956" cy="1191231"/>
          </a:xfrm>
        </p:grpSpPr>
        <p:sp>
          <p:nvSpPr>
            <p:cNvPr id="110" name="Google Shape;110;p6"/>
            <p:cNvSpPr/>
            <p:nvPr/>
          </p:nvSpPr>
          <p:spPr>
            <a:xfrm>
              <a:off x="0" y="0"/>
              <a:ext cx="4817478" cy="1191231"/>
            </a:xfrm>
            <a:custGeom>
              <a:avLst/>
              <a:gdLst/>
              <a:ahLst/>
              <a:cxnLst/>
              <a:rect l="l" t="t" r="r" b="b"/>
              <a:pathLst>
                <a:path w="4817478" h="1191231" extrusionOk="0">
                  <a:moveTo>
                    <a:pt x="0" y="0"/>
                  </a:moveTo>
                  <a:lnTo>
                    <a:pt x="4817478" y="0"/>
                  </a:lnTo>
                  <a:lnTo>
                    <a:pt x="4817478" y="1191231"/>
                  </a:lnTo>
                  <a:lnTo>
                    <a:pt x="0" y="1191231"/>
                  </a:lnTo>
                  <a:lnTo>
                    <a:pt x="0" y="0"/>
                  </a:lnTo>
                  <a:close/>
                </a:path>
              </a:pathLst>
            </a:custGeom>
            <a:blipFill rotWithShape="1">
              <a:blip r:embed="rId2">
                <a:alphaModFix/>
              </a:blip>
              <a:stretch>
                <a:fillRect/>
              </a:stretch>
            </a:blipFill>
            <a:ln>
              <a:noFill/>
            </a:ln>
          </p:spPr>
        </p:sp>
        <p:sp>
          <p:nvSpPr>
            <p:cNvPr id="111" name="Google Shape;111;p6"/>
            <p:cNvSpPr/>
            <p:nvPr/>
          </p:nvSpPr>
          <p:spPr>
            <a:xfrm>
              <a:off x="4817478" y="0"/>
              <a:ext cx="4817478" cy="1191231"/>
            </a:xfrm>
            <a:custGeom>
              <a:avLst/>
              <a:gdLst/>
              <a:ahLst/>
              <a:cxnLst/>
              <a:rect l="l" t="t" r="r" b="b"/>
              <a:pathLst>
                <a:path w="4817478" h="1191231" extrusionOk="0">
                  <a:moveTo>
                    <a:pt x="0" y="0"/>
                  </a:moveTo>
                  <a:lnTo>
                    <a:pt x="4817478" y="0"/>
                  </a:lnTo>
                  <a:lnTo>
                    <a:pt x="4817478" y="1191231"/>
                  </a:lnTo>
                  <a:lnTo>
                    <a:pt x="0" y="1191231"/>
                  </a:lnTo>
                  <a:lnTo>
                    <a:pt x="0" y="0"/>
                  </a:lnTo>
                  <a:close/>
                </a:path>
              </a:pathLst>
            </a:custGeom>
            <a:blipFill rotWithShape="1">
              <a:blip r:embed="rId2">
                <a:alphaModFix/>
              </a:blip>
              <a:stretch>
                <a:fillRect/>
              </a:stretch>
            </a:blipFill>
            <a:ln>
              <a:noFill/>
            </a:ln>
          </p:spPr>
        </p:sp>
        <p:sp>
          <p:nvSpPr>
            <p:cNvPr id="112" name="Google Shape;112;p6"/>
            <p:cNvSpPr/>
            <p:nvPr/>
          </p:nvSpPr>
          <p:spPr>
            <a:xfrm rot="10800000">
              <a:off x="2072281" y="0"/>
              <a:ext cx="4817478" cy="1191231"/>
            </a:xfrm>
            <a:custGeom>
              <a:avLst/>
              <a:gdLst/>
              <a:ahLst/>
              <a:cxnLst/>
              <a:rect l="l" t="t" r="r" b="b"/>
              <a:pathLst>
                <a:path w="4817478" h="1191231" extrusionOk="0">
                  <a:moveTo>
                    <a:pt x="0" y="0"/>
                  </a:moveTo>
                  <a:lnTo>
                    <a:pt x="4817477" y="0"/>
                  </a:lnTo>
                  <a:lnTo>
                    <a:pt x="4817477" y="1191231"/>
                  </a:lnTo>
                  <a:lnTo>
                    <a:pt x="0" y="1191231"/>
                  </a:lnTo>
                  <a:lnTo>
                    <a:pt x="0" y="0"/>
                  </a:lnTo>
                  <a:close/>
                </a:path>
              </a:pathLst>
            </a:custGeom>
            <a:blipFill rotWithShape="1">
              <a:blip r:embed="rId2">
                <a:alphaModFix/>
              </a:blip>
              <a:stretch>
                <a:fillRect/>
              </a:stretch>
            </a:blipFill>
            <a:ln>
              <a:noFill/>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3"/>
        <p:cNvGrpSpPr/>
        <p:nvPr/>
      </p:nvGrpSpPr>
      <p:grpSpPr>
        <a:xfrm>
          <a:off x="0" y="0"/>
          <a:ext cx="0" cy="0"/>
          <a:chOff x="0" y="0"/>
          <a:chExt cx="0" cy="0"/>
        </a:xfrm>
      </p:grpSpPr>
      <p:grpSp>
        <p:nvGrpSpPr>
          <p:cNvPr id="114" name="Google Shape;114;p7"/>
          <p:cNvGrpSpPr/>
          <p:nvPr/>
        </p:nvGrpSpPr>
        <p:grpSpPr>
          <a:xfrm>
            <a:off x="7622771" y="0"/>
            <a:ext cx="4776008" cy="5331775"/>
            <a:chOff x="0" y="0"/>
            <a:chExt cx="12736021" cy="14218067"/>
          </a:xfrm>
        </p:grpSpPr>
        <p:sp>
          <p:nvSpPr>
            <p:cNvPr id="115" name="Google Shape;115;p7"/>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16" name="Google Shape;116;p7"/>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117" name="Google Shape;117;p7"/>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18" name="Google Shape;118;p7"/>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19" name="Google Shape;119;p7"/>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20" name="Google Shape;120;p7"/>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121" name="Google Shape;121;p7"/>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22" name="Google Shape;122;p7"/>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23" name="Google Shape;123;p7"/>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24" name="Google Shape;124;p7"/>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sp>
        <p:nvSpPr>
          <p:cNvPr id="125" name="Google Shape;125;p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6" name="Google Shape;12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0" name="Google Shape;130;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1" name="Google Shape;131;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2" name="Google Shape;13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3" name="Google Shape;133;p8"/>
          <p:cNvSpPr/>
          <p:nvPr/>
        </p:nvSpPr>
        <p:spPr>
          <a:xfrm>
            <a:off x="7996287" y="-396752"/>
            <a:ext cx="6095313" cy="1507205"/>
          </a:xfrm>
          <a:custGeom>
            <a:avLst/>
            <a:gdLst/>
            <a:ahLst/>
            <a:cxnLst/>
            <a:rect l="l" t="t" r="r" b="b"/>
            <a:pathLst>
              <a:path w="12190627" h="3014410" extrusionOk="0">
                <a:moveTo>
                  <a:pt x="0" y="0"/>
                </a:moveTo>
                <a:lnTo>
                  <a:pt x="12190628" y="0"/>
                </a:lnTo>
                <a:lnTo>
                  <a:pt x="12190628" y="3014409"/>
                </a:lnTo>
                <a:lnTo>
                  <a:pt x="0" y="3014409"/>
                </a:lnTo>
                <a:lnTo>
                  <a:pt x="0" y="0"/>
                </a:lnTo>
                <a:close/>
              </a:path>
            </a:pathLst>
          </a:custGeom>
          <a:blipFill rotWithShape="1">
            <a:blip r:embed="rId2">
              <a:alphaModFix/>
            </a:blip>
            <a:stretch>
              <a:fillRect/>
            </a:stretch>
          </a:blipFill>
          <a:ln>
            <a:noFill/>
          </a:ln>
        </p:spPr>
      </p:sp>
      <p:sp>
        <p:nvSpPr>
          <p:cNvPr id="134" name="Google Shape;134;p8"/>
          <p:cNvSpPr/>
          <p:nvPr/>
        </p:nvSpPr>
        <p:spPr>
          <a:xfrm>
            <a:off x="7182565" y="400960"/>
            <a:ext cx="6095314" cy="1507205"/>
          </a:xfrm>
          <a:custGeom>
            <a:avLst/>
            <a:gdLst/>
            <a:ahLst/>
            <a:cxnLst/>
            <a:rect l="l" t="t" r="r" b="b"/>
            <a:pathLst>
              <a:path w="12190627" h="3014410" extrusionOk="0">
                <a:moveTo>
                  <a:pt x="0" y="0"/>
                </a:moveTo>
                <a:lnTo>
                  <a:pt x="12190627" y="0"/>
                </a:lnTo>
                <a:lnTo>
                  <a:pt x="12190627" y="3014410"/>
                </a:lnTo>
                <a:lnTo>
                  <a:pt x="0" y="3014410"/>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sp>
        <p:nvSpPr>
          <p:cNvPr id="136" name="Google Shape;136;p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7" name="Google Shape;13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38" name="Google Shape;138;p9"/>
          <p:cNvGrpSpPr/>
          <p:nvPr/>
        </p:nvGrpSpPr>
        <p:grpSpPr>
          <a:xfrm>
            <a:off x="3876046" y="-12"/>
            <a:ext cx="4776008" cy="5331775"/>
            <a:chOff x="0" y="0"/>
            <a:chExt cx="12736021" cy="14218067"/>
          </a:xfrm>
        </p:grpSpPr>
        <p:sp>
          <p:nvSpPr>
            <p:cNvPr id="139" name="Google Shape;139;p9"/>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40" name="Google Shape;140;p9"/>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141" name="Google Shape;141;p9"/>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42" name="Google Shape;142;p9"/>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43" name="Google Shape;143;p9"/>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44" name="Google Shape;144;p9"/>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2">
                <a:alphaModFix/>
              </a:blip>
              <a:stretch>
                <a:fillRect/>
              </a:stretch>
            </a:blipFill>
            <a:ln>
              <a:noFill/>
            </a:ln>
          </p:spPr>
        </p:sp>
        <p:sp>
          <p:nvSpPr>
            <p:cNvPr id="145" name="Google Shape;145;p9"/>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2">
                <a:alphaModFix/>
              </a:blip>
              <a:stretch>
                <a:fillRect/>
              </a:stretch>
            </a:blipFill>
            <a:ln>
              <a:noFill/>
            </a:ln>
          </p:spPr>
        </p:sp>
        <p:sp>
          <p:nvSpPr>
            <p:cNvPr id="146" name="Google Shape;146;p9"/>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47" name="Google Shape;147;p9"/>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sp>
          <p:nvSpPr>
            <p:cNvPr id="148" name="Google Shape;148;p9"/>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2">
                <a:alphaModFix/>
              </a:blip>
              <a:stretch>
                <a:fillRect/>
              </a:stretch>
            </a:blipFill>
            <a:ln>
              <a:noFill/>
            </a:ln>
          </p:spPr>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grpSp>
        <p:nvGrpSpPr>
          <p:cNvPr id="150" name="Google Shape;150;p10"/>
          <p:cNvGrpSpPr/>
          <p:nvPr/>
        </p:nvGrpSpPr>
        <p:grpSpPr>
          <a:xfrm>
            <a:off x="4908146" y="-188275"/>
            <a:ext cx="4895432" cy="5465096"/>
            <a:chOff x="0" y="0"/>
            <a:chExt cx="13054485" cy="14573589"/>
          </a:xfrm>
        </p:grpSpPr>
        <p:sp>
          <p:nvSpPr>
            <p:cNvPr id="151" name="Google Shape;151;p10"/>
            <p:cNvSpPr/>
            <p:nvPr/>
          </p:nvSpPr>
          <p:spPr>
            <a:xfrm>
              <a:off x="2752207" y="0"/>
              <a:ext cx="10302278" cy="2547472"/>
            </a:xfrm>
            <a:custGeom>
              <a:avLst/>
              <a:gdLst/>
              <a:ahLst/>
              <a:cxnLst/>
              <a:rect l="l" t="t" r="r" b="b"/>
              <a:pathLst>
                <a:path w="10302278" h="2547472" extrusionOk="0">
                  <a:moveTo>
                    <a:pt x="0" y="0"/>
                  </a:moveTo>
                  <a:lnTo>
                    <a:pt x="10302277" y="0"/>
                  </a:lnTo>
                  <a:lnTo>
                    <a:pt x="10302277" y="2547472"/>
                  </a:lnTo>
                  <a:lnTo>
                    <a:pt x="0" y="2547472"/>
                  </a:lnTo>
                  <a:lnTo>
                    <a:pt x="0" y="0"/>
                  </a:lnTo>
                  <a:close/>
                </a:path>
              </a:pathLst>
            </a:custGeom>
            <a:blipFill rotWithShape="1">
              <a:blip r:embed="rId2">
                <a:alphaModFix/>
              </a:blip>
              <a:stretch>
                <a:fillRect/>
              </a:stretch>
            </a:blipFill>
            <a:ln>
              <a:noFill/>
            </a:ln>
          </p:spPr>
        </p:sp>
        <p:sp>
          <p:nvSpPr>
            <p:cNvPr id="152" name="Google Shape;152;p10"/>
            <p:cNvSpPr/>
            <p:nvPr/>
          </p:nvSpPr>
          <p:spPr>
            <a:xfrm>
              <a:off x="1118680" y="7183116"/>
              <a:ext cx="10302278" cy="2547472"/>
            </a:xfrm>
            <a:custGeom>
              <a:avLst/>
              <a:gdLst/>
              <a:ahLst/>
              <a:cxnLst/>
              <a:rect l="l" t="t" r="r" b="b"/>
              <a:pathLst>
                <a:path w="10302278" h="2547472" extrusionOk="0">
                  <a:moveTo>
                    <a:pt x="0" y="0"/>
                  </a:moveTo>
                  <a:lnTo>
                    <a:pt x="10302277" y="0"/>
                  </a:lnTo>
                  <a:lnTo>
                    <a:pt x="10302277" y="2547472"/>
                  </a:lnTo>
                  <a:lnTo>
                    <a:pt x="0" y="2547472"/>
                  </a:lnTo>
                  <a:lnTo>
                    <a:pt x="0" y="0"/>
                  </a:lnTo>
                  <a:close/>
                </a:path>
              </a:pathLst>
            </a:custGeom>
            <a:blipFill rotWithShape="1">
              <a:blip r:embed="rId2">
                <a:alphaModFix/>
              </a:blip>
              <a:stretch>
                <a:fillRect/>
              </a:stretch>
            </a:blipFill>
            <a:ln>
              <a:noFill/>
            </a:ln>
          </p:spPr>
        </p:sp>
        <p:sp>
          <p:nvSpPr>
            <p:cNvPr id="153" name="Google Shape;153;p10"/>
            <p:cNvSpPr/>
            <p:nvPr/>
          </p:nvSpPr>
          <p:spPr>
            <a:xfrm>
              <a:off x="1931906" y="1273736"/>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2">
                <a:alphaModFix/>
              </a:blip>
              <a:stretch>
                <a:fillRect/>
              </a:stretch>
            </a:blipFill>
            <a:ln>
              <a:noFill/>
            </a:ln>
          </p:spPr>
        </p:sp>
        <p:sp>
          <p:nvSpPr>
            <p:cNvPr id="154" name="Google Shape;154;p10"/>
            <p:cNvSpPr/>
            <p:nvPr/>
          </p:nvSpPr>
          <p:spPr>
            <a:xfrm>
              <a:off x="1895568" y="8456852"/>
              <a:ext cx="10302278" cy="2547472"/>
            </a:xfrm>
            <a:custGeom>
              <a:avLst/>
              <a:gdLst/>
              <a:ahLst/>
              <a:cxnLst/>
              <a:rect l="l" t="t" r="r" b="b"/>
              <a:pathLst>
                <a:path w="10302278" h="2547472" extrusionOk="0">
                  <a:moveTo>
                    <a:pt x="0" y="0"/>
                  </a:moveTo>
                  <a:lnTo>
                    <a:pt x="10302277" y="0"/>
                  </a:lnTo>
                  <a:lnTo>
                    <a:pt x="10302277" y="2547473"/>
                  </a:lnTo>
                  <a:lnTo>
                    <a:pt x="0" y="2547473"/>
                  </a:lnTo>
                  <a:lnTo>
                    <a:pt x="0" y="0"/>
                  </a:lnTo>
                  <a:close/>
                </a:path>
              </a:pathLst>
            </a:custGeom>
            <a:blipFill rotWithShape="1">
              <a:blip r:embed="rId2">
                <a:alphaModFix/>
              </a:blip>
              <a:stretch>
                <a:fillRect/>
              </a:stretch>
            </a:blipFill>
            <a:ln>
              <a:noFill/>
            </a:ln>
          </p:spPr>
        </p:sp>
        <p:sp>
          <p:nvSpPr>
            <p:cNvPr id="155" name="Google Shape;155;p10"/>
            <p:cNvSpPr/>
            <p:nvPr/>
          </p:nvSpPr>
          <p:spPr>
            <a:xfrm>
              <a:off x="1357934" y="2558672"/>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2">
                <a:alphaModFix/>
              </a:blip>
              <a:stretch>
                <a:fillRect/>
              </a:stretch>
            </a:blipFill>
            <a:ln>
              <a:noFill/>
            </a:ln>
          </p:spPr>
        </p:sp>
        <p:sp>
          <p:nvSpPr>
            <p:cNvPr id="156" name="Google Shape;156;p10"/>
            <p:cNvSpPr/>
            <p:nvPr/>
          </p:nvSpPr>
          <p:spPr>
            <a:xfrm>
              <a:off x="1321596" y="9741788"/>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2">
                <a:alphaModFix/>
              </a:blip>
              <a:stretch>
                <a:fillRect/>
              </a:stretch>
            </a:blipFill>
            <a:ln>
              <a:noFill/>
            </a:ln>
          </p:spPr>
        </p:sp>
        <p:sp>
          <p:nvSpPr>
            <p:cNvPr id="157" name="Google Shape;157;p10"/>
            <p:cNvSpPr/>
            <p:nvPr/>
          </p:nvSpPr>
          <p:spPr>
            <a:xfrm>
              <a:off x="719922" y="3772053"/>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2">
                <a:alphaModFix/>
              </a:blip>
              <a:stretch>
                <a:fillRect/>
              </a:stretch>
            </a:blipFill>
            <a:ln>
              <a:noFill/>
            </a:ln>
          </p:spPr>
        </p:sp>
        <p:sp>
          <p:nvSpPr>
            <p:cNvPr id="158" name="Google Shape;158;p10"/>
            <p:cNvSpPr/>
            <p:nvPr/>
          </p:nvSpPr>
          <p:spPr>
            <a:xfrm>
              <a:off x="683584" y="10955169"/>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2">
                <a:alphaModFix/>
              </a:blip>
              <a:stretch>
                <a:fillRect/>
              </a:stretch>
            </a:blipFill>
            <a:ln>
              <a:noFill/>
            </a:ln>
          </p:spPr>
        </p:sp>
        <p:sp>
          <p:nvSpPr>
            <p:cNvPr id="159" name="Google Shape;159;p10"/>
            <p:cNvSpPr/>
            <p:nvPr/>
          </p:nvSpPr>
          <p:spPr>
            <a:xfrm>
              <a:off x="36338" y="4843001"/>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2">
                <a:alphaModFix/>
              </a:blip>
              <a:stretch>
                <a:fillRect/>
              </a:stretch>
            </a:blipFill>
            <a:ln>
              <a:noFill/>
            </a:ln>
          </p:spPr>
        </p:sp>
        <p:sp>
          <p:nvSpPr>
            <p:cNvPr id="160" name="Google Shape;160;p10"/>
            <p:cNvSpPr/>
            <p:nvPr/>
          </p:nvSpPr>
          <p:spPr>
            <a:xfrm>
              <a:off x="0" y="12026117"/>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2">
                <a:alphaModFix/>
              </a:blip>
              <a:stretch>
                <a:fillRect/>
              </a:stretch>
            </a:blipFill>
            <a:ln>
              <a:noFill/>
            </a:ln>
          </p:spPr>
        </p:sp>
      </p:grpSp>
      <p:grpSp>
        <p:nvGrpSpPr>
          <p:cNvPr id="161" name="Google Shape;161;p10"/>
          <p:cNvGrpSpPr/>
          <p:nvPr/>
        </p:nvGrpSpPr>
        <p:grpSpPr>
          <a:xfrm rot="10800000">
            <a:off x="-788636" y="-188275"/>
            <a:ext cx="4948290" cy="5524105"/>
            <a:chOff x="0" y="0"/>
            <a:chExt cx="13195440" cy="14730946"/>
          </a:xfrm>
        </p:grpSpPr>
        <p:sp>
          <p:nvSpPr>
            <p:cNvPr id="162" name="Google Shape;162;p10"/>
            <p:cNvSpPr/>
            <p:nvPr/>
          </p:nvSpPr>
          <p:spPr>
            <a:xfrm>
              <a:off x="2781924" y="0"/>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2">
                <a:alphaModFix/>
              </a:blip>
              <a:stretch>
                <a:fillRect/>
              </a:stretch>
            </a:blipFill>
            <a:ln>
              <a:noFill/>
            </a:ln>
          </p:spPr>
        </p:sp>
        <p:sp>
          <p:nvSpPr>
            <p:cNvPr id="163" name="Google Shape;163;p10"/>
            <p:cNvSpPr/>
            <p:nvPr/>
          </p:nvSpPr>
          <p:spPr>
            <a:xfrm>
              <a:off x="1130759" y="7260675"/>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2">
                <a:alphaModFix/>
              </a:blip>
              <a:stretch>
                <a:fillRect/>
              </a:stretch>
            </a:blipFill>
            <a:ln>
              <a:noFill/>
            </a:ln>
          </p:spPr>
        </p:sp>
        <p:sp>
          <p:nvSpPr>
            <p:cNvPr id="164" name="Google Shape;164;p10"/>
            <p:cNvSpPr/>
            <p:nvPr/>
          </p:nvSpPr>
          <p:spPr>
            <a:xfrm>
              <a:off x="1952766" y="1287489"/>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2">
                <a:alphaModFix/>
              </a:blip>
              <a:stretch>
                <a:fillRect/>
              </a:stretch>
            </a:blipFill>
            <a:ln>
              <a:noFill/>
            </a:ln>
          </p:spPr>
        </p:sp>
        <p:sp>
          <p:nvSpPr>
            <p:cNvPr id="165" name="Google Shape;165;p10"/>
            <p:cNvSpPr/>
            <p:nvPr/>
          </p:nvSpPr>
          <p:spPr>
            <a:xfrm>
              <a:off x="1916035" y="8548164"/>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2">
                <a:alphaModFix/>
              </a:blip>
              <a:stretch>
                <a:fillRect/>
              </a:stretch>
            </a:blipFill>
            <a:ln>
              <a:noFill/>
            </a:ln>
          </p:spPr>
        </p:sp>
        <p:sp>
          <p:nvSpPr>
            <p:cNvPr id="166" name="Google Shape;166;p10"/>
            <p:cNvSpPr/>
            <p:nvPr/>
          </p:nvSpPr>
          <p:spPr>
            <a:xfrm>
              <a:off x="1372596" y="2586299"/>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2">
                <a:alphaModFix/>
              </a:blip>
              <a:stretch>
                <a:fillRect/>
              </a:stretch>
            </a:blipFill>
            <a:ln>
              <a:noFill/>
            </a:ln>
          </p:spPr>
        </p:sp>
        <p:sp>
          <p:nvSpPr>
            <p:cNvPr id="167" name="Google Shape;167;p10"/>
            <p:cNvSpPr/>
            <p:nvPr/>
          </p:nvSpPr>
          <p:spPr>
            <a:xfrm>
              <a:off x="1335866" y="9846975"/>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2">
                <a:alphaModFix/>
              </a:blip>
              <a:stretch>
                <a:fillRect/>
              </a:stretch>
            </a:blipFill>
            <a:ln>
              <a:noFill/>
            </a:ln>
          </p:spPr>
        </p:sp>
        <p:sp>
          <p:nvSpPr>
            <p:cNvPr id="168" name="Google Shape;168;p10"/>
            <p:cNvSpPr/>
            <p:nvPr/>
          </p:nvSpPr>
          <p:spPr>
            <a:xfrm>
              <a:off x="727696" y="3812781"/>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2">
                <a:alphaModFix/>
              </a:blip>
              <a:stretch>
                <a:fillRect/>
              </a:stretch>
            </a:blipFill>
            <a:ln>
              <a:noFill/>
            </a:ln>
          </p:spPr>
        </p:sp>
        <p:sp>
          <p:nvSpPr>
            <p:cNvPr id="169" name="Google Shape;169;p10"/>
            <p:cNvSpPr/>
            <p:nvPr/>
          </p:nvSpPr>
          <p:spPr>
            <a:xfrm>
              <a:off x="690965" y="11073456"/>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2">
                <a:alphaModFix/>
              </a:blip>
              <a:stretch>
                <a:fillRect/>
              </a:stretch>
            </a:blipFill>
            <a:ln>
              <a:noFill/>
            </a:ln>
          </p:spPr>
        </p:sp>
        <p:sp>
          <p:nvSpPr>
            <p:cNvPr id="170" name="Google Shape;170;p10"/>
            <p:cNvSpPr/>
            <p:nvPr/>
          </p:nvSpPr>
          <p:spPr>
            <a:xfrm>
              <a:off x="36731" y="4895293"/>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2">
                <a:alphaModFix/>
              </a:blip>
              <a:stretch>
                <a:fillRect/>
              </a:stretch>
            </a:blipFill>
            <a:ln>
              <a:noFill/>
            </a:ln>
          </p:spPr>
        </p:sp>
        <p:sp>
          <p:nvSpPr>
            <p:cNvPr id="171" name="Google Shape;171;p10"/>
            <p:cNvSpPr/>
            <p:nvPr/>
          </p:nvSpPr>
          <p:spPr>
            <a:xfrm>
              <a:off x="0" y="12155968"/>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2">
                <a:alphaModFix/>
              </a:blip>
              <a:stretch>
                <a:fillRect/>
              </a:stretch>
            </a:blipFill>
            <a:ln>
              <a:noFill/>
            </a:ln>
          </p:spPr>
        </p:sp>
      </p:grpSp>
      <p:grpSp>
        <p:nvGrpSpPr>
          <p:cNvPr id="172" name="Google Shape;172;p10"/>
          <p:cNvGrpSpPr/>
          <p:nvPr/>
        </p:nvGrpSpPr>
        <p:grpSpPr>
          <a:xfrm>
            <a:off x="1771650" y="-36165"/>
            <a:ext cx="6076830" cy="5179562"/>
            <a:chOff x="0" y="-19050"/>
            <a:chExt cx="3201027" cy="2728383"/>
          </a:xfrm>
        </p:grpSpPr>
        <p:sp>
          <p:nvSpPr>
            <p:cNvPr id="173" name="Google Shape;173;p10"/>
            <p:cNvSpPr/>
            <p:nvPr/>
          </p:nvSpPr>
          <p:spPr>
            <a:xfrm>
              <a:off x="0" y="0"/>
              <a:ext cx="3201027" cy="2709333"/>
            </a:xfrm>
            <a:custGeom>
              <a:avLst/>
              <a:gdLst/>
              <a:ahLst/>
              <a:cxnLst/>
              <a:rect l="l" t="t" r="r" b="b"/>
              <a:pathLst>
                <a:path w="3201027" h="2709333" extrusionOk="0">
                  <a:moveTo>
                    <a:pt x="0" y="0"/>
                  </a:moveTo>
                  <a:lnTo>
                    <a:pt x="3201027" y="0"/>
                  </a:lnTo>
                  <a:lnTo>
                    <a:pt x="3201027" y="2709333"/>
                  </a:lnTo>
                  <a:lnTo>
                    <a:pt x="0" y="2709333"/>
                  </a:lnTo>
                  <a:close/>
                </a:path>
              </a:pathLst>
            </a:custGeom>
            <a:solidFill>
              <a:srgbClr val="C1FF72"/>
            </a:solidFill>
            <a:ln>
              <a:noFill/>
            </a:ln>
          </p:spPr>
        </p:sp>
        <p:sp>
          <p:nvSpPr>
            <p:cNvPr id="174" name="Google Shape;174;p10"/>
            <p:cNvSpPr txBox="1"/>
            <p:nvPr/>
          </p:nvSpPr>
          <p:spPr>
            <a:xfrm>
              <a:off x="0" y="-19050"/>
              <a:ext cx="812700" cy="83190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75" name="Google Shape;17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Fira Sans Black"/>
              <a:buNone/>
              <a:defRPr sz="2800">
                <a:solidFill>
                  <a:schemeClr val="dk1"/>
                </a:solidFill>
                <a:latin typeface="Fira Sans Black"/>
                <a:ea typeface="Fira Sans Black"/>
                <a:cs typeface="Fira Sans Black"/>
                <a:sym typeface="Fira Sans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Fira Sans Black"/>
              <a:buChar char="●"/>
              <a:defRPr sz="1800">
                <a:solidFill>
                  <a:schemeClr val="dk2"/>
                </a:solidFill>
                <a:latin typeface="Fira Sans Black"/>
                <a:ea typeface="Fira Sans Black"/>
                <a:cs typeface="Fira Sans Black"/>
                <a:sym typeface="Fira Sans Black"/>
              </a:defRPr>
            </a:lvl1pPr>
            <a:lvl2pPr marL="914400" lvl="1" indent="-317500">
              <a:lnSpc>
                <a:spcPct val="115000"/>
              </a:lnSpc>
              <a:spcBef>
                <a:spcPts val="0"/>
              </a:spcBef>
              <a:spcAft>
                <a:spcPts val="0"/>
              </a:spcAft>
              <a:buClr>
                <a:schemeClr val="dk2"/>
              </a:buClr>
              <a:buSzPts val="1400"/>
              <a:buFont typeface="Nunito"/>
              <a:buChar char="○"/>
              <a:defRPr b="1">
                <a:solidFill>
                  <a:schemeClr val="dk2"/>
                </a:solidFill>
                <a:latin typeface="Nunito"/>
                <a:ea typeface="Nunito"/>
                <a:cs typeface="Nunito"/>
                <a:sym typeface="Nunito"/>
              </a:defRPr>
            </a:lvl2pPr>
            <a:lvl3pPr marL="1371600" lvl="2"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1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178" name="Google Shape;178;p11"/>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79" name="Google Shape;179;p1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80" name="Google Shape;180;p1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81" name="Google Shape;181;p1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3"/>
          <p:cNvPicPr preferRelativeResize="0"/>
          <p:nvPr/>
        </p:nvPicPr>
        <p:blipFill>
          <a:blip r:embed="rId3">
            <a:alphaModFix/>
          </a:blip>
          <a:stretch>
            <a:fillRect/>
          </a:stretch>
        </p:blipFill>
        <p:spPr>
          <a:xfrm>
            <a:off x="4" y="0"/>
            <a:ext cx="9143997" cy="5143455"/>
          </a:xfrm>
          <a:prstGeom prst="rect">
            <a:avLst/>
          </a:prstGeom>
          <a:noFill/>
          <a:ln>
            <a:noFill/>
          </a:ln>
        </p:spPr>
      </p:pic>
      <p:sp>
        <p:nvSpPr>
          <p:cNvPr id="256" name="Google Shape;256;p23"/>
          <p:cNvSpPr/>
          <p:nvPr/>
        </p:nvSpPr>
        <p:spPr>
          <a:xfrm>
            <a:off x="2403420" y="3044986"/>
            <a:ext cx="3467096" cy="857318"/>
          </a:xfrm>
          <a:custGeom>
            <a:avLst/>
            <a:gdLst/>
            <a:ahLst/>
            <a:cxnLst/>
            <a:rect l="l" t="t" r="r" b="b"/>
            <a:pathLst>
              <a:path w="6934192" h="1714637" extrusionOk="0">
                <a:moveTo>
                  <a:pt x="0" y="0"/>
                </a:moveTo>
                <a:lnTo>
                  <a:pt x="6934192" y="0"/>
                </a:lnTo>
                <a:lnTo>
                  <a:pt x="6934192" y="1714636"/>
                </a:lnTo>
                <a:lnTo>
                  <a:pt x="0" y="1714636"/>
                </a:lnTo>
                <a:lnTo>
                  <a:pt x="0" y="0"/>
                </a:lnTo>
                <a:close/>
              </a:path>
            </a:pathLst>
          </a:custGeom>
          <a:blipFill rotWithShape="1">
            <a:blip r:embed="rId4">
              <a:alphaModFix/>
            </a:blip>
            <a:stretch>
              <a:fillRect/>
            </a:stretch>
          </a:blipFill>
          <a:ln>
            <a:noFill/>
          </a:ln>
        </p:spPr>
        <p:txBody>
          <a:bodyPr/>
          <a:lstStyle/>
          <a:p>
            <a:endParaRPr lang="en-CA"/>
          </a:p>
        </p:txBody>
      </p:sp>
      <p:sp>
        <p:nvSpPr>
          <p:cNvPr id="257" name="Google Shape;257;p23"/>
          <p:cNvSpPr/>
          <p:nvPr/>
        </p:nvSpPr>
        <p:spPr>
          <a:xfrm>
            <a:off x="-3882615" y="-317619"/>
            <a:ext cx="6095314" cy="1507205"/>
          </a:xfrm>
          <a:custGeom>
            <a:avLst/>
            <a:gdLst/>
            <a:ahLst/>
            <a:cxnLst/>
            <a:rect l="l" t="t" r="r" b="b"/>
            <a:pathLst>
              <a:path w="12190627" h="3014410" extrusionOk="0">
                <a:moveTo>
                  <a:pt x="0" y="0"/>
                </a:moveTo>
                <a:lnTo>
                  <a:pt x="12190627" y="0"/>
                </a:lnTo>
                <a:lnTo>
                  <a:pt x="12190627" y="3014409"/>
                </a:lnTo>
                <a:lnTo>
                  <a:pt x="0" y="3014409"/>
                </a:lnTo>
                <a:lnTo>
                  <a:pt x="0" y="0"/>
                </a:lnTo>
                <a:close/>
              </a:path>
            </a:pathLst>
          </a:custGeom>
          <a:blipFill rotWithShape="1">
            <a:blip r:embed="rId4">
              <a:alphaModFix/>
            </a:blip>
            <a:stretch>
              <a:fillRect/>
            </a:stretch>
          </a:blipFill>
          <a:ln>
            <a:noFill/>
          </a:ln>
        </p:spPr>
        <p:txBody>
          <a:bodyPr/>
          <a:lstStyle/>
          <a:p>
            <a:endParaRPr lang="en-CA"/>
          </a:p>
        </p:txBody>
      </p:sp>
      <p:sp>
        <p:nvSpPr>
          <p:cNvPr id="258" name="Google Shape;258;p23"/>
          <p:cNvSpPr/>
          <p:nvPr/>
        </p:nvSpPr>
        <p:spPr>
          <a:xfrm>
            <a:off x="8250785" y="3875548"/>
            <a:ext cx="6095314" cy="1507205"/>
          </a:xfrm>
          <a:custGeom>
            <a:avLst/>
            <a:gdLst/>
            <a:ahLst/>
            <a:cxnLst/>
            <a:rect l="l" t="t" r="r" b="b"/>
            <a:pathLst>
              <a:path w="12190627" h="3014410" extrusionOk="0">
                <a:moveTo>
                  <a:pt x="0" y="0"/>
                </a:moveTo>
                <a:lnTo>
                  <a:pt x="12190627" y="0"/>
                </a:lnTo>
                <a:lnTo>
                  <a:pt x="12190627" y="3014410"/>
                </a:lnTo>
                <a:lnTo>
                  <a:pt x="0" y="3014410"/>
                </a:lnTo>
                <a:lnTo>
                  <a:pt x="0" y="0"/>
                </a:lnTo>
                <a:close/>
              </a:path>
            </a:pathLst>
          </a:custGeom>
          <a:blipFill rotWithShape="1">
            <a:blip r:embed="rId4">
              <a:alphaModFix/>
            </a:blip>
            <a:stretch>
              <a:fillRect/>
            </a:stretch>
          </a:blipFill>
          <a:ln>
            <a:noFill/>
          </a:ln>
        </p:spPr>
        <p:txBody>
          <a:bodyPr/>
          <a:lstStyle/>
          <a:p>
            <a:endParaRPr lang="en-CA"/>
          </a:p>
        </p:txBody>
      </p:sp>
      <p:sp>
        <p:nvSpPr>
          <p:cNvPr id="259" name="Google Shape;259;p23"/>
          <p:cNvSpPr/>
          <p:nvPr/>
        </p:nvSpPr>
        <p:spPr>
          <a:xfrm>
            <a:off x="-4696337" y="480094"/>
            <a:ext cx="6095314" cy="1507205"/>
          </a:xfrm>
          <a:custGeom>
            <a:avLst/>
            <a:gdLst/>
            <a:ahLst/>
            <a:cxnLst/>
            <a:rect l="l" t="t" r="r" b="b"/>
            <a:pathLst>
              <a:path w="12190627" h="3014410" extrusionOk="0">
                <a:moveTo>
                  <a:pt x="0" y="0"/>
                </a:moveTo>
                <a:lnTo>
                  <a:pt x="12190627" y="0"/>
                </a:lnTo>
                <a:lnTo>
                  <a:pt x="12190627" y="3014410"/>
                </a:lnTo>
                <a:lnTo>
                  <a:pt x="0" y="3014410"/>
                </a:lnTo>
                <a:lnTo>
                  <a:pt x="0" y="0"/>
                </a:lnTo>
                <a:close/>
              </a:path>
            </a:pathLst>
          </a:custGeom>
          <a:blipFill rotWithShape="1">
            <a:blip r:embed="rId4">
              <a:alphaModFix/>
            </a:blip>
            <a:stretch>
              <a:fillRect/>
            </a:stretch>
          </a:blipFill>
          <a:ln>
            <a:noFill/>
          </a:ln>
        </p:spPr>
        <p:txBody>
          <a:bodyPr/>
          <a:lstStyle/>
          <a:p>
            <a:endParaRPr lang="en-CA"/>
          </a:p>
        </p:txBody>
      </p:sp>
      <p:cxnSp>
        <p:nvCxnSpPr>
          <p:cNvPr id="260" name="Google Shape;260;p23"/>
          <p:cNvCxnSpPr/>
          <p:nvPr/>
        </p:nvCxnSpPr>
        <p:spPr>
          <a:xfrm>
            <a:off x="633765" y="4442995"/>
            <a:ext cx="4960264" cy="0"/>
          </a:xfrm>
          <a:prstGeom prst="straightConnector1">
            <a:avLst/>
          </a:prstGeom>
          <a:noFill/>
          <a:ln w="19050" cap="flat" cmpd="sng">
            <a:solidFill>
              <a:srgbClr val="000000"/>
            </a:solidFill>
            <a:prstDash val="solid"/>
            <a:round/>
            <a:headEnd type="none" w="sm" len="sm"/>
            <a:tailEnd type="none" w="sm" len="sm"/>
          </a:ln>
        </p:spPr>
      </p:cxnSp>
      <p:sp>
        <p:nvSpPr>
          <p:cNvPr id="261" name="Google Shape;261;p23"/>
          <p:cNvSpPr txBox="1"/>
          <p:nvPr/>
        </p:nvSpPr>
        <p:spPr>
          <a:xfrm>
            <a:off x="514350" y="2068262"/>
            <a:ext cx="5356200" cy="1585500"/>
          </a:xfrm>
          <a:prstGeom prst="rect">
            <a:avLst/>
          </a:prstGeom>
          <a:noFill/>
          <a:ln>
            <a:noFill/>
          </a:ln>
        </p:spPr>
        <p:txBody>
          <a:bodyPr spcFirstLastPara="1" wrap="square" lIns="0" tIns="0" rIns="0" bIns="0" anchor="t" anchorCtr="0">
            <a:spAutoFit/>
          </a:bodyPr>
          <a:lstStyle/>
          <a:p>
            <a:pPr marL="0" marR="0" lvl="0" indent="0" algn="l" rtl="0">
              <a:lnSpc>
                <a:spcPct val="140001"/>
              </a:lnSpc>
              <a:spcBef>
                <a:spcPts val="0"/>
              </a:spcBef>
              <a:spcAft>
                <a:spcPts val="0"/>
              </a:spcAft>
              <a:buNone/>
            </a:pPr>
            <a:r>
              <a:rPr lang="en" sz="10300" b="0" i="0" u="none" strike="noStrike" cap="none" dirty="0">
                <a:solidFill>
                  <a:srgbClr val="000000"/>
                </a:solidFill>
                <a:latin typeface="Fira Sans Black"/>
                <a:ea typeface="Fira Sans Black"/>
                <a:cs typeface="Fira Sans Black"/>
                <a:sym typeface="Fira Sans Black"/>
              </a:rPr>
              <a:t>Startup</a:t>
            </a:r>
            <a:endParaRPr sz="700" dirty="0"/>
          </a:p>
        </p:txBody>
      </p:sp>
      <p:sp>
        <p:nvSpPr>
          <p:cNvPr id="262" name="Google Shape;262;p23"/>
          <p:cNvSpPr txBox="1"/>
          <p:nvPr/>
        </p:nvSpPr>
        <p:spPr>
          <a:xfrm>
            <a:off x="633764" y="3926762"/>
            <a:ext cx="5425669" cy="68942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CA" sz="3200" b="0" i="0" dirty="0">
                <a:solidFill>
                  <a:srgbClr val="0D0D0D"/>
                </a:solidFill>
                <a:effectLst/>
                <a:latin typeface="Söhne"/>
              </a:rPr>
              <a:t>Business Plan de </a:t>
            </a:r>
            <a:r>
              <a:rPr lang="en-CA" sz="3200" b="0" i="0" dirty="0" err="1">
                <a:solidFill>
                  <a:srgbClr val="0D0D0D"/>
                </a:solidFill>
                <a:effectLst/>
                <a:latin typeface="Söhne"/>
              </a:rPr>
              <a:t>l’equipe</a:t>
            </a:r>
            <a:r>
              <a:rPr lang="en-CA" sz="3200" b="0" i="0" dirty="0">
                <a:solidFill>
                  <a:srgbClr val="0D0D0D"/>
                </a:solidFill>
                <a:effectLst/>
                <a:latin typeface="Söhne"/>
              </a:rPr>
              <a:t> FF32</a:t>
            </a:r>
            <a:endParaRPr sz="700" dirty="0"/>
          </a:p>
        </p:txBody>
      </p:sp>
      <p:grpSp>
        <p:nvGrpSpPr>
          <p:cNvPr id="263" name="Google Shape;263;p23"/>
          <p:cNvGrpSpPr/>
          <p:nvPr/>
        </p:nvGrpSpPr>
        <p:grpSpPr>
          <a:xfrm rot="-5400000">
            <a:off x="615672" y="2898633"/>
            <a:ext cx="1543069" cy="1579215"/>
            <a:chOff x="0" y="-19050"/>
            <a:chExt cx="812800" cy="831850"/>
          </a:xfrm>
        </p:grpSpPr>
        <p:sp>
          <p:nvSpPr>
            <p:cNvPr id="264" name="Google Shape;264;p23"/>
            <p:cNvSpPr/>
            <p:nvPr/>
          </p:nvSpPr>
          <p:spPr>
            <a:xfrm>
              <a:off x="0" y="0"/>
              <a:ext cx="17678" cy="491694"/>
            </a:xfrm>
            <a:custGeom>
              <a:avLst/>
              <a:gdLst/>
              <a:ahLst/>
              <a:cxnLst/>
              <a:rect l="l" t="t" r="r" b="b"/>
              <a:pathLst>
                <a:path w="17678" h="491694" extrusionOk="0">
                  <a:moveTo>
                    <a:pt x="0" y="0"/>
                  </a:moveTo>
                  <a:lnTo>
                    <a:pt x="17678" y="0"/>
                  </a:lnTo>
                  <a:lnTo>
                    <a:pt x="17678" y="491694"/>
                  </a:lnTo>
                  <a:lnTo>
                    <a:pt x="0" y="491694"/>
                  </a:lnTo>
                  <a:close/>
                </a:path>
              </a:pathLst>
            </a:custGeom>
            <a:solidFill>
              <a:srgbClr val="000000"/>
            </a:solidFill>
            <a:ln>
              <a:noFill/>
            </a:ln>
          </p:spPr>
          <p:txBody>
            <a:bodyPr/>
            <a:lstStyle/>
            <a:p>
              <a:endParaRPr lang="en-CA"/>
            </a:p>
          </p:txBody>
        </p:sp>
        <p:sp>
          <p:nvSpPr>
            <p:cNvPr id="265" name="Google Shape;265;p23"/>
            <p:cNvSpPr txBox="1"/>
            <p:nvPr/>
          </p:nvSpPr>
          <p:spPr>
            <a:xfrm>
              <a:off x="0" y="-19050"/>
              <a:ext cx="812800" cy="8318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cxnSp>
        <p:nvCxnSpPr>
          <p:cNvPr id="770" name="Google Shape;770;p37"/>
          <p:cNvCxnSpPr/>
          <p:nvPr/>
        </p:nvCxnSpPr>
        <p:spPr>
          <a:xfrm>
            <a:off x="4572000" y="-294965"/>
            <a:ext cx="0" cy="5733431"/>
          </a:xfrm>
          <a:prstGeom prst="straightConnector1">
            <a:avLst/>
          </a:prstGeom>
          <a:noFill/>
          <a:ln w="38100" cap="flat" cmpd="sng">
            <a:solidFill>
              <a:srgbClr val="000000"/>
            </a:solidFill>
            <a:prstDash val="solid"/>
            <a:round/>
            <a:headEnd type="none" w="sm" len="sm"/>
            <a:tailEnd type="none" w="sm" len="sm"/>
          </a:ln>
        </p:spPr>
      </p:cxnSp>
      <p:grpSp>
        <p:nvGrpSpPr>
          <p:cNvPr id="771" name="Google Shape;771;p37"/>
          <p:cNvGrpSpPr/>
          <p:nvPr/>
        </p:nvGrpSpPr>
        <p:grpSpPr>
          <a:xfrm>
            <a:off x="7622771" y="0"/>
            <a:ext cx="4776008" cy="5331775"/>
            <a:chOff x="0" y="0"/>
            <a:chExt cx="12736021" cy="14218067"/>
          </a:xfrm>
        </p:grpSpPr>
        <p:sp>
          <p:nvSpPr>
            <p:cNvPr id="772" name="Google Shape;772;p37"/>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3" name="Google Shape;773;p37"/>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4" name="Google Shape;774;p37"/>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5" name="Google Shape;775;p37"/>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6" name="Google Shape;776;p37"/>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7" name="Google Shape;777;p37"/>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8" name="Google Shape;778;p37"/>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9" name="Google Shape;779;p37"/>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0" name="Google Shape;780;p37"/>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1" name="Google Shape;781;p37"/>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782" name="Google Shape;782;p37"/>
          <p:cNvGrpSpPr/>
          <p:nvPr/>
        </p:nvGrpSpPr>
        <p:grpSpPr>
          <a:xfrm rot="10800000">
            <a:off x="-3318276" y="-188275"/>
            <a:ext cx="4776008" cy="5331775"/>
            <a:chOff x="0" y="0"/>
            <a:chExt cx="12736021" cy="14218067"/>
          </a:xfrm>
        </p:grpSpPr>
        <p:sp>
          <p:nvSpPr>
            <p:cNvPr id="783" name="Google Shape;783;p37"/>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4" name="Google Shape;784;p37"/>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5" name="Google Shape;785;p37"/>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6" name="Google Shape;786;p37"/>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87" name="Google Shape;787;p37"/>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88" name="Google Shape;788;p37"/>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9" name="Google Shape;789;p37"/>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90" name="Google Shape;790;p37"/>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91" name="Google Shape;791;p37"/>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92" name="Google Shape;792;p37"/>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793" name="Google Shape;793;p37"/>
          <p:cNvGrpSpPr/>
          <p:nvPr/>
        </p:nvGrpSpPr>
        <p:grpSpPr>
          <a:xfrm>
            <a:off x="1645966" y="238125"/>
            <a:ext cx="6092570" cy="4317048"/>
            <a:chOff x="0" y="-152400"/>
            <a:chExt cx="16246853" cy="11512126"/>
          </a:xfrm>
        </p:grpSpPr>
        <p:sp>
          <p:nvSpPr>
            <p:cNvPr id="794" name="Google Shape;794;p37"/>
            <p:cNvSpPr txBox="1"/>
            <p:nvPr/>
          </p:nvSpPr>
          <p:spPr>
            <a:xfrm>
              <a:off x="5596912" y="-152400"/>
              <a:ext cx="865685" cy="229806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4000" dirty="0"/>
                <a:t>A</a:t>
              </a:r>
              <a:endParaRPr sz="700" dirty="0"/>
            </a:p>
          </p:txBody>
        </p:sp>
        <p:sp>
          <p:nvSpPr>
            <p:cNvPr id="795" name="Google Shape;795;p37"/>
            <p:cNvSpPr txBox="1"/>
            <p:nvPr/>
          </p:nvSpPr>
          <p:spPr>
            <a:xfrm>
              <a:off x="1286792" y="622304"/>
              <a:ext cx="3717301" cy="103412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 sz="1800" b="1" dirty="0">
                  <a:latin typeface="Nunito"/>
                  <a:ea typeface="Nunito"/>
                  <a:cs typeface="Nunito"/>
                  <a:sym typeface="Nunito"/>
                </a:rPr>
                <a:t>Avantages </a:t>
              </a:r>
              <a:endParaRPr sz="800" dirty="0"/>
            </a:p>
          </p:txBody>
        </p:sp>
        <p:sp>
          <p:nvSpPr>
            <p:cNvPr id="796" name="Google Shape;796;p37"/>
            <p:cNvSpPr txBox="1"/>
            <p:nvPr/>
          </p:nvSpPr>
          <p:spPr>
            <a:xfrm>
              <a:off x="0" y="1542877"/>
              <a:ext cx="4784101" cy="287259"/>
            </a:xfrm>
            <a:prstGeom prst="rect">
              <a:avLst/>
            </a:prstGeom>
            <a:noFill/>
            <a:ln>
              <a:noFill/>
            </a:ln>
          </p:spPr>
          <p:txBody>
            <a:bodyPr spcFirstLastPara="1" wrap="square" lIns="0" tIns="0" rIns="0" bIns="0" anchor="t" anchorCtr="0">
              <a:spAutoFit/>
            </a:bodyPr>
            <a:lstStyle/>
            <a:p>
              <a:pPr marL="0" marR="0" lvl="1" indent="0" algn="r" rtl="0">
                <a:lnSpc>
                  <a:spcPct val="100000"/>
                </a:lnSpc>
                <a:spcBef>
                  <a:spcPts val="0"/>
                </a:spcBef>
                <a:spcAft>
                  <a:spcPts val="0"/>
                </a:spcAft>
                <a:buNone/>
              </a:pPr>
              <a:endParaRPr lang="en-CA" sz="700" dirty="0"/>
            </a:p>
          </p:txBody>
        </p:sp>
        <p:grpSp>
          <p:nvGrpSpPr>
            <p:cNvPr id="797" name="Google Shape;797;p37"/>
            <p:cNvGrpSpPr/>
            <p:nvPr/>
          </p:nvGrpSpPr>
          <p:grpSpPr>
            <a:xfrm rot="-5400000">
              <a:off x="7232844" y="624394"/>
              <a:ext cx="580814" cy="508212"/>
              <a:chOff x="0" y="0"/>
              <a:chExt cx="812800" cy="711200"/>
            </a:xfrm>
          </p:grpSpPr>
          <p:sp>
            <p:nvSpPr>
              <p:cNvPr id="798" name="Google Shape;798;p37"/>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799" name="Google Shape;799;p37"/>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00" name="Google Shape;800;p37"/>
            <p:cNvSpPr txBox="1"/>
            <p:nvPr/>
          </p:nvSpPr>
          <p:spPr>
            <a:xfrm>
              <a:off x="8844368" y="2778253"/>
              <a:ext cx="865685" cy="229806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4000" dirty="0"/>
                <a:t>I</a:t>
              </a:r>
              <a:endParaRPr sz="700" dirty="0"/>
            </a:p>
          </p:txBody>
        </p:sp>
        <p:sp>
          <p:nvSpPr>
            <p:cNvPr id="801" name="Google Shape;801;p37"/>
            <p:cNvSpPr txBox="1"/>
            <p:nvPr/>
          </p:nvSpPr>
          <p:spPr>
            <a:xfrm>
              <a:off x="9549488" y="3424463"/>
              <a:ext cx="4641931" cy="103412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b="1" i="0" u="none" strike="noStrike" cap="none" dirty="0">
                  <a:solidFill>
                    <a:srgbClr val="000000"/>
                  </a:solidFill>
                  <a:latin typeface="Nunito"/>
                  <a:ea typeface="Nunito"/>
                  <a:cs typeface="Nunito"/>
                  <a:sym typeface="Nunito"/>
                </a:rPr>
                <a:t>Inconvenients</a:t>
              </a:r>
              <a:endParaRPr sz="800" dirty="0"/>
            </a:p>
          </p:txBody>
        </p:sp>
        <p:sp>
          <p:nvSpPr>
            <p:cNvPr id="802" name="Google Shape;802;p37"/>
            <p:cNvSpPr txBox="1"/>
            <p:nvPr/>
          </p:nvSpPr>
          <p:spPr>
            <a:xfrm>
              <a:off x="8425205" y="4750703"/>
              <a:ext cx="6733200" cy="5970863"/>
            </a:xfrm>
            <a:prstGeom prst="rect">
              <a:avLst/>
            </a:prstGeom>
            <a:noFill/>
            <a:ln>
              <a:noFill/>
            </a:ln>
          </p:spPr>
          <p:txBody>
            <a:bodyPr spcFirstLastPara="1" wrap="square" lIns="0" tIns="0" rIns="0" bIns="0" anchor="t" anchorCtr="0">
              <a:spAutoFit/>
            </a:bodyPr>
            <a:lstStyle/>
            <a:p>
              <a:pPr algn="l"/>
              <a:r>
                <a:rPr lang="fr-FR" sz="1050" b="1" dirty="0">
                  <a:latin typeface="Nunito"/>
                </a:rPr>
                <a:t>Complexité de la Mise à Jour :</a:t>
              </a:r>
            </a:p>
            <a:p>
              <a:pPr marL="171450" indent="-171450" algn="l">
                <a:buFont typeface="Arial" panose="020B0604020202020204" pitchFamily="34" charset="0"/>
                <a:buChar char="•"/>
              </a:pPr>
              <a:r>
                <a:rPr lang="fr-FR" sz="1050" dirty="0">
                  <a:latin typeface="Nunito"/>
                </a:rPr>
                <a:t>Les mises à jour constantes de la carte interactive peuvent être complexes et nécessiter des ressources.</a:t>
              </a:r>
            </a:p>
            <a:p>
              <a:pPr marL="171450" indent="-171450" algn="l">
                <a:buFont typeface="Arial" panose="020B0604020202020204" pitchFamily="34" charset="0"/>
                <a:buChar char="•"/>
              </a:pPr>
              <a:r>
                <a:rPr lang="fr-FR" sz="1050" dirty="0">
                  <a:latin typeface="Nunito"/>
                </a:rPr>
                <a:t>Les retards dans la mise à jour peuvent entraîner des informations obsolètes.</a:t>
              </a:r>
            </a:p>
            <a:p>
              <a:pPr algn="l"/>
              <a:r>
                <a:rPr lang="fr-FR" sz="1050" b="1" dirty="0">
                  <a:latin typeface="Nunito"/>
                </a:rPr>
                <a:t>Barrière Technologique :</a:t>
              </a:r>
            </a:p>
            <a:p>
              <a:pPr marL="171450" indent="-171450" algn="l">
                <a:buFont typeface="Arial" panose="020B0604020202020204" pitchFamily="34" charset="0"/>
                <a:buChar char="•"/>
              </a:pPr>
              <a:r>
                <a:rPr lang="fr-FR" sz="1050" dirty="0">
                  <a:latin typeface="Nunito"/>
                </a:rPr>
                <a:t>Certains utilisateurs peuvent ne pas être à l'aise avec la technologie interactive, limitant leur utilisation de la carte.</a:t>
              </a:r>
            </a:p>
            <a:p>
              <a:pPr marL="171450" indent="-171450" algn="l">
                <a:buFont typeface="Arial" panose="020B0604020202020204" pitchFamily="34" charset="0"/>
                <a:buChar char="•"/>
              </a:pPr>
              <a:r>
                <a:rPr lang="fr-FR" sz="1050" dirty="0">
                  <a:latin typeface="Nunito"/>
                </a:rPr>
                <a:t>La nécessité d'appareils compatibles avec la fonction de carte interactive.</a:t>
              </a:r>
            </a:p>
            <a:p>
              <a:pPr marL="0" marR="0" lvl="1" indent="0" algn="l" rtl="0">
                <a:lnSpc>
                  <a:spcPct val="100000"/>
                </a:lnSpc>
                <a:spcBef>
                  <a:spcPts val="0"/>
                </a:spcBef>
                <a:spcAft>
                  <a:spcPts val="0"/>
                </a:spcAft>
                <a:buNone/>
              </a:pPr>
              <a:endParaRPr sz="900" b="0" i="0" u="none" strike="noStrike" cap="none" dirty="0">
                <a:solidFill>
                  <a:srgbClr val="000000"/>
                </a:solidFill>
                <a:latin typeface="Nunito"/>
                <a:ea typeface="Nunito"/>
                <a:cs typeface="Nunito"/>
                <a:sym typeface="Nunito"/>
              </a:endParaRPr>
            </a:p>
          </p:txBody>
        </p:sp>
        <p:grpSp>
          <p:nvGrpSpPr>
            <p:cNvPr id="803" name="Google Shape;803;p37"/>
            <p:cNvGrpSpPr/>
            <p:nvPr/>
          </p:nvGrpSpPr>
          <p:grpSpPr>
            <a:xfrm rot="5400000">
              <a:off x="7791856" y="3555047"/>
              <a:ext cx="580814" cy="508212"/>
              <a:chOff x="0" y="0"/>
              <a:chExt cx="812800" cy="711200"/>
            </a:xfrm>
          </p:grpSpPr>
          <p:sp>
            <p:nvSpPr>
              <p:cNvPr id="804" name="Google Shape;804;p37"/>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805" name="Google Shape;805;p37"/>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06" name="Google Shape;806;p37"/>
            <p:cNvSpPr txBox="1"/>
            <p:nvPr/>
          </p:nvSpPr>
          <p:spPr>
            <a:xfrm>
              <a:off x="9149168" y="9007860"/>
              <a:ext cx="865685"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07" name="Google Shape;807;p37"/>
            <p:cNvSpPr txBox="1"/>
            <p:nvPr/>
          </p:nvSpPr>
          <p:spPr>
            <a:xfrm>
              <a:off x="10827653" y="9691204"/>
              <a:ext cx="3717299"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08" name="Google Shape;808;p37"/>
            <p:cNvSpPr txBox="1"/>
            <p:nvPr/>
          </p:nvSpPr>
          <p:spPr>
            <a:xfrm>
              <a:off x="10827653" y="10703137"/>
              <a:ext cx="5419200" cy="65658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endParaRPr sz="700" dirty="0"/>
            </a:p>
            <a:p>
              <a:pPr marL="0" marR="0" lvl="1" indent="0" algn="l" rtl="0">
                <a:lnSpc>
                  <a:spcPct val="100000"/>
                </a:lnSpc>
                <a:spcBef>
                  <a:spcPts val="0"/>
                </a:spcBef>
                <a:spcAft>
                  <a:spcPts val="0"/>
                </a:spcAft>
                <a:buNone/>
              </a:pPr>
              <a:endParaRPr sz="900" b="0" i="0" u="none" strike="noStrike" cap="none" dirty="0">
                <a:solidFill>
                  <a:srgbClr val="000000"/>
                </a:solidFill>
                <a:latin typeface="Nunito"/>
                <a:ea typeface="Nunito"/>
                <a:cs typeface="Nunito"/>
                <a:sym typeface="Nunito"/>
              </a:endParaRPr>
            </a:p>
          </p:txBody>
        </p:sp>
        <p:sp>
          <p:nvSpPr>
            <p:cNvPr id="811" name="Google Shape;811;p37"/>
            <p:cNvSpPr txBox="1"/>
            <p:nvPr/>
          </p:nvSpPr>
          <p:spPr>
            <a:xfrm rot="5400000">
              <a:off x="7789587" y="9913977"/>
              <a:ext cx="399309" cy="249568"/>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sp>
          <p:nvSpPr>
            <p:cNvPr id="812" name="Google Shape;812;p37"/>
            <p:cNvSpPr txBox="1"/>
            <p:nvPr/>
          </p:nvSpPr>
          <p:spPr>
            <a:xfrm>
              <a:off x="5596912" y="6077207"/>
              <a:ext cx="865685"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13" name="Google Shape;813;p37"/>
            <p:cNvSpPr txBox="1"/>
            <p:nvPr/>
          </p:nvSpPr>
          <p:spPr>
            <a:xfrm>
              <a:off x="0" y="6760551"/>
              <a:ext cx="4784112" cy="402163"/>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endParaRPr sz="700" dirty="0"/>
            </a:p>
          </p:txBody>
        </p:sp>
        <p:sp>
          <p:nvSpPr>
            <p:cNvPr id="817" name="Google Shape;817;p37"/>
            <p:cNvSpPr txBox="1"/>
            <p:nvPr/>
          </p:nvSpPr>
          <p:spPr>
            <a:xfrm rot="16200000">
              <a:off x="7416619" y="6983324"/>
              <a:ext cx="399309" cy="249568"/>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518D605D-4FF6-287C-0E93-E79243BC6888}"/>
              </a:ext>
            </a:extLst>
          </p:cNvPr>
          <p:cNvSpPr txBox="1"/>
          <p:nvPr/>
        </p:nvSpPr>
        <p:spPr>
          <a:xfrm>
            <a:off x="590156" y="1123566"/>
            <a:ext cx="3730564" cy="2462213"/>
          </a:xfrm>
          <a:prstGeom prst="rect">
            <a:avLst/>
          </a:prstGeom>
          <a:noFill/>
        </p:spPr>
        <p:txBody>
          <a:bodyPr wrap="square">
            <a:spAutoFit/>
          </a:bodyPr>
          <a:lstStyle/>
          <a:p>
            <a:pPr marL="628650" lvl="1" indent="-171450" algn="l">
              <a:buFont typeface="Arial" panose="020B0604020202020204" pitchFamily="34" charset="0"/>
              <a:buChar char="•"/>
            </a:pPr>
            <a:r>
              <a:rPr lang="fr-FR" sz="1050" dirty="0">
                <a:latin typeface="Nunito"/>
              </a:rPr>
              <a:t>Facilite la navigation vers les bureaux grâce à une carte interactive détaillée. </a:t>
            </a:r>
          </a:p>
          <a:p>
            <a:pPr marL="628650" lvl="1" indent="-171450" algn="l">
              <a:buFont typeface="Arial" panose="020B0604020202020204" pitchFamily="34" charset="0"/>
              <a:buChar char="•"/>
            </a:pPr>
            <a:r>
              <a:rPr lang="fr-FR" sz="1050" dirty="0">
                <a:latin typeface="Nunito"/>
              </a:rPr>
              <a:t>Mise à jour en temps réel pour une expérience de navigation fluide. </a:t>
            </a:r>
          </a:p>
          <a:p>
            <a:pPr marL="628650" lvl="1" indent="-171450" algn="l">
              <a:buFont typeface="Arial" panose="020B0604020202020204" pitchFamily="34" charset="0"/>
              <a:buChar char="•"/>
            </a:pPr>
            <a:r>
              <a:rPr lang="fr-FR" sz="1050" dirty="0">
                <a:latin typeface="Nunito"/>
              </a:rPr>
              <a:t>Permet aux utilisateurs de choisir leur espace de travail en fonction de leurs préférences. </a:t>
            </a:r>
          </a:p>
          <a:p>
            <a:pPr marL="628650" lvl="1" indent="-171450" algn="l">
              <a:buFont typeface="Arial" panose="020B0604020202020204" pitchFamily="34" charset="0"/>
              <a:buChar char="•"/>
            </a:pPr>
            <a:r>
              <a:rPr lang="fr-FR" sz="1050" dirty="0">
                <a:latin typeface="Nunito"/>
              </a:rPr>
              <a:t>Affiche les caractéristiques des bureaux et les noms des </a:t>
            </a:r>
            <a:r>
              <a:rPr lang="fr-FR" sz="1050" dirty="0" err="1">
                <a:latin typeface="Nunito"/>
              </a:rPr>
              <a:t>réservateurs</a:t>
            </a:r>
            <a:r>
              <a:rPr lang="fr-FR" sz="1050" dirty="0">
                <a:latin typeface="Nunito"/>
              </a:rPr>
              <a:t> en temps réel. </a:t>
            </a:r>
          </a:p>
          <a:p>
            <a:pPr marL="628650" lvl="1" indent="-171450" algn="l">
              <a:buFont typeface="Arial" panose="020B0604020202020204" pitchFamily="34" charset="0"/>
              <a:buChar char="•"/>
            </a:pPr>
            <a:r>
              <a:rPr lang="fr-FR" sz="1050" dirty="0">
                <a:latin typeface="Nunito"/>
              </a:rPr>
              <a:t>Améliore l'inclusivité avec un support multilingue. </a:t>
            </a:r>
          </a:p>
          <a:p>
            <a:pPr marL="628650" lvl="1" indent="-171450" algn="l">
              <a:buFont typeface="Arial" panose="020B0604020202020204" pitchFamily="34" charset="0"/>
              <a:buChar char="•"/>
            </a:pPr>
            <a:r>
              <a:rPr lang="fr-FR" sz="1050" dirty="0">
                <a:latin typeface="Nunito"/>
              </a:rPr>
              <a:t>Rend l'application conviviale pour les utilisateurs de différentes langues.</a:t>
            </a:r>
          </a:p>
          <a:p>
            <a:br>
              <a:rPr lang="fr-FR" dirty="0"/>
            </a:br>
            <a:endParaRPr lang="en-CA" dirty="0"/>
          </a:p>
        </p:txBody>
      </p:sp>
      <p:sp>
        <p:nvSpPr>
          <p:cNvPr id="4" name="TextBox 3">
            <a:extLst>
              <a:ext uri="{FF2B5EF4-FFF2-40B4-BE49-F238E27FC236}">
                <a16:creationId xmlns:a16="http://schemas.microsoft.com/office/drawing/2014/main" id="{8EA18828-0465-FA71-15C2-5FD0E63CF70E}"/>
              </a:ext>
            </a:extLst>
          </p:cNvPr>
          <p:cNvSpPr txBox="1"/>
          <p:nvPr/>
        </p:nvSpPr>
        <p:spPr>
          <a:xfrm>
            <a:off x="-1817077" y="319980"/>
            <a:ext cx="2604449" cy="830997"/>
          </a:xfrm>
          <a:prstGeom prst="rect">
            <a:avLst/>
          </a:prstGeom>
          <a:noFill/>
        </p:spPr>
        <p:txBody>
          <a:bodyPr wrap="square">
            <a:spAutoFit/>
          </a:bodyPr>
          <a:lstStyle/>
          <a:p>
            <a:pPr marL="0" lvl="1" indent="0">
              <a:buFont typeface="Arial"/>
              <a:buNone/>
            </a:pPr>
            <a:r>
              <a:rPr lang="fr-FR" sz="1600" b="1" dirty="0">
                <a:solidFill>
                  <a:srgbClr val="002060"/>
                </a:solidFill>
              </a:rPr>
              <a:t>Solution 2: User Expérience</a:t>
            </a:r>
          </a:p>
          <a:p>
            <a:pPr marL="0" lvl="1" indent="0">
              <a:buFont typeface="Arial"/>
              <a:buNone/>
            </a:pPr>
            <a:r>
              <a:rPr lang="fr-FR" sz="1600" b="1" dirty="0" err="1">
                <a:solidFill>
                  <a:srgbClr val="002060"/>
                </a:solidFill>
              </a:rPr>
              <a:t>Enhancement</a:t>
            </a:r>
            <a:endParaRPr lang="fr-FR" sz="1600" b="1" dirty="0">
              <a:solidFill>
                <a:srgbClr val="002060"/>
              </a:solidFill>
            </a:endParaRPr>
          </a:p>
        </p:txBody>
      </p:sp>
    </p:spTree>
    <p:extLst>
      <p:ext uri="{BB962C8B-B14F-4D97-AF65-F5344CB8AC3E}">
        <p14:creationId xmlns:p14="http://schemas.microsoft.com/office/powerpoint/2010/main" val="2849875158"/>
      </p:ext>
    </p:extLst>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cxnSp>
        <p:nvCxnSpPr>
          <p:cNvPr id="770" name="Google Shape;770;p37"/>
          <p:cNvCxnSpPr/>
          <p:nvPr/>
        </p:nvCxnSpPr>
        <p:spPr>
          <a:xfrm>
            <a:off x="4572000" y="-294965"/>
            <a:ext cx="0" cy="5733431"/>
          </a:xfrm>
          <a:prstGeom prst="straightConnector1">
            <a:avLst/>
          </a:prstGeom>
          <a:noFill/>
          <a:ln w="38100" cap="flat" cmpd="sng">
            <a:solidFill>
              <a:srgbClr val="000000"/>
            </a:solidFill>
            <a:prstDash val="solid"/>
            <a:round/>
            <a:headEnd type="none" w="sm" len="sm"/>
            <a:tailEnd type="none" w="sm" len="sm"/>
          </a:ln>
        </p:spPr>
      </p:cxnSp>
      <p:grpSp>
        <p:nvGrpSpPr>
          <p:cNvPr id="771" name="Google Shape;771;p37"/>
          <p:cNvGrpSpPr/>
          <p:nvPr/>
        </p:nvGrpSpPr>
        <p:grpSpPr>
          <a:xfrm>
            <a:off x="7622771" y="0"/>
            <a:ext cx="4776008" cy="5331775"/>
            <a:chOff x="0" y="0"/>
            <a:chExt cx="12736021" cy="14218067"/>
          </a:xfrm>
        </p:grpSpPr>
        <p:sp>
          <p:nvSpPr>
            <p:cNvPr id="772" name="Google Shape;772;p37"/>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3" name="Google Shape;773;p37"/>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4" name="Google Shape;774;p37"/>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5" name="Google Shape;775;p37"/>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6" name="Google Shape;776;p37"/>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7" name="Google Shape;777;p37"/>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8" name="Google Shape;778;p37"/>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9" name="Google Shape;779;p37"/>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0" name="Google Shape;780;p37"/>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1" name="Google Shape;781;p37"/>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782" name="Google Shape;782;p37"/>
          <p:cNvGrpSpPr/>
          <p:nvPr/>
        </p:nvGrpSpPr>
        <p:grpSpPr>
          <a:xfrm rot="10800000">
            <a:off x="-3318276" y="-188275"/>
            <a:ext cx="4776008" cy="5331775"/>
            <a:chOff x="0" y="0"/>
            <a:chExt cx="12736021" cy="14218067"/>
          </a:xfrm>
        </p:grpSpPr>
        <p:sp>
          <p:nvSpPr>
            <p:cNvPr id="783" name="Google Shape;783;p37"/>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4" name="Google Shape;784;p37"/>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5" name="Google Shape;785;p37"/>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6" name="Google Shape;786;p37"/>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87" name="Google Shape;787;p37"/>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88" name="Google Shape;788;p37"/>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9" name="Google Shape;789;p37"/>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90" name="Google Shape;790;p37"/>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91" name="Google Shape;791;p37"/>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92" name="Google Shape;792;p37"/>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793" name="Google Shape;793;p37"/>
          <p:cNvGrpSpPr/>
          <p:nvPr/>
        </p:nvGrpSpPr>
        <p:grpSpPr>
          <a:xfrm>
            <a:off x="1645966" y="238125"/>
            <a:ext cx="6092570" cy="4516320"/>
            <a:chOff x="0" y="-152400"/>
            <a:chExt cx="16246853" cy="12043518"/>
          </a:xfrm>
        </p:grpSpPr>
        <p:sp>
          <p:nvSpPr>
            <p:cNvPr id="794" name="Google Shape;794;p37"/>
            <p:cNvSpPr txBox="1"/>
            <p:nvPr/>
          </p:nvSpPr>
          <p:spPr>
            <a:xfrm>
              <a:off x="5596912" y="-152400"/>
              <a:ext cx="865685" cy="229806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4000" dirty="0"/>
                <a:t>A</a:t>
              </a:r>
              <a:endParaRPr sz="700" dirty="0"/>
            </a:p>
          </p:txBody>
        </p:sp>
        <p:sp>
          <p:nvSpPr>
            <p:cNvPr id="795" name="Google Shape;795;p37"/>
            <p:cNvSpPr txBox="1"/>
            <p:nvPr/>
          </p:nvSpPr>
          <p:spPr>
            <a:xfrm>
              <a:off x="1286792" y="622304"/>
              <a:ext cx="3717301" cy="103412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 sz="1800" b="1" dirty="0">
                  <a:latin typeface="Nunito"/>
                  <a:ea typeface="Nunito"/>
                  <a:cs typeface="Nunito"/>
                  <a:sym typeface="Nunito"/>
                </a:rPr>
                <a:t>Avantages </a:t>
              </a:r>
              <a:endParaRPr sz="800" dirty="0"/>
            </a:p>
          </p:txBody>
        </p:sp>
        <p:sp>
          <p:nvSpPr>
            <p:cNvPr id="796" name="Google Shape;796;p37"/>
            <p:cNvSpPr txBox="1"/>
            <p:nvPr/>
          </p:nvSpPr>
          <p:spPr>
            <a:xfrm>
              <a:off x="0" y="1542877"/>
              <a:ext cx="4784101" cy="287259"/>
            </a:xfrm>
            <a:prstGeom prst="rect">
              <a:avLst/>
            </a:prstGeom>
            <a:noFill/>
            <a:ln>
              <a:noFill/>
            </a:ln>
          </p:spPr>
          <p:txBody>
            <a:bodyPr spcFirstLastPara="1" wrap="square" lIns="0" tIns="0" rIns="0" bIns="0" anchor="t" anchorCtr="0">
              <a:spAutoFit/>
            </a:bodyPr>
            <a:lstStyle/>
            <a:p>
              <a:pPr marL="0" marR="0" lvl="1" indent="0" algn="r" rtl="0">
                <a:lnSpc>
                  <a:spcPct val="100000"/>
                </a:lnSpc>
                <a:spcBef>
                  <a:spcPts val="0"/>
                </a:spcBef>
                <a:spcAft>
                  <a:spcPts val="0"/>
                </a:spcAft>
                <a:buNone/>
              </a:pPr>
              <a:endParaRPr lang="en-CA" sz="700" dirty="0"/>
            </a:p>
          </p:txBody>
        </p:sp>
        <p:grpSp>
          <p:nvGrpSpPr>
            <p:cNvPr id="797" name="Google Shape;797;p37"/>
            <p:cNvGrpSpPr/>
            <p:nvPr/>
          </p:nvGrpSpPr>
          <p:grpSpPr>
            <a:xfrm rot="-5400000">
              <a:off x="7232844" y="624394"/>
              <a:ext cx="580814" cy="508212"/>
              <a:chOff x="0" y="0"/>
              <a:chExt cx="812800" cy="711200"/>
            </a:xfrm>
          </p:grpSpPr>
          <p:sp>
            <p:nvSpPr>
              <p:cNvPr id="798" name="Google Shape;798;p37"/>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799" name="Google Shape;799;p37"/>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00" name="Google Shape;800;p37"/>
            <p:cNvSpPr txBox="1"/>
            <p:nvPr/>
          </p:nvSpPr>
          <p:spPr>
            <a:xfrm>
              <a:off x="8844368" y="2778253"/>
              <a:ext cx="865685" cy="229806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4000" dirty="0"/>
                <a:t>I</a:t>
              </a:r>
              <a:endParaRPr sz="700" dirty="0"/>
            </a:p>
          </p:txBody>
        </p:sp>
        <p:sp>
          <p:nvSpPr>
            <p:cNvPr id="801" name="Google Shape;801;p37"/>
            <p:cNvSpPr txBox="1"/>
            <p:nvPr/>
          </p:nvSpPr>
          <p:spPr>
            <a:xfrm>
              <a:off x="9549488" y="3424463"/>
              <a:ext cx="4641931" cy="103412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b="1" i="0" u="none" strike="noStrike" cap="none" dirty="0">
                  <a:solidFill>
                    <a:srgbClr val="000000"/>
                  </a:solidFill>
                  <a:latin typeface="Nunito"/>
                  <a:ea typeface="Nunito"/>
                  <a:cs typeface="Nunito"/>
                  <a:sym typeface="Nunito"/>
                </a:rPr>
                <a:t>Inconvenients</a:t>
              </a:r>
              <a:endParaRPr sz="800" dirty="0"/>
            </a:p>
          </p:txBody>
        </p:sp>
        <p:sp>
          <p:nvSpPr>
            <p:cNvPr id="802" name="Google Shape;802;p37"/>
            <p:cNvSpPr txBox="1"/>
            <p:nvPr/>
          </p:nvSpPr>
          <p:spPr>
            <a:xfrm>
              <a:off x="8425205" y="4750703"/>
              <a:ext cx="6733200" cy="7140415"/>
            </a:xfrm>
            <a:prstGeom prst="rect">
              <a:avLst/>
            </a:prstGeom>
            <a:noFill/>
            <a:ln>
              <a:noFill/>
            </a:ln>
          </p:spPr>
          <p:txBody>
            <a:bodyPr spcFirstLastPara="1" wrap="square" lIns="0" tIns="0" rIns="0" bIns="0" anchor="t" anchorCtr="0">
              <a:spAutoFit/>
            </a:bodyPr>
            <a:lstStyle/>
            <a:p>
              <a:pPr algn="l"/>
              <a:r>
                <a:rPr lang="fr-FR" sz="1100" b="1" dirty="0">
                  <a:latin typeface="Nunito"/>
                </a:rPr>
                <a:t>Coût de Maintenance :</a:t>
              </a:r>
            </a:p>
            <a:p>
              <a:pPr marL="171450" indent="-171450" algn="l">
                <a:buFont typeface="Arial" panose="020B0604020202020204" pitchFamily="34" charset="0"/>
                <a:buChar char="•"/>
              </a:pPr>
              <a:r>
                <a:rPr lang="fr-FR" sz="1100" dirty="0">
                  <a:latin typeface="Nunito"/>
                </a:rPr>
                <a:t>La maintenance continue du sous-système de </a:t>
              </a:r>
              <a:r>
                <a:rPr lang="fr-FR" sz="1100" dirty="0" err="1">
                  <a:latin typeface="Nunito"/>
                </a:rPr>
                <a:t>reporting</a:t>
              </a:r>
              <a:r>
                <a:rPr lang="fr-FR" sz="1100" dirty="0">
                  <a:latin typeface="Nunito"/>
                </a:rPr>
                <a:t> en temps réel peut être coûteuse.</a:t>
              </a:r>
            </a:p>
            <a:p>
              <a:pPr marL="171450" indent="-171450" algn="l">
                <a:buFont typeface="Arial" panose="020B0604020202020204" pitchFamily="34" charset="0"/>
                <a:buChar char="•"/>
              </a:pPr>
              <a:r>
                <a:rPr lang="fr-FR" sz="1100" dirty="0">
                  <a:latin typeface="Nunito"/>
                </a:rPr>
                <a:t>Des mises à jour fréquentes sont nécessaires pour assurer la précision des rapports.</a:t>
              </a:r>
            </a:p>
            <a:p>
              <a:pPr algn="l"/>
              <a:r>
                <a:rPr lang="fr-FR" sz="1100" b="1" dirty="0">
                  <a:latin typeface="Nunito"/>
                </a:rPr>
                <a:t>Possibilité de Données Sensibles :</a:t>
              </a:r>
            </a:p>
            <a:p>
              <a:pPr marL="171450" indent="-171450" algn="l">
                <a:buFont typeface="Arial" panose="020B0604020202020204" pitchFamily="34" charset="0"/>
                <a:buChar char="•"/>
              </a:pPr>
              <a:r>
                <a:rPr lang="fr-FR" sz="1100" dirty="0">
                  <a:latin typeface="Nunito"/>
                </a:rPr>
                <a:t>La collecte en temps réel d'informations sur l'utilisation des bureaux peut soulever des préoccupations de confidentialité.</a:t>
              </a:r>
            </a:p>
            <a:p>
              <a:pPr marL="171450" indent="-171450" algn="l">
                <a:buFont typeface="Arial" panose="020B0604020202020204" pitchFamily="34" charset="0"/>
                <a:buChar char="•"/>
              </a:pPr>
              <a:r>
                <a:rPr lang="fr-FR" sz="1100" dirty="0">
                  <a:latin typeface="Nunito"/>
                </a:rPr>
                <a:t>Nécessite une gestion robuste pour assurer la sécurité des données sensibles.</a:t>
              </a:r>
            </a:p>
            <a:p>
              <a:pPr marL="0" marR="0" lvl="1" indent="0" algn="l" rtl="0">
                <a:lnSpc>
                  <a:spcPct val="100000"/>
                </a:lnSpc>
                <a:spcBef>
                  <a:spcPts val="0"/>
                </a:spcBef>
                <a:spcAft>
                  <a:spcPts val="0"/>
                </a:spcAft>
                <a:buNone/>
              </a:pPr>
              <a:endParaRPr sz="900" b="0" i="0" u="none" strike="noStrike" cap="none" dirty="0">
                <a:solidFill>
                  <a:srgbClr val="000000"/>
                </a:solidFill>
                <a:latin typeface="Nunito"/>
                <a:ea typeface="Nunito"/>
                <a:cs typeface="Nunito"/>
                <a:sym typeface="Nunito"/>
              </a:endParaRPr>
            </a:p>
          </p:txBody>
        </p:sp>
        <p:grpSp>
          <p:nvGrpSpPr>
            <p:cNvPr id="803" name="Google Shape;803;p37"/>
            <p:cNvGrpSpPr/>
            <p:nvPr/>
          </p:nvGrpSpPr>
          <p:grpSpPr>
            <a:xfrm rot="5400000">
              <a:off x="7791856" y="3555047"/>
              <a:ext cx="580814" cy="508212"/>
              <a:chOff x="0" y="0"/>
              <a:chExt cx="812800" cy="711200"/>
            </a:xfrm>
          </p:grpSpPr>
          <p:sp>
            <p:nvSpPr>
              <p:cNvPr id="804" name="Google Shape;804;p37"/>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805" name="Google Shape;805;p37"/>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06" name="Google Shape;806;p37"/>
            <p:cNvSpPr txBox="1"/>
            <p:nvPr/>
          </p:nvSpPr>
          <p:spPr>
            <a:xfrm>
              <a:off x="9149168" y="9007860"/>
              <a:ext cx="865685"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07" name="Google Shape;807;p37"/>
            <p:cNvSpPr txBox="1"/>
            <p:nvPr/>
          </p:nvSpPr>
          <p:spPr>
            <a:xfrm>
              <a:off x="10827653" y="9691204"/>
              <a:ext cx="3717299"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08" name="Google Shape;808;p37"/>
            <p:cNvSpPr txBox="1"/>
            <p:nvPr/>
          </p:nvSpPr>
          <p:spPr>
            <a:xfrm>
              <a:off x="10827653" y="10703137"/>
              <a:ext cx="5419200" cy="65658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endParaRPr sz="700" dirty="0"/>
            </a:p>
            <a:p>
              <a:pPr marL="0" marR="0" lvl="1" indent="0" algn="l" rtl="0">
                <a:lnSpc>
                  <a:spcPct val="100000"/>
                </a:lnSpc>
                <a:spcBef>
                  <a:spcPts val="0"/>
                </a:spcBef>
                <a:spcAft>
                  <a:spcPts val="0"/>
                </a:spcAft>
                <a:buNone/>
              </a:pPr>
              <a:endParaRPr sz="900" b="0" i="0" u="none" strike="noStrike" cap="none" dirty="0">
                <a:solidFill>
                  <a:srgbClr val="000000"/>
                </a:solidFill>
                <a:latin typeface="Nunito"/>
                <a:ea typeface="Nunito"/>
                <a:cs typeface="Nunito"/>
                <a:sym typeface="Nunito"/>
              </a:endParaRPr>
            </a:p>
          </p:txBody>
        </p:sp>
        <p:sp>
          <p:nvSpPr>
            <p:cNvPr id="811" name="Google Shape;811;p37"/>
            <p:cNvSpPr txBox="1"/>
            <p:nvPr/>
          </p:nvSpPr>
          <p:spPr>
            <a:xfrm rot="5400000">
              <a:off x="7789587" y="9913977"/>
              <a:ext cx="399309" cy="249568"/>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sp>
          <p:nvSpPr>
            <p:cNvPr id="812" name="Google Shape;812;p37"/>
            <p:cNvSpPr txBox="1"/>
            <p:nvPr/>
          </p:nvSpPr>
          <p:spPr>
            <a:xfrm>
              <a:off x="5596912" y="6077207"/>
              <a:ext cx="865685"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13" name="Google Shape;813;p37"/>
            <p:cNvSpPr txBox="1"/>
            <p:nvPr/>
          </p:nvSpPr>
          <p:spPr>
            <a:xfrm>
              <a:off x="0" y="6760551"/>
              <a:ext cx="4784112" cy="402163"/>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endParaRPr sz="700" dirty="0"/>
            </a:p>
          </p:txBody>
        </p:sp>
        <p:sp>
          <p:nvSpPr>
            <p:cNvPr id="817" name="Google Shape;817;p37"/>
            <p:cNvSpPr txBox="1"/>
            <p:nvPr/>
          </p:nvSpPr>
          <p:spPr>
            <a:xfrm rot="16200000">
              <a:off x="7416619" y="6983324"/>
              <a:ext cx="399309" cy="249568"/>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518D605D-4FF6-287C-0E93-E79243BC6888}"/>
              </a:ext>
            </a:extLst>
          </p:cNvPr>
          <p:cNvSpPr txBox="1"/>
          <p:nvPr/>
        </p:nvSpPr>
        <p:spPr>
          <a:xfrm>
            <a:off x="489370" y="1099899"/>
            <a:ext cx="3869888" cy="2339102"/>
          </a:xfrm>
          <a:prstGeom prst="rect">
            <a:avLst/>
          </a:prstGeom>
          <a:noFill/>
        </p:spPr>
        <p:txBody>
          <a:bodyPr wrap="square">
            <a:spAutoFit/>
          </a:bodyPr>
          <a:lstStyle/>
          <a:p>
            <a:pPr marL="628650" lvl="1" indent="-171450" algn="l">
              <a:buFont typeface="Arial" panose="020B0604020202020204" pitchFamily="34" charset="0"/>
              <a:buChar char="•"/>
            </a:pPr>
            <a:r>
              <a:rPr lang="fr-FR" sz="1100" dirty="0">
                <a:latin typeface="Nunito"/>
              </a:rPr>
              <a:t>Informations en temps réel sur l'utilisation des bureaux pour des décisions éclairées.</a:t>
            </a:r>
          </a:p>
          <a:p>
            <a:pPr marL="628650" lvl="1" indent="-171450" algn="l">
              <a:buFont typeface="Arial" panose="020B0604020202020204" pitchFamily="34" charset="0"/>
              <a:buChar char="•"/>
            </a:pPr>
            <a:r>
              <a:rPr lang="fr-FR" sz="1100" dirty="0">
                <a:latin typeface="Nunito"/>
              </a:rPr>
              <a:t>Rapports sur l'occupation, les pics d'utilisation et les tendances.</a:t>
            </a:r>
          </a:p>
          <a:p>
            <a:pPr marL="628650" lvl="1" indent="-171450" algn="l">
              <a:buFont typeface="Arial" panose="020B0604020202020204" pitchFamily="34" charset="0"/>
              <a:buChar char="•"/>
            </a:pPr>
            <a:r>
              <a:rPr lang="fr-FR" sz="1100" dirty="0">
                <a:latin typeface="Nunito"/>
              </a:rPr>
              <a:t>Personnalisation de l'environnement de travail pour le confort des utilisateurs.</a:t>
            </a:r>
          </a:p>
          <a:p>
            <a:pPr marL="628650" lvl="1" indent="-171450" algn="l">
              <a:buFont typeface="Arial" panose="020B0604020202020204" pitchFamily="34" charset="0"/>
              <a:buChar char="•"/>
            </a:pPr>
            <a:r>
              <a:rPr lang="fr-FR" sz="1100" dirty="0">
                <a:latin typeface="Nunito"/>
              </a:rPr>
              <a:t>Réduction des risques de problèmes de santé liés à une mauvaise ergonomie.</a:t>
            </a:r>
          </a:p>
          <a:p>
            <a:pPr marL="628650" lvl="1" indent="-171450" algn="l">
              <a:buFont typeface="Arial" panose="020B0604020202020204" pitchFamily="34" charset="0"/>
              <a:buChar char="•"/>
            </a:pPr>
            <a:r>
              <a:rPr lang="fr-FR" sz="1100" dirty="0">
                <a:latin typeface="Nunito"/>
              </a:rPr>
              <a:t>Maintient les utilisateurs informés des mises à jour et des changements d'état.</a:t>
            </a:r>
          </a:p>
          <a:p>
            <a:pPr marL="628650" lvl="1" indent="-171450" algn="l">
              <a:buFont typeface="Arial" panose="020B0604020202020204" pitchFamily="34" charset="0"/>
              <a:buChar char="•"/>
            </a:pPr>
            <a:r>
              <a:rPr lang="fr-FR" sz="1100" dirty="0">
                <a:latin typeface="Nunito"/>
              </a:rPr>
              <a:t>Amélioration de la communication et de la gestion des réservations.</a:t>
            </a:r>
            <a:br>
              <a:rPr lang="fr-FR" dirty="0"/>
            </a:br>
            <a:endParaRPr lang="en-CA" dirty="0"/>
          </a:p>
        </p:txBody>
      </p:sp>
      <p:sp>
        <p:nvSpPr>
          <p:cNvPr id="4" name="TextBox 3">
            <a:extLst>
              <a:ext uri="{FF2B5EF4-FFF2-40B4-BE49-F238E27FC236}">
                <a16:creationId xmlns:a16="http://schemas.microsoft.com/office/drawing/2014/main" id="{A660C0A3-737D-DEEF-39DC-15E0FF8B04E2}"/>
              </a:ext>
            </a:extLst>
          </p:cNvPr>
          <p:cNvSpPr txBox="1"/>
          <p:nvPr/>
        </p:nvSpPr>
        <p:spPr>
          <a:xfrm>
            <a:off x="-1934695" y="345612"/>
            <a:ext cx="2574391" cy="830997"/>
          </a:xfrm>
          <a:prstGeom prst="rect">
            <a:avLst/>
          </a:prstGeom>
          <a:noFill/>
        </p:spPr>
        <p:txBody>
          <a:bodyPr wrap="square">
            <a:spAutoFit/>
          </a:bodyPr>
          <a:lstStyle/>
          <a:p>
            <a:r>
              <a:rPr lang="en-US" sz="1600" b="1" dirty="0">
                <a:solidFill>
                  <a:srgbClr val="002060"/>
                </a:solidFill>
              </a:rPr>
              <a:t>Solution 3: Performance Monitoring and Optimization</a:t>
            </a:r>
          </a:p>
        </p:txBody>
      </p:sp>
    </p:spTree>
    <p:extLst>
      <p:ext uri="{BB962C8B-B14F-4D97-AF65-F5344CB8AC3E}">
        <p14:creationId xmlns:p14="http://schemas.microsoft.com/office/powerpoint/2010/main" val="4018634640"/>
      </p:ext>
    </p:extLst>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35"/>
          <p:cNvPicPr preferRelativeResize="0"/>
          <p:nvPr/>
        </p:nvPicPr>
        <p:blipFill>
          <a:blip r:embed="rId3">
            <a:alphaModFix/>
          </a:blip>
          <a:stretch>
            <a:fillRect/>
          </a:stretch>
        </p:blipFill>
        <p:spPr>
          <a:xfrm>
            <a:off x="5442954" y="0"/>
            <a:ext cx="3701043" cy="5143501"/>
          </a:xfrm>
          <a:prstGeom prst="rect">
            <a:avLst/>
          </a:prstGeom>
          <a:noFill/>
          <a:ln>
            <a:noFill/>
          </a:ln>
        </p:spPr>
      </p:pic>
      <p:grpSp>
        <p:nvGrpSpPr>
          <p:cNvPr id="641" name="Google Shape;641;p35"/>
          <p:cNvGrpSpPr/>
          <p:nvPr/>
        </p:nvGrpSpPr>
        <p:grpSpPr>
          <a:xfrm>
            <a:off x="1917296" y="-188275"/>
            <a:ext cx="4776008" cy="5331775"/>
            <a:chOff x="0" y="0"/>
            <a:chExt cx="12736021" cy="14218067"/>
          </a:xfrm>
        </p:grpSpPr>
        <p:sp>
          <p:nvSpPr>
            <p:cNvPr id="642" name="Google Shape;642;p35"/>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43" name="Google Shape;643;p35"/>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44" name="Google Shape;644;p35"/>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45" name="Google Shape;645;p35"/>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646" name="Google Shape;646;p35"/>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647" name="Google Shape;647;p35"/>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48" name="Google Shape;648;p35"/>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649" name="Google Shape;649;p35"/>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50" name="Google Shape;650;p35"/>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51" name="Google Shape;651;p35"/>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grpSp>
      <p:sp>
        <p:nvSpPr>
          <p:cNvPr id="652" name="Google Shape;652;p35"/>
          <p:cNvSpPr txBox="1"/>
          <p:nvPr/>
        </p:nvSpPr>
        <p:spPr>
          <a:xfrm>
            <a:off x="559593" y="2421044"/>
            <a:ext cx="5126468" cy="2068259"/>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 sz="4800" b="0" i="0" u="none" strike="noStrike" cap="none" dirty="0">
                <a:solidFill>
                  <a:srgbClr val="000000"/>
                </a:solidFill>
                <a:latin typeface="Fira Sans Black"/>
                <a:ea typeface="Fira Sans Black"/>
                <a:cs typeface="Fira Sans Black"/>
                <a:sym typeface="Fira Sans Black"/>
              </a:rPr>
              <a:t>La matrice Decisionnelle</a:t>
            </a:r>
            <a:endParaRPr sz="700" dirty="0"/>
          </a:p>
        </p:txBody>
      </p:sp>
      <p:sp>
        <p:nvSpPr>
          <p:cNvPr id="653" name="Google Shape;653;p35"/>
          <p:cNvSpPr txBox="1"/>
          <p:nvPr/>
        </p:nvSpPr>
        <p:spPr>
          <a:xfrm>
            <a:off x="806650" y="499523"/>
            <a:ext cx="2986024" cy="2499146"/>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11600" b="0" i="0" u="none" strike="noStrike" cap="none" dirty="0">
                <a:solidFill>
                  <a:srgbClr val="99E13C"/>
                </a:solidFill>
                <a:latin typeface="Fira Sans Black"/>
                <a:ea typeface="Fira Sans Black"/>
                <a:cs typeface="Fira Sans Black"/>
                <a:sym typeface="Fira Sans Black"/>
              </a:rPr>
              <a:t>0</a:t>
            </a:r>
            <a:r>
              <a:rPr lang="en" sz="11600" dirty="0">
                <a:solidFill>
                  <a:srgbClr val="99E13C"/>
                </a:solidFill>
                <a:latin typeface="Fira Sans Black"/>
                <a:ea typeface="Fira Sans Black"/>
                <a:cs typeface="Fira Sans Black"/>
                <a:sym typeface="Fira Sans Black"/>
              </a:rPr>
              <a:t>3</a:t>
            </a:r>
            <a:r>
              <a:rPr lang="en" sz="11600" b="0" i="0" u="none" strike="noStrike" cap="none" dirty="0">
                <a:solidFill>
                  <a:srgbClr val="99E13C"/>
                </a:solidFill>
                <a:latin typeface="Fira Sans Black"/>
                <a:ea typeface="Fira Sans Black"/>
                <a:cs typeface="Fira Sans Black"/>
                <a:sym typeface="Fira Sans Black"/>
              </a:rPr>
              <a:t>.</a:t>
            </a:r>
            <a:endParaRPr sz="700" dirty="0"/>
          </a:p>
        </p:txBody>
      </p:sp>
      <p:cxnSp>
        <p:nvCxnSpPr>
          <p:cNvPr id="658" name="Google Shape;658;p35"/>
          <p:cNvCxnSpPr/>
          <p:nvPr/>
        </p:nvCxnSpPr>
        <p:spPr>
          <a:xfrm>
            <a:off x="567169" y="4350934"/>
            <a:ext cx="3744844" cy="0"/>
          </a:xfrm>
          <a:prstGeom prst="straightConnector1">
            <a:avLst/>
          </a:prstGeom>
          <a:noFill/>
          <a:ln w="19050"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3616497216"/>
      </p:ext>
    </p:extLst>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grpSp>
        <p:nvGrpSpPr>
          <p:cNvPr id="914" name="Google Shape;914;p40"/>
          <p:cNvGrpSpPr/>
          <p:nvPr/>
        </p:nvGrpSpPr>
        <p:grpSpPr>
          <a:xfrm>
            <a:off x="4908146" y="-188275"/>
            <a:ext cx="4895432" cy="5465096"/>
            <a:chOff x="0" y="0"/>
            <a:chExt cx="13054485" cy="14573589"/>
          </a:xfrm>
        </p:grpSpPr>
        <p:sp>
          <p:nvSpPr>
            <p:cNvPr id="915" name="Google Shape;915;p40"/>
            <p:cNvSpPr/>
            <p:nvPr/>
          </p:nvSpPr>
          <p:spPr>
            <a:xfrm>
              <a:off x="2752207" y="0"/>
              <a:ext cx="10302278" cy="2547472"/>
            </a:xfrm>
            <a:custGeom>
              <a:avLst/>
              <a:gdLst/>
              <a:ahLst/>
              <a:cxnLst/>
              <a:rect l="l" t="t" r="r" b="b"/>
              <a:pathLst>
                <a:path w="10302278" h="2547472" extrusionOk="0">
                  <a:moveTo>
                    <a:pt x="0" y="0"/>
                  </a:moveTo>
                  <a:lnTo>
                    <a:pt x="10302277" y="0"/>
                  </a:lnTo>
                  <a:lnTo>
                    <a:pt x="10302277"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6" name="Google Shape;916;p40"/>
            <p:cNvSpPr/>
            <p:nvPr/>
          </p:nvSpPr>
          <p:spPr>
            <a:xfrm>
              <a:off x="1118680" y="7183116"/>
              <a:ext cx="10302278" cy="2547472"/>
            </a:xfrm>
            <a:custGeom>
              <a:avLst/>
              <a:gdLst/>
              <a:ahLst/>
              <a:cxnLst/>
              <a:rect l="l" t="t" r="r" b="b"/>
              <a:pathLst>
                <a:path w="10302278" h="2547472" extrusionOk="0">
                  <a:moveTo>
                    <a:pt x="0" y="0"/>
                  </a:moveTo>
                  <a:lnTo>
                    <a:pt x="10302277" y="0"/>
                  </a:lnTo>
                  <a:lnTo>
                    <a:pt x="10302277"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7" name="Google Shape;917;p40"/>
            <p:cNvSpPr/>
            <p:nvPr/>
          </p:nvSpPr>
          <p:spPr>
            <a:xfrm>
              <a:off x="1931906" y="1273736"/>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8" name="Google Shape;918;p40"/>
            <p:cNvSpPr/>
            <p:nvPr/>
          </p:nvSpPr>
          <p:spPr>
            <a:xfrm>
              <a:off x="1895568" y="8456852"/>
              <a:ext cx="10302278" cy="2547472"/>
            </a:xfrm>
            <a:custGeom>
              <a:avLst/>
              <a:gdLst/>
              <a:ahLst/>
              <a:cxnLst/>
              <a:rect l="l" t="t" r="r" b="b"/>
              <a:pathLst>
                <a:path w="10302278" h="2547472" extrusionOk="0">
                  <a:moveTo>
                    <a:pt x="0" y="0"/>
                  </a:moveTo>
                  <a:lnTo>
                    <a:pt x="10302277" y="0"/>
                  </a:lnTo>
                  <a:lnTo>
                    <a:pt x="10302277"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19" name="Google Shape;919;p40"/>
            <p:cNvSpPr/>
            <p:nvPr/>
          </p:nvSpPr>
          <p:spPr>
            <a:xfrm>
              <a:off x="1357934" y="2558672"/>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20" name="Google Shape;920;p40"/>
            <p:cNvSpPr/>
            <p:nvPr/>
          </p:nvSpPr>
          <p:spPr>
            <a:xfrm>
              <a:off x="1321596" y="9741788"/>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21" name="Google Shape;921;p40"/>
            <p:cNvSpPr/>
            <p:nvPr/>
          </p:nvSpPr>
          <p:spPr>
            <a:xfrm>
              <a:off x="719922" y="3772053"/>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2" name="Google Shape;922;p40"/>
            <p:cNvSpPr/>
            <p:nvPr/>
          </p:nvSpPr>
          <p:spPr>
            <a:xfrm>
              <a:off x="683584" y="10955169"/>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3" name="Google Shape;923;p40"/>
            <p:cNvSpPr/>
            <p:nvPr/>
          </p:nvSpPr>
          <p:spPr>
            <a:xfrm>
              <a:off x="36338" y="4843001"/>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4" name="Google Shape;924;p40"/>
            <p:cNvSpPr/>
            <p:nvPr/>
          </p:nvSpPr>
          <p:spPr>
            <a:xfrm>
              <a:off x="0" y="12026117"/>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925" name="Google Shape;925;p40"/>
          <p:cNvGrpSpPr/>
          <p:nvPr/>
        </p:nvGrpSpPr>
        <p:grpSpPr>
          <a:xfrm rot="10800000">
            <a:off x="-788636" y="-188275"/>
            <a:ext cx="4948290" cy="5524105"/>
            <a:chOff x="0" y="0"/>
            <a:chExt cx="13195440" cy="14730946"/>
          </a:xfrm>
        </p:grpSpPr>
        <p:sp>
          <p:nvSpPr>
            <p:cNvPr id="926" name="Google Shape;926;p40"/>
            <p:cNvSpPr/>
            <p:nvPr/>
          </p:nvSpPr>
          <p:spPr>
            <a:xfrm>
              <a:off x="2781924" y="0"/>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27" name="Google Shape;927;p40"/>
            <p:cNvSpPr/>
            <p:nvPr/>
          </p:nvSpPr>
          <p:spPr>
            <a:xfrm>
              <a:off x="1130759" y="7260675"/>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28" name="Google Shape;928;p40"/>
            <p:cNvSpPr/>
            <p:nvPr/>
          </p:nvSpPr>
          <p:spPr>
            <a:xfrm>
              <a:off x="1952766" y="1287489"/>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29" name="Google Shape;929;p40"/>
            <p:cNvSpPr/>
            <p:nvPr/>
          </p:nvSpPr>
          <p:spPr>
            <a:xfrm>
              <a:off x="1916035" y="8548164"/>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0" name="Google Shape;930;p40"/>
            <p:cNvSpPr/>
            <p:nvPr/>
          </p:nvSpPr>
          <p:spPr>
            <a:xfrm>
              <a:off x="1372596" y="2586299"/>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1" name="Google Shape;931;p40"/>
            <p:cNvSpPr/>
            <p:nvPr/>
          </p:nvSpPr>
          <p:spPr>
            <a:xfrm>
              <a:off x="1335866" y="9846975"/>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32" name="Google Shape;932;p40"/>
            <p:cNvSpPr/>
            <p:nvPr/>
          </p:nvSpPr>
          <p:spPr>
            <a:xfrm>
              <a:off x="727696" y="3812781"/>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3" name="Google Shape;933;p40"/>
            <p:cNvSpPr/>
            <p:nvPr/>
          </p:nvSpPr>
          <p:spPr>
            <a:xfrm>
              <a:off x="690965" y="11073456"/>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4" name="Google Shape;934;p40"/>
            <p:cNvSpPr/>
            <p:nvPr/>
          </p:nvSpPr>
          <p:spPr>
            <a:xfrm>
              <a:off x="36731" y="4895293"/>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35" name="Google Shape;935;p40"/>
            <p:cNvSpPr/>
            <p:nvPr/>
          </p:nvSpPr>
          <p:spPr>
            <a:xfrm>
              <a:off x="0" y="12155968"/>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936" name="Google Shape;936;p40"/>
          <p:cNvGrpSpPr/>
          <p:nvPr/>
        </p:nvGrpSpPr>
        <p:grpSpPr>
          <a:xfrm>
            <a:off x="1771650" y="-36165"/>
            <a:ext cx="6076950" cy="5179665"/>
            <a:chOff x="0" y="-19050"/>
            <a:chExt cx="3201027" cy="2728383"/>
          </a:xfrm>
        </p:grpSpPr>
        <p:sp>
          <p:nvSpPr>
            <p:cNvPr id="937" name="Google Shape;937;p40"/>
            <p:cNvSpPr/>
            <p:nvPr/>
          </p:nvSpPr>
          <p:spPr>
            <a:xfrm>
              <a:off x="0" y="0"/>
              <a:ext cx="3201027" cy="2709333"/>
            </a:xfrm>
            <a:custGeom>
              <a:avLst/>
              <a:gdLst/>
              <a:ahLst/>
              <a:cxnLst/>
              <a:rect l="l" t="t" r="r" b="b"/>
              <a:pathLst>
                <a:path w="3201027" h="2709333" extrusionOk="0">
                  <a:moveTo>
                    <a:pt x="0" y="0"/>
                  </a:moveTo>
                  <a:lnTo>
                    <a:pt x="3201027" y="0"/>
                  </a:lnTo>
                  <a:lnTo>
                    <a:pt x="3201027" y="2709333"/>
                  </a:lnTo>
                  <a:lnTo>
                    <a:pt x="0" y="2709333"/>
                  </a:lnTo>
                  <a:close/>
                </a:path>
              </a:pathLst>
            </a:custGeom>
            <a:solidFill>
              <a:srgbClr val="C1FF72"/>
            </a:solidFill>
            <a:ln>
              <a:noFill/>
            </a:ln>
          </p:spPr>
          <p:txBody>
            <a:bodyPr/>
            <a:lstStyle/>
            <a:p>
              <a:endParaRPr lang="en-CA"/>
            </a:p>
          </p:txBody>
        </p:sp>
        <p:sp>
          <p:nvSpPr>
            <p:cNvPr id="938" name="Google Shape;938;p40"/>
            <p:cNvSpPr txBox="1"/>
            <p:nvPr/>
          </p:nvSpPr>
          <p:spPr>
            <a:xfrm>
              <a:off x="0" y="-19050"/>
              <a:ext cx="812800" cy="8318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10" name="Picture 9">
            <a:extLst>
              <a:ext uri="{FF2B5EF4-FFF2-40B4-BE49-F238E27FC236}">
                <a16:creationId xmlns:a16="http://schemas.microsoft.com/office/drawing/2014/main" id="{4FDFB988-E0A7-1D4F-8890-CA56AE8EB6C3}"/>
              </a:ext>
            </a:extLst>
          </p:cNvPr>
          <p:cNvPicPr>
            <a:picLocks noChangeAspect="1"/>
          </p:cNvPicPr>
          <p:nvPr/>
        </p:nvPicPr>
        <p:blipFill rotWithShape="1">
          <a:blip r:embed="rId4"/>
          <a:srcRect l="41921" t="24186" r="23580" b="8897"/>
          <a:stretch/>
        </p:blipFill>
        <p:spPr>
          <a:xfrm>
            <a:off x="726709" y="353055"/>
            <a:ext cx="3154578" cy="3440212"/>
          </a:xfrm>
          <a:prstGeom prst="rect">
            <a:avLst/>
          </a:prstGeom>
        </p:spPr>
      </p:pic>
      <p:pic>
        <p:nvPicPr>
          <p:cNvPr id="12" name="Picture 11">
            <a:extLst>
              <a:ext uri="{FF2B5EF4-FFF2-40B4-BE49-F238E27FC236}">
                <a16:creationId xmlns:a16="http://schemas.microsoft.com/office/drawing/2014/main" id="{CE5B6D84-8976-540F-FD09-CD7EF53B562E}"/>
              </a:ext>
            </a:extLst>
          </p:cNvPr>
          <p:cNvPicPr>
            <a:picLocks noChangeAspect="1"/>
          </p:cNvPicPr>
          <p:nvPr/>
        </p:nvPicPr>
        <p:blipFill rotWithShape="1">
          <a:blip r:embed="rId5"/>
          <a:srcRect l="40754" t="36426" r="22469" b="14046"/>
          <a:stretch/>
        </p:blipFill>
        <p:spPr>
          <a:xfrm>
            <a:off x="4551758" y="780634"/>
            <a:ext cx="3568552" cy="2701904"/>
          </a:xfrm>
          <a:prstGeom prst="rect">
            <a:avLst/>
          </a:prstGeom>
        </p:spPr>
      </p:pic>
      <p:sp>
        <p:nvSpPr>
          <p:cNvPr id="13" name="Arrow: Up 12">
            <a:extLst>
              <a:ext uri="{FF2B5EF4-FFF2-40B4-BE49-F238E27FC236}">
                <a16:creationId xmlns:a16="http://schemas.microsoft.com/office/drawing/2014/main" id="{DFD9F9BD-FB6D-9DA3-4F77-8DD50DE5D1F9}"/>
              </a:ext>
            </a:extLst>
          </p:cNvPr>
          <p:cNvSpPr/>
          <p:nvPr/>
        </p:nvSpPr>
        <p:spPr>
          <a:xfrm rot="2004809">
            <a:off x="6464378" y="3439728"/>
            <a:ext cx="434695" cy="102504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91845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grpSp>
        <p:nvGrpSpPr>
          <p:cNvPr id="914" name="Google Shape;914;p40"/>
          <p:cNvGrpSpPr/>
          <p:nvPr/>
        </p:nvGrpSpPr>
        <p:grpSpPr>
          <a:xfrm>
            <a:off x="4908146" y="-188275"/>
            <a:ext cx="4895432" cy="5465096"/>
            <a:chOff x="0" y="0"/>
            <a:chExt cx="13054485" cy="14573589"/>
          </a:xfrm>
        </p:grpSpPr>
        <p:sp>
          <p:nvSpPr>
            <p:cNvPr id="915" name="Google Shape;915;p40"/>
            <p:cNvSpPr/>
            <p:nvPr/>
          </p:nvSpPr>
          <p:spPr>
            <a:xfrm>
              <a:off x="2752207" y="0"/>
              <a:ext cx="10302278" cy="2547472"/>
            </a:xfrm>
            <a:custGeom>
              <a:avLst/>
              <a:gdLst/>
              <a:ahLst/>
              <a:cxnLst/>
              <a:rect l="l" t="t" r="r" b="b"/>
              <a:pathLst>
                <a:path w="10302278" h="2547472" extrusionOk="0">
                  <a:moveTo>
                    <a:pt x="0" y="0"/>
                  </a:moveTo>
                  <a:lnTo>
                    <a:pt x="10302277" y="0"/>
                  </a:lnTo>
                  <a:lnTo>
                    <a:pt x="10302277"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6" name="Google Shape;916;p40"/>
            <p:cNvSpPr/>
            <p:nvPr/>
          </p:nvSpPr>
          <p:spPr>
            <a:xfrm>
              <a:off x="1118680" y="7183116"/>
              <a:ext cx="10302278" cy="2547472"/>
            </a:xfrm>
            <a:custGeom>
              <a:avLst/>
              <a:gdLst/>
              <a:ahLst/>
              <a:cxnLst/>
              <a:rect l="l" t="t" r="r" b="b"/>
              <a:pathLst>
                <a:path w="10302278" h="2547472" extrusionOk="0">
                  <a:moveTo>
                    <a:pt x="0" y="0"/>
                  </a:moveTo>
                  <a:lnTo>
                    <a:pt x="10302277" y="0"/>
                  </a:lnTo>
                  <a:lnTo>
                    <a:pt x="10302277"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7" name="Google Shape;917;p40"/>
            <p:cNvSpPr/>
            <p:nvPr/>
          </p:nvSpPr>
          <p:spPr>
            <a:xfrm>
              <a:off x="1931906" y="1273736"/>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8" name="Google Shape;918;p40"/>
            <p:cNvSpPr/>
            <p:nvPr/>
          </p:nvSpPr>
          <p:spPr>
            <a:xfrm>
              <a:off x="1895568" y="8456852"/>
              <a:ext cx="10302278" cy="2547472"/>
            </a:xfrm>
            <a:custGeom>
              <a:avLst/>
              <a:gdLst/>
              <a:ahLst/>
              <a:cxnLst/>
              <a:rect l="l" t="t" r="r" b="b"/>
              <a:pathLst>
                <a:path w="10302278" h="2547472" extrusionOk="0">
                  <a:moveTo>
                    <a:pt x="0" y="0"/>
                  </a:moveTo>
                  <a:lnTo>
                    <a:pt x="10302277" y="0"/>
                  </a:lnTo>
                  <a:lnTo>
                    <a:pt x="10302277"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19" name="Google Shape;919;p40"/>
            <p:cNvSpPr/>
            <p:nvPr/>
          </p:nvSpPr>
          <p:spPr>
            <a:xfrm>
              <a:off x="1357934" y="2558672"/>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20" name="Google Shape;920;p40"/>
            <p:cNvSpPr/>
            <p:nvPr/>
          </p:nvSpPr>
          <p:spPr>
            <a:xfrm>
              <a:off x="1321596" y="9741788"/>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21" name="Google Shape;921;p40"/>
            <p:cNvSpPr/>
            <p:nvPr/>
          </p:nvSpPr>
          <p:spPr>
            <a:xfrm>
              <a:off x="719922" y="3772053"/>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2" name="Google Shape;922;p40"/>
            <p:cNvSpPr/>
            <p:nvPr/>
          </p:nvSpPr>
          <p:spPr>
            <a:xfrm>
              <a:off x="683584" y="10955169"/>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3" name="Google Shape;923;p40"/>
            <p:cNvSpPr/>
            <p:nvPr/>
          </p:nvSpPr>
          <p:spPr>
            <a:xfrm>
              <a:off x="36338" y="4843001"/>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4" name="Google Shape;924;p40"/>
            <p:cNvSpPr/>
            <p:nvPr/>
          </p:nvSpPr>
          <p:spPr>
            <a:xfrm>
              <a:off x="0" y="12026117"/>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925" name="Google Shape;925;p40"/>
          <p:cNvGrpSpPr/>
          <p:nvPr/>
        </p:nvGrpSpPr>
        <p:grpSpPr>
          <a:xfrm rot="10800000">
            <a:off x="-788636" y="-188275"/>
            <a:ext cx="4948290" cy="5524105"/>
            <a:chOff x="0" y="0"/>
            <a:chExt cx="13195440" cy="14730946"/>
          </a:xfrm>
        </p:grpSpPr>
        <p:sp>
          <p:nvSpPr>
            <p:cNvPr id="926" name="Google Shape;926;p40"/>
            <p:cNvSpPr/>
            <p:nvPr/>
          </p:nvSpPr>
          <p:spPr>
            <a:xfrm>
              <a:off x="2781924" y="0"/>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27" name="Google Shape;927;p40"/>
            <p:cNvSpPr/>
            <p:nvPr/>
          </p:nvSpPr>
          <p:spPr>
            <a:xfrm>
              <a:off x="1130759" y="7260675"/>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28" name="Google Shape;928;p40"/>
            <p:cNvSpPr/>
            <p:nvPr/>
          </p:nvSpPr>
          <p:spPr>
            <a:xfrm>
              <a:off x="1952766" y="1287489"/>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29" name="Google Shape;929;p40"/>
            <p:cNvSpPr/>
            <p:nvPr/>
          </p:nvSpPr>
          <p:spPr>
            <a:xfrm>
              <a:off x="1916035" y="8548164"/>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0" name="Google Shape;930;p40"/>
            <p:cNvSpPr/>
            <p:nvPr/>
          </p:nvSpPr>
          <p:spPr>
            <a:xfrm>
              <a:off x="1372596" y="2586299"/>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1" name="Google Shape;931;p40"/>
            <p:cNvSpPr/>
            <p:nvPr/>
          </p:nvSpPr>
          <p:spPr>
            <a:xfrm>
              <a:off x="1335866" y="9846975"/>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32" name="Google Shape;932;p40"/>
            <p:cNvSpPr/>
            <p:nvPr/>
          </p:nvSpPr>
          <p:spPr>
            <a:xfrm>
              <a:off x="727696" y="3812781"/>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3" name="Google Shape;933;p40"/>
            <p:cNvSpPr/>
            <p:nvPr/>
          </p:nvSpPr>
          <p:spPr>
            <a:xfrm>
              <a:off x="690965" y="11073456"/>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4" name="Google Shape;934;p40"/>
            <p:cNvSpPr/>
            <p:nvPr/>
          </p:nvSpPr>
          <p:spPr>
            <a:xfrm>
              <a:off x="36731" y="4895293"/>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35" name="Google Shape;935;p40"/>
            <p:cNvSpPr/>
            <p:nvPr/>
          </p:nvSpPr>
          <p:spPr>
            <a:xfrm>
              <a:off x="0" y="12155968"/>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936" name="Google Shape;936;p40"/>
          <p:cNvGrpSpPr/>
          <p:nvPr/>
        </p:nvGrpSpPr>
        <p:grpSpPr>
          <a:xfrm>
            <a:off x="1771650" y="-36165"/>
            <a:ext cx="6076950" cy="5179665"/>
            <a:chOff x="0" y="-19050"/>
            <a:chExt cx="3201027" cy="2728383"/>
          </a:xfrm>
        </p:grpSpPr>
        <p:sp>
          <p:nvSpPr>
            <p:cNvPr id="937" name="Google Shape;937;p40"/>
            <p:cNvSpPr/>
            <p:nvPr/>
          </p:nvSpPr>
          <p:spPr>
            <a:xfrm>
              <a:off x="0" y="0"/>
              <a:ext cx="3201027" cy="2709333"/>
            </a:xfrm>
            <a:custGeom>
              <a:avLst/>
              <a:gdLst/>
              <a:ahLst/>
              <a:cxnLst/>
              <a:rect l="l" t="t" r="r" b="b"/>
              <a:pathLst>
                <a:path w="3201027" h="2709333" extrusionOk="0">
                  <a:moveTo>
                    <a:pt x="0" y="0"/>
                  </a:moveTo>
                  <a:lnTo>
                    <a:pt x="3201027" y="0"/>
                  </a:lnTo>
                  <a:lnTo>
                    <a:pt x="3201027" y="2709333"/>
                  </a:lnTo>
                  <a:lnTo>
                    <a:pt x="0" y="2709333"/>
                  </a:lnTo>
                  <a:close/>
                </a:path>
              </a:pathLst>
            </a:custGeom>
            <a:solidFill>
              <a:srgbClr val="C1FF72"/>
            </a:solidFill>
            <a:ln>
              <a:noFill/>
            </a:ln>
          </p:spPr>
          <p:txBody>
            <a:bodyPr/>
            <a:lstStyle/>
            <a:p>
              <a:endParaRPr lang="en-CA"/>
            </a:p>
          </p:txBody>
        </p:sp>
        <p:sp>
          <p:nvSpPr>
            <p:cNvPr id="938" name="Google Shape;938;p40"/>
            <p:cNvSpPr txBox="1"/>
            <p:nvPr/>
          </p:nvSpPr>
          <p:spPr>
            <a:xfrm>
              <a:off x="0" y="-19050"/>
              <a:ext cx="812800" cy="8318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3" name="Picture 2" descr="A screenshot of a computer&#10;&#10;Description automatically generated">
            <a:extLst>
              <a:ext uri="{FF2B5EF4-FFF2-40B4-BE49-F238E27FC236}">
                <a16:creationId xmlns:a16="http://schemas.microsoft.com/office/drawing/2014/main" id="{680E1EA3-1AB0-6AF1-B948-2F28C870DF99}"/>
              </a:ext>
            </a:extLst>
          </p:cNvPr>
          <p:cNvPicPr>
            <a:picLocks noChangeAspect="1"/>
          </p:cNvPicPr>
          <p:nvPr/>
        </p:nvPicPr>
        <p:blipFill rotWithShape="1">
          <a:blip r:embed="rId4"/>
          <a:srcRect l="2719" t="10754" r="1652" b="10233"/>
          <a:stretch/>
        </p:blipFill>
        <p:spPr>
          <a:xfrm>
            <a:off x="463150" y="135368"/>
            <a:ext cx="7975675" cy="4920019"/>
          </a:xfrm>
          <a:prstGeom prst="rect">
            <a:avLst/>
          </a:prstGeom>
        </p:spPr>
      </p:pic>
    </p:spTree>
    <p:extLst>
      <p:ext uri="{BB962C8B-B14F-4D97-AF65-F5344CB8AC3E}">
        <p14:creationId xmlns:p14="http://schemas.microsoft.com/office/powerpoint/2010/main" val="932139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6"/>
          <p:cNvPicPr preferRelativeResize="0"/>
          <p:nvPr/>
        </p:nvPicPr>
        <p:blipFill>
          <a:blip r:embed="rId3">
            <a:alphaModFix/>
          </a:blip>
          <a:stretch>
            <a:fillRect/>
          </a:stretch>
        </p:blipFill>
        <p:spPr>
          <a:xfrm>
            <a:off x="5029200" y="0"/>
            <a:ext cx="4114800" cy="5143500"/>
          </a:xfrm>
          <a:prstGeom prst="rect">
            <a:avLst/>
          </a:prstGeom>
          <a:noFill/>
          <a:ln>
            <a:noFill/>
          </a:ln>
        </p:spPr>
      </p:pic>
      <p:grpSp>
        <p:nvGrpSpPr>
          <p:cNvPr id="368" name="Google Shape;368;p26"/>
          <p:cNvGrpSpPr/>
          <p:nvPr/>
        </p:nvGrpSpPr>
        <p:grpSpPr>
          <a:xfrm>
            <a:off x="2036691" y="-188275"/>
            <a:ext cx="4776008" cy="5331775"/>
            <a:chOff x="0" y="0"/>
            <a:chExt cx="12736021" cy="14218067"/>
          </a:xfrm>
        </p:grpSpPr>
        <p:sp>
          <p:nvSpPr>
            <p:cNvPr id="369" name="Google Shape;369;p26"/>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0" name="Google Shape;370;p26"/>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1" name="Google Shape;371;p26"/>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2" name="Google Shape;372;p26"/>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373" name="Google Shape;373;p26"/>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374" name="Google Shape;374;p26"/>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5" name="Google Shape;375;p26"/>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376" name="Google Shape;376;p26"/>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7" name="Google Shape;377;p26"/>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8" name="Google Shape;378;p26"/>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grpSp>
      <p:grpSp>
        <p:nvGrpSpPr>
          <p:cNvPr id="379" name="Google Shape;379;p26"/>
          <p:cNvGrpSpPr/>
          <p:nvPr/>
        </p:nvGrpSpPr>
        <p:grpSpPr>
          <a:xfrm>
            <a:off x="806649" y="554292"/>
            <a:ext cx="4463373" cy="2957952"/>
            <a:chOff x="0" y="-438150"/>
            <a:chExt cx="11902328" cy="7887871"/>
          </a:xfrm>
        </p:grpSpPr>
        <p:sp>
          <p:nvSpPr>
            <p:cNvPr id="380" name="Google Shape;380;p26"/>
            <p:cNvSpPr txBox="1"/>
            <p:nvPr/>
          </p:nvSpPr>
          <p:spPr>
            <a:xfrm>
              <a:off x="0" y="4692044"/>
              <a:ext cx="11902328" cy="2757677"/>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 sz="4800" b="0" i="0" u="none" strike="noStrike" cap="none" dirty="0">
                  <a:solidFill>
                    <a:srgbClr val="000000"/>
                  </a:solidFill>
                  <a:latin typeface="Fira Sans Black"/>
                  <a:ea typeface="Fira Sans Black"/>
                  <a:cs typeface="Fira Sans Black"/>
                  <a:sym typeface="Fira Sans Black"/>
                </a:rPr>
                <a:t>Conclusion</a:t>
              </a:r>
              <a:endParaRPr sz="700" dirty="0"/>
            </a:p>
          </p:txBody>
        </p:sp>
        <p:sp>
          <p:nvSpPr>
            <p:cNvPr id="381" name="Google Shape;381;p26"/>
            <p:cNvSpPr txBox="1"/>
            <p:nvPr/>
          </p:nvSpPr>
          <p:spPr>
            <a:xfrm>
              <a:off x="0" y="-438150"/>
              <a:ext cx="7962731" cy="6664389"/>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11600" b="0" i="0" u="none" strike="noStrike" cap="none" dirty="0">
                  <a:solidFill>
                    <a:srgbClr val="99E13C"/>
                  </a:solidFill>
                  <a:latin typeface="Fira Sans Black"/>
                  <a:ea typeface="Fira Sans Black"/>
                  <a:cs typeface="Fira Sans Black"/>
                  <a:sym typeface="Fira Sans Black"/>
                </a:rPr>
                <a:t>0</a:t>
              </a:r>
              <a:r>
                <a:rPr lang="en" sz="11600" dirty="0">
                  <a:solidFill>
                    <a:srgbClr val="99E13C"/>
                  </a:solidFill>
                  <a:latin typeface="Fira Sans Black"/>
                  <a:ea typeface="Fira Sans Black"/>
                  <a:cs typeface="Fira Sans Black"/>
                  <a:sym typeface="Fira Sans Black"/>
                </a:rPr>
                <a:t>4</a:t>
              </a:r>
              <a:r>
                <a:rPr lang="en" sz="11600" b="0" i="0" u="none" strike="noStrike" cap="none" dirty="0">
                  <a:solidFill>
                    <a:srgbClr val="99E13C"/>
                  </a:solidFill>
                  <a:latin typeface="Fira Sans Black"/>
                  <a:ea typeface="Fira Sans Black"/>
                  <a:cs typeface="Fira Sans Black"/>
                  <a:sym typeface="Fira Sans Black"/>
                </a:rPr>
                <a:t>.</a:t>
              </a:r>
              <a:endParaRPr sz="700" dirty="0"/>
            </a:p>
          </p:txBody>
        </p:sp>
      </p:grpSp>
      <p:grpSp>
        <p:nvGrpSpPr>
          <p:cNvPr id="383" name="Google Shape;383;p26"/>
          <p:cNvGrpSpPr/>
          <p:nvPr/>
        </p:nvGrpSpPr>
        <p:grpSpPr>
          <a:xfrm rot="-5400000">
            <a:off x="788557" y="2413699"/>
            <a:ext cx="1543069" cy="1579215"/>
            <a:chOff x="0" y="-19050"/>
            <a:chExt cx="812800" cy="831850"/>
          </a:xfrm>
        </p:grpSpPr>
        <p:sp>
          <p:nvSpPr>
            <p:cNvPr id="384" name="Google Shape;384;p26"/>
            <p:cNvSpPr/>
            <p:nvPr/>
          </p:nvSpPr>
          <p:spPr>
            <a:xfrm>
              <a:off x="0" y="0"/>
              <a:ext cx="17678" cy="491694"/>
            </a:xfrm>
            <a:custGeom>
              <a:avLst/>
              <a:gdLst/>
              <a:ahLst/>
              <a:cxnLst/>
              <a:rect l="l" t="t" r="r" b="b"/>
              <a:pathLst>
                <a:path w="17678" h="491694" extrusionOk="0">
                  <a:moveTo>
                    <a:pt x="0" y="0"/>
                  </a:moveTo>
                  <a:lnTo>
                    <a:pt x="17678" y="0"/>
                  </a:lnTo>
                  <a:lnTo>
                    <a:pt x="17678" y="491694"/>
                  </a:lnTo>
                  <a:lnTo>
                    <a:pt x="0" y="491694"/>
                  </a:lnTo>
                  <a:close/>
                </a:path>
              </a:pathLst>
            </a:custGeom>
            <a:solidFill>
              <a:srgbClr val="000000"/>
            </a:solidFill>
            <a:ln>
              <a:noFill/>
            </a:ln>
          </p:spPr>
          <p:txBody>
            <a:bodyPr/>
            <a:lstStyle/>
            <a:p>
              <a:endParaRPr lang="en-CA"/>
            </a:p>
          </p:txBody>
        </p:sp>
        <p:sp>
          <p:nvSpPr>
            <p:cNvPr id="385" name="Google Shape;385;p26"/>
            <p:cNvSpPr txBox="1"/>
            <p:nvPr/>
          </p:nvSpPr>
          <p:spPr>
            <a:xfrm>
              <a:off x="0" y="-19050"/>
              <a:ext cx="812800" cy="8318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cxnSp>
        <p:nvCxnSpPr>
          <p:cNvPr id="386" name="Google Shape;386;p26"/>
          <p:cNvCxnSpPr/>
          <p:nvPr/>
        </p:nvCxnSpPr>
        <p:spPr>
          <a:xfrm>
            <a:off x="806649" y="3958061"/>
            <a:ext cx="3811418" cy="0"/>
          </a:xfrm>
          <a:prstGeom prst="straightConnector1">
            <a:avLst/>
          </a:prstGeom>
          <a:noFill/>
          <a:ln w="19050"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3564033567"/>
      </p:ext>
    </p:extLst>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grpSp>
        <p:nvGrpSpPr>
          <p:cNvPr id="914" name="Google Shape;914;p40"/>
          <p:cNvGrpSpPr/>
          <p:nvPr/>
        </p:nvGrpSpPr>
        <p:grpSpPr>
          <a:xfrm>
            <a:off x="4908146" y="-188275"/>
            <a:ext cx="4895432" cy="5465096"/>
            <a:chOff x="0" y="0"/>
            <a:chExt cx="13054485" cy="14573589"/>
          </a:xfrm>
        </p:grpSpPr>
        <p:sp>
          <p:nvSpPr>
            <p:cNvPr id="915" name="Google Shape;915;p40"/>
            <p:cNvSpPr/>
            <p:nvPr/>
          </p:nvSpPr>
          <p:spPr>
            <a:xfrm>
              <a:off x="2752207" y="0"/>
              <a:ext cx="10302278" cy="2547472"/>
            </a:xfrm>
            <a:custGeom>
              <a:avLst/>
              <a:gdLst/>
              <a:ahLst/>
              <a:cxnLst/>
              <a:rect l="l" t="t" r="r" b="b"/>
              <a:pathLst>
                <a:path w="10302278" h="2547472" extrusionOk="0">
                  <a:moveTo>
                    <a:pt x="0" y="0"/>
                  </a:moveTo>
                  <a:lnTo>
                    <a:pt x="10302277" y="0"/>
                  </a:lnTo>
                  <a:lnTo>
                    <a:pt x="10302277"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6" name="Google Shape;916;p40"/>
            <p:cNvSpPr/>
            <p:nvPr/>
          </p:nvSpPr>
          <p:spPr>
            <a:xfrm>
              <a:off x="1118680" y="7183116"/>
              <a:ext cx="10302278" cy="2547472"/>
            </a:xfrm>
            <a:custGeom>
              <a:avLst/>
              <a:gdLst/>
              <a:ahLst/>
              <a:cxnLst/>
              <a:rect l="l" t="t" r="r" b="b"/>
              <a:pathLst>
                <a:path w="10302278" h="2547472" extrusionOk="0">
                  <a:moveTo>
                    <a:pt x="0" y="0"/>
                  </a:moveTo>
                  <a:lnTo>
                    <a:pt x="10302277" y="0"/>
                  </a:lnTo>
                  <a:lnTo>
                    <a:pt x="10302277"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7" name="Google Shape;917;p40"/>
            <p:cNvSpPr/>
            <p:nvPr/>
          </p:nvSpPr>
          <p:spPr>
            <a:xfrm>
              <a:off x="1931906" y="1273736"/>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18" name="Google Shape;918;p40"/>
            <p:cNvSpPr/>
            <p:nvPr/>
          </p:nvSpPr>
          <p:spPr>
            <a:xfrm>
              <a:off x="1895568" y="8456852"/>
              <a:ext cx="10302278" cy="2547472"/>
            </a:xfrm>
            <a:custGeom>
              <a:avLst/>
              <a:gdLst/>
              <a:ahLst/>
              <a:cxnLst/>
              <a:rect l="l" t="t" r="r" b="b"/>
              <a:pathLst>
                <a:path w="10302278" h="2547472" extrusionOk="0">
                  <a:moveTo>
                    <a:pt x="0" y="0"/>
                  </a:moveTo>
                  <a:lnTo>
                    <a:pt x="10302277" y="0"/>
                  </a:lnTo>
                  <a:lnTo>
                    <a:pt x="10302277"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19" name="Google Shape;919;p40"/>
            <p:cNvSpPr/>
            <p:nvPr/>
          </p:nvSpPr>
          <p:spPr>
            <a:xfrm>
              <a:off x="1357934" y="2558672"/>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20" name="Google Shape;920;p40"/>
            <p:cNvSpPr/>
            <p:nvPr/>
          </p:nvSpPr>
          <p:spPr>
            <a:xfrm>
              <a:off x="1321596" y="9741788"/>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sp>
          <p:nvSpPr>
            <p:cNvPr id="921" name="Google Shape;921;p40"/>
            <p:cNvSpPr/>
            <p:nvPr/>
          </p:nvSpPr>
          <p:spPr>
            <a:xfrm>
              <a:off x="719922" y="3772053"/>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2" name="Google Shape;922;p40"/>
            <p:cNvSpPr/>
            <p:nvPr/>
          </p:nvSpPr>
          <p:spPr>
            <a:xfrm>
              <a:off x="683584" y="10955169"/>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3" name="Google Shape;923;p40"/>
            <p:cNvSpPr/>
            <p:nvPr/>
          </p:nvSpPr>
          <p:spPr>
            <a:xfrm>
              <a:off x="36338" y="4843001"/>
              <a:ext cx="10302278" cy="2547472"/>
            </a:xfrm>
            <a:custGeom>
              <a:avLst/>
              <a:gdLst/>
              <a:ahLst/>
              <a:cxnLst/>
              <a:rect l="l" t="t" r="r" b="b"/>
              <a:pathLst>
                <a:path w="10302278" h="2547472" extrusionOk="0">
                  <a:moveTo>
                    <a:pt x="0" y="0"/>
                  </a:moveTo>
                  <a:lnTo>
                    <a:pt x="10302278" y="0"/>
                  </a:lnTo>
                  <a:lnTo>
                    <a:pt x="10302278" y="2547472"/>
                  </a:lnTo>
                  <a:lnTo>
                    <a:pt x="0" y="2547472"/>
                  </a:lnTo>
                  <a:lnTo>
                    <a:pt x="0" y="0"/>
                  </a:lnTo>
                  <a:close/>
                </a:path>
              </a:pathLst>
            </a:custGeom>
            <a:blipFill rotWithShape="1">
              <a:blip r:embed="rId3">
                <a:alphaModFix/>
              </a:blip>
              <a:stretch>
                <a:fillRect/>
              </a:stretch>
            </a:blipFill>
            <a:ln>
              <a:noFill/>
            </a:ln>
          </p:spPr>
          <p:txBody>
            <a:bodyPr/>
            <a:lstStyle/>
            <a:p>
              <a:endParaRPr lang="en-CA"/>
            </a:p>
          </p:txBody>
        </p:sp>
        <p:sp>
          <p:nvSpPr>
            <p:cNvPr id="924" name="Google Shape;924;p40"/>
            <p:cNvSpPr/>
            <p:nvPr/>
          </p:nvSpPr>
          <p:spPr>
            <a:xfrm>
              <a:off x="0" y="12026117"/>
              <a:ext cx="10302278" cy="2547472"/>
            </a:xfrm>
            <a:custGeom>
              <a:avLst/>
              <a:gdLst/>
              <a:ahLst/>
              <a:cxnLst/>
              <a:rect l="l" t="t" r="r" b="b"/>
              <a:pathLst>
                <a:path w="10302278" h="2547472" extrusionOk="0">
                  <a:moveTo>
                    <a:pt x="0" y="0"/>
                  </a:moveTo>
                  <a:lnTo>
                    <a:pt x="10302278" y="0"/>
                  </a:lnTo>
                  <a:lnTo>
                    <a:pt x="10302278" y="2547473"/>
                  </a:lnTo>
                  <a:lnTo>
                    <a:pt x="0" y="2547473"/>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925" name="Google Shape;925;p40"/>
          <p:cNvGrpSpPr/>
          <p:nvPr/>
        </p:nvGrpSpPr>
        <p:grpSpPr>
          <a:xfrm rot="10800000">
            <a:off x="-788636" y="-188275"/>
            <a:ext cx="4948290" cy="5524105"/>
            <a:chOff x="0" y="0"/>
            <a:chExt cx="13195440" cy="14730946"/>
          </a:xfrm>
        </p:grpSpPr>
        <p:sp>
          <p:nvSpPr>
            <p:cNvPr id="926" name="Google Shape;926;p40"/>
            <p:cNvSpPr/>
            <p:nvPr/>
          </p:nvSpPr>
          <p:spPr>
            <a:xfrm>
              <a:off x="2781924" y="0"/>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27" name="Google Shape;927;p40"/>
            <p:cNvSpPr/>
            <p:nvPr/>
          </p:nvSpPr>
          <p:spPr>
            <a:xfrm>
              <a:off x="1130759" y="7260675"/>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28" name="Google Shape;928;p40"/>
            <p:cNvSpPr/>
            <p:nvPr/>
          </p:nvSpPr>
          <p:spPr>
            <a:xfrm>
              <a:off x="1952766" y="1287489"/>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29" name="Google Shape;929;p40"/>
            <p:cNvSpPr/>
            <p:nvPr/>
          </p:nvSpPr>
          <p:spPr>
            <a:xfrm>
              <a:off x="1916035" y="8548164"/>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0" name="Google Shape;930;p40"/>
            <p:cNvSpPr/>
            <p:nvPr/>
          </p:nvSpPr>
          <p:spPr>
            <a:xfrm>
              <a:off x="1372596" y="2586299"/>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1" name="Google Shape;931;p40"/>
            <p:cNvSpPr/>
            <p:nvPr/>
          </p:nvSpPr>
          <p:spPr>
            <a:xfrm>
              <a:off x="1335866" y="9846975"/>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32" name="Google Shape;932;p40"/>
            <p:cNvSpPr/>
            <p:nvPr/>
          </p:nvSpPr>
          <p:spPr>
            <a:xfrm>
              <a:off x="727696" y="3812781"/>
              <a:ext cx="10413516" cy="2574978"/>
            </a:xfrm>
            <a:custGeom>
              <a:avLst/>
              <a:gdLst/>
              <a:ahLst/>
              <a:cxnLst/>
              <a:rect l="l" t="t" r="r" b="b"/>
              <a:pathLst>
                <a:path w="10413516" h="2574978" extrusionOk="0">
                  <a:moveTo>
                    <a:pt x="0" y="0"/>
                  </a:moveTo>
                  <a:lnTo>
                    <a:pt x="10413515" y="0"/>
                  </a:lnTo>
                  <a:lnTo>
                    <a:pt x="10413515"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3" name="Google Shape;933;p40"/>
            <p:cNvSpPr/>
            <p:nvPr/>
          </p:nvSpPr>
          <p:spPr>
            <a:xfrm>
              <a:off x="690965" y="11073456"/>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sp>
          <p:nvSpPr>
            <p:cNvPr id="934" name="Google Shape;934;p40"/>
            <p:cNvSpPr/>
            <p:nvPr/>
          </p:nvSpPr>
          <p:spPr>
            <a:xfrm>
              <a:off x="36731" y="4895293"/>
              <a:ext cx="10413516" cy="2574978"/>
            </a:xfrm>
            <a:custGeom>
              <a:avLst/>
              <a:gdLst/>
              <a:ahLst/>
              <a:cxnLst/>
              <a:rect l="l" t="t" r="r" b="b"/>
              <a:pathLst>
                <a:path w="10413516" h="2574978" extrusionOk="0">
                  <a:moveTo>
                    <a:pt x="0" y="0"/>
                  </a:moveTo>
                  <a:lnTo>
                    <a:pt x="10413515" y="0"/>
                  </a:lnTo>
                  <a:lnTo>
                    <a:pt x="10413515" y="2574978"/>
                  </a:lnTo>
                  <a:lnTo>
                    <a:pt x="0" y="2574978"/>
                  </a:lnTo>
                  <a:lnTo>
                    <a:pt x="0" y="0"/>
                  </a:lnTo>
                  <a:close/>
                </a:path>
              </a:pathLst>
            </a:custGeom>
            <a:blipFill rotWithShape="1">
              <a:blip r:embed="rId3">
                <a:alphaModFix/>
              </a:blip>
              <a:stretch>
                <a:fillRect/>
              </a:stretch>
            </a:blipFill>
            <a:ln>
              <a:noFill/>
            </a:ln>
          </p:spPr>
          <p:txBody>
            <a:bodyPr/>
            <a:lstStyle/>
            <a:p>
              <a:endParaRPr lang="en-CA"/>
            </a:p>
          </p:txBody>
        </p:sp>
        <p:sp>
          <p:nvSpPr>
            <p:cNvPr id="935" name="Google Shape;935;p40"/>
            <p:cNvSpPr/>
            <p:nvPr/>
          </p:nvSpPr>
          <p:spPr>
            <a:xfrm>
              <a:off x="0" y="12155968"/>
              <a:ext cx="10413516" cy="2574978"/>
            </a:xfrm>
            <a:custGeom>
              <a:avLst/>
              <a:gdLst/>
              <a:ahLst/>
              <a:cxnLst/>
              <a:rect l="l" t="t" r="r" b="b"/>
              <a:pathLst>
                <a:path w="10413516" h="2574978" extrusionOk="0">
                  <a:moveTo>
                    <a:pt x="0" y="0"/>
                  </a:moveTo>
                  <a:lnTo>
                    <a:pt x="10413516" y="0"/>
                  </a:lnTo>
                  <a:lnTo>
                    <a:pt x="10413516" y="2574979"/>
                  </a:lnTo>
                  <a:lnTo>
                    <a:pt x="0" y="2574979"/>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936" name="Google Shape;936;p40"/>
          <p:cNvGrpSpPr/>
          <p:nvPr/>
        </p:nvGrpSpPr>
        <p:grpSpPr>
          <a:xfrm>
            <a:off x="1771650" y="-36165"/>
            <a:ext cx="6076950" cy="5179665"/>
            <a:chOff x="0" y="-19050"/>
            <a:chExt cx="3201027" cy="2728383"/>
          </a:xfrm>
        </p:grpSpPr>
        <p:sp>
          <p:nvSpPr>
            <p:cNvPr id="937" name="Google Shape;937;p40"/>
            <p:cNvSpPr/>
            <p:nvPr/>
          </p:nvSpPr>
          <p:spPr>
            <a:xfrm>
              <a:off x="0" y="0"/>
              <a:ext cx="3201027" cy="2709333"/>
            </a:xfrm>
            <a:custGeom>
              <a:avLst/>
              <a:gdLst/>
              <a:ahLst/>
              <a:cxnLst/>
              <a:rect l="l" t="t" r="r" b="b"/>
              <a:pathLst>
                <a:path w="3201027" h="2709333" extrusionOk="0">
                  <a:moveTo>
                    <a:pt x="0" y="0"/>
                  </a:moveTo>
                  <a:lnTo>
                    <a:pt x="3201027" y="0"/>
                  </a:lnTo>
                  <a:lnTo>
                    <a:pt x="3201027" y="2709333"/>
                  </a:lnTo>
                  <a:lnTo>
                    <a:pt x="0" y="2709333"/>
                  </a:lnTo>
                  <a:close/>
                </a:path>
              </a:pathLst>
            </a:custGeom>
            <a:solidFill>
              <a:srgbClr val="C1FF72"/>
            </a:solidFill>
            <a:ln>
              <a:noFill/>
            </a:ln>
          </p:spPr>
          <p:txBody>
            <a:bodyPr/>
            <a:lstStyle/>
            <a:p>
              <a:endParaRPr lang="en-CA"/>
            </a:p>
          </p:txBody>
        </p:sp>
        <p:sp>
          <p:nvSpPr>
            <p:cNvPr id="938" name="Google Shape;938;p40"/>
            <p:cNvSpPr txBox="1"/>
            <p:nvPr/>
          </p:nvSpPr>
          <p:spPr>
            <a:xfrm>
              <a:off x="0" y="-19050"/>
              <a:ext cx="812800" cy="8318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 name="TextBox 4">
            <a:extLst>
              <a:ext uri="{FF2B5EF4-FFF2-40B4-BE49-F238E27FC236}">
                <a16:creationId xmlns:a16="http://schemas.microsoft.com/office/drawing/2014/main" id="{DD8862C6-1BA3-4FAB-EF68-2CAC90A4F35B}"/>
              </a:ext>
            </a:extLst>
          </p:cNvPr>
          <p:cNvSpPr txBox="1"/>
          <p:nvPr/>
        </p:nvSpPr>
        <p:spPr>
          <a:xfrm>
            <a:off x="1086674" y="1134714"/>
            <a:ext cx="7001116" cy="2462213"/>
          </a:xfrm>
          <a:prstGeom prst="rect">
            <a:avLst/>
          </a:prstGeom>
          <a:noFill/>
        </p:spPr>
        <p:txBody>
          <a:bodyPr wrap="square">
            <a:spAutoFit/>
          </a:bodyPr>
          <a:lstStyle/>
          <a:p>
            <a:pPr algn="l"/>
            <a:r>
              <a:rPr lang="fr-FR" b="0" i="0" dirty="0">
                <a:solidFill>
                  <a:srgbClr val="0D0D0D"/>
                </a:solidFill>
                <a:effectLst/>
                <a:latin typeface="Söhne"/>
              </a:rPr>
              <a:t>En conclusion, après une analyse approfondie à travers une matrice décisionnelle, notre équipe a choisi "User </a:t>
            </a:r>
            <a:r>
              <a:rPr lang="fr-FR" b="0" i="0" dirty="0" err="1">
                <a:solidFill>
                  <a:srgbClr val="0D0D0D"/>
                </a:solidFill>
                <a:effectLst/>
                <a:latin typeface="Söhne"/>
              </a:rPr>
              <a:t>Experience</a:t>
            </a:r>
            <a:r>
              <a:rPr lang="fr-FR" b="0" i="0" dirty="0">
                <a:solidFill>
                  <a:srgbClr val="0D0D0D"/>
                </a:solidFill>
                <a:effectLst/>
                <a:latin typeface="Söhne"/>
              </a:rPr>
              <a:t> </a:t>
            </a:r>
            <a:r>
              <a:rPr lang="fr-FR" b="0" i="0" dirty="0" err="1">
                <a:solidFill>
                  <a:srgbClr val="0D0D0D"/>
                </a:solidFill>
                <a:effectLst/>
                <a:latin typeface="Söhne"/>
              </a:rPr>
              <a:t>Enhancement</a:t>
            </a:r>
            <a:r>
              <a:rPr lang="fr-FR" b="0" i="0" dirty="0">
                <a:solidFill>
                  <a:srgbClr val="0D0D0D"/>
                </a:solidFill>
                <a:effectLst/>
                <a:latin typeface="Söhne"/>
              </a:rPr>
              <a:t>" comme la solution pivot de notre projet. Ce choix démontre notre engagement à placer l'expérience utilisateur au cœur de notre démarche, en reconnaissant que l'amélioration de l'interaction des utilisateurs avec leur environnement de travail est essentielle pour accroître la productivité et le bien-être.</a:t>
            </a:r>
          </a:p>
          <a:p>
            <a:pPr algn="l"/>
            <a:r>
              <a:rPr lang="fr-FR" b="0" i="0" dirty="0">
                <a:solidFill>
                  <a:srgbClr val="0D0D0D"/>
                </a:solidFill>
                <a:effectLst/>
                <a:latin typeface="Söhne"/>
              </a:rPr>
              <a:t>L'adoption de "User </a:t>
            </a:r>
            <a:r>
              <a:rPr lang="fr-FR" b="0" i="0" dirty="0" err="1">
                <a:solidFill>
                  <a:srgbClr val="0D0D0D"/>
                </a:solidFill>
                <a:effectLst/>
                <a:latin typeface="Söhne"/>
              </a:rPr>
              <a:t>Experience</a:t>
            </a:r>
            <a:r>
              <a:rPr lang="fr-FR" b="0" i="0" dirty="0">
                <a:solidFill>
                  <a:srgbClr val="0D0D0D"/>
                </a:solidFill>
                <a:effectLst/>
                <a:latin typeface="Söhne"/>
              </a:rPr>
              <a:t> </a:t>
            </a:r>
            <a:r>
              <a:rPr lang="fr-FR" b="0" i="0" dirty="0" err="1">
                <a:solidFill>
                  <a:srgbClr val="0D0D0D"/>
                </a:solidFill>
                <a:effectLst/>
                <a:latin typeface="Söhne"/>
              </a:rPr>
              <a:t>Enhancement</a:t>
            </a:r>
            <a:r>
              <a:rPr lang="fr-FR" b="0" i="0" dirty="0">
                <a:solidFill>
                  <a:srgbClr val="0D0D0D"/>
                </a:solidFill>
                <a:effectLst/>
                <a:latin typeface="Söhne"/>
              </a:rPr>
              <a:t>" signifie que nous nous concentrerons sur le développement d'outils interactifs et intuitifs, tels que des cartes détaillées en temps réel et des systèmes de visualisation des réservations, pour faciliter la navigation et l'optimisation de l'espace de travail. Cette orientation nous permettra de répondre de manière plus efficace aux attentes des utilisateurs modernes, en offrant une solution qui non seulement améliore leur quotidien, mais anticipe également leurs besoins futurs. </a:t>
            </a:r>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17" name="Google Shape;517;p31"/>
          <p:cNvGrpSpPr/>
          <p:nvPr/>
        </p:nvGrpSpPr>
        <p:grpSpPr>
          <a:xfrm>
            <a:off x="361950" y="1551021"/>
            <a:ext cx="1821184" cy="2656517"/>
            <a:chOff x="0" y="-219075"/>
            <a:chExt cx="4856491" cy="7084046"/>
          </a:xfrm>
        </p:grpSpPr>
        <p:sp>
          <p:nvSpPr>
            <p:cNvPr id="518" name="Google Shape;518;p31"/>
            <p:cNvSpPr txBox="1"/>
            <p:nvPr/>
          </p:nvSpPr>
          <p:spPr>
            <a:xfrm>
              <a:off x="914400" y="3040648"/>
              <a:ext cx="3942091" cy="91922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 sz="1600" b="1" i="0" u="none" strike="noStrike" cap="none" dirty="0">
                  <a:solidFill>
                    <a:srgbClr val="000000"/>
                  </a:solidFill>
                  <a:latin typeface="Nunito"/>
                  <a:ea typeface="Nunito"/>
                  <a:cs typeface="Nunito"/>
                  <a:sym typeface="Nunito"/>
                </a:rPr>
                <a:t>Introduction</a:t>
              </a:r>
              <a:endParaRPr sz="700" dirty="0"/>
            </a:p>
          </p:txBody>
        </p:sp>
        <p:sp>
          <p:nvSpPr>
            <p:cNvPr id="519" name="Google Shape;519;p31"/>
            <p:cNvSpPr txBox="1"/>
            <p:nvPr/>
          </p:nvSpPr>
          <p:spPr>
            <a:xfrm>
              <a:off x="914400" y="4050992"/>
              <a:ext cx="3535499" cy="28725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endParaRPr sz="700" dirty="0"/>
            </a:p>
          </p:txBody>
        </p:sp>
        <p:sp>
          <p:nvSpPr>
            <p:cNvPr id="520" name="Google Shape;520;p31"/>
            <p:cNvSpPr txBox="1"/>
            <p:nvPr/>
          </p:nvSpPr>
          <p:spPr>
            <a:xfrm>
              <a:off x="914400" y="-219075"/>
              <a:ext cx="3942091" cy="2532410"/>
            </a:xfrm>
            <a:prstGeom prst="rect">
              <a:avLst/>
            </a:prstGeom>
            <a:noFill/>
            <a:ln>
              <a:noFill/>
            </a:ln>
          </p:spPr>
          <p:txBody>
            <a:bodyPr spcFirstLastPara="1" wrap="square" lIns="0" tIns="0" rIns="0" bIns="0" anchor="t" anchorCtr="0">
              <a:spAutoFit/>
            </a:bodyPr>
            <a:lstStyle/>
            <a:p>
              <a:pPr marL="0" marR="0" lvl="0" indent="0" algn="l" rtl="0">
                <a:lnSpc>
                  <a:spcPct val="140001"/>
                </a:lnSpc>
                <a:spcBef>
                  <a:spcPts val="0"/>
                </a:spcBef>
                <a:spcAft>
                  <a:spcPts val="0"/>
                </a:spcAft>
                <a:buNone/>
              </a:pPr>
              <a:r>
                <a:rPr lang="en" sz="5700" b="0" i="0" u="none" strike="noStrike" cap="none">
                  <a:solidFill>
                    <a:srgbClr val="C1FF72"/>
                  </a:solidFill>
                  <a:latin typeface="Fira Sans Black"/>
                  <a:ea typeface="Fira Sans Black"/>
                  <a:cs typeface="Fira Sans Black"/>
                  <a:sym typeface="Fira Sans Black"/>
                </a:rPr>
                <a:t>01.</a:t>
              </a:r>
              <a:endParaRPr sz="700"/>
            </a:p>
          </p:txBody>
        </p:sp>
        <p:cxnSp>
          <p:nvCxnSpPr>
            <p:cNvPr id="521" name="Google Shape;521;p31"/>
            <p:cNvCxnSpPr/>
            <p:nvPr/>
          </p:nvCxnSpPr>
          <p:spPr>
            <a:xfrm>
              <a:off x="12700" y="0"/>
              <a:ext cx="0" cy="6864971"/>
            </a:xfrm>
            <a:prstGeom prst="straightConnector1">
              <a:avLst/>
            </a:prstGeom>
            <a:noFill/>
            <a:ln w="25400" cap="flat" cmpd="sng">
              <a:solidFill>
                <a:srgbClr val="000000"/>
              </a:solidFill>
              <a:prstDash val="solid"/>
              <a:round/>
              <a:headEnd type="none" w="sm" len="sm"/>
              <a:tailEnd type="none" w="sm" len="sm"/>
            </a:ln>
          </p:spPr>
        </p:cxnSp>
        <p:grpSp>
          <p:nvGrpSpPr>
            <p:cNvPr id="522" name="Google Shape;522;p31"/>
            <p:cNvGrpSpPr/>
            <p:nvPr/>
          </p:nvGrpSpPr>
          <p:grpSpPr>
            <a:xfrm rot="5400000">
              <a:off x="-36301" y="3178380"/>
              <a:ext cx="580814" cy="508212"/>
              <a:chOff x="0" y="0"/>
              <a:chExt cx="812800" cy="711200"/>
            </a:xfrm>
          </p:grpSpPr>
          <p:sp>
            <p:nvSpPr>
              <p:cNvPr id="523" name="Google Shape;523;p31"/>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524" name="Google Shape;524;p31"/>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grpSp>
        <p:nvGrpSpPr>
          <p:cNvPr id="525" name="Google Shape;525;p31"/>
          <p:cNvGrpSpPr/>
          <p:nvPr/>
        </p:nvGrpSpPr>
        <p:grpSpPr>
          <a:xfrm>
            <a:off x="4890086" y="1551021"/>
            <a:ext cx="1821184" cy="2656517"/>
            <a:chOff x="0" y="-219075"/>
            <a:chExt cx="4856491" cy="7084046"/>
          </a:xfrm>
        </p:grpSpPr>
        <p:sp>
          <p:nvSpPr>
            <p:cNvPr id="526" name="Google Shape;526;p31"/>
            <p:cNvSpPr txBox="1"/>
            <p:nvPr/>
          </p:nvSpPr>
          <p:spPr>
            <a:xfrm>
              <a:off x="914400" y="3040648"/>
              <a:ext cx="3942091" cy="183845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 sz="1600" b="1" i="0" u="none" strike="noStrike" cap="none" dirty="0">
                  <a:solidFill>
                    <a:srgbClr val="000000"/>
                  </a:solidFill>
                  <a:latin typeface="Nunito"/>
                  <a:ea typeface="Nunito"/>
                  <a:cs typeface="Nunito"/>
                  <a:sym typeface="Nunito"/>
                </a:rPr>
                <a:t>Matrice decisionnelle</a:t>
              </a:r>
              <a:endParaRPr sz="700" dirty="0"/>
            </a:p>
          </p:txBody>
        </p:sp>
        <p:sp>
          <p:nvSpPr>
            <p:cNvPr id="528" name="Google Shape;528;p31"/>
            <p:cNvSpPr txBox="1"/>
            <p:nvPr/>
          </p:nvSpPr>
          <p:spPr>
            <a:xfrm>
              <a:off x="914400" y="-219075"/>
              <a:ext cx="3942091" cy="2532410"/>
            </a:xfrm>
            <a:prstGeom prst="rect">
              <a:avLst/>
            </a:prstGeom>
            <a:noFill/>
            <a:ln>
              <a:noFill/>
            </a:ln>
          </p:spPr>
          <p:txBody>
            <a:bodyPr spcFirstLastPara="1" wrap="square" lIns="0" tIns="0" rIns="0" bIns="0" anchor="t" anchorCtr="0">
              <a:spAutoFit/>
            </a:bodyPr>
            <a:lstStyle/>
            <a:p>
              <a:pPr marL="0" marR="0" lvl="0" indent="0" algn="l" rtl="0">
                <a:lnSpc>
                  <a:spcPct val="140001"/>
                </a:lnSpc>
                <a:spcBef>
                  <a:spcPts val="0"/>
                </a:spcBef>
                <a:spcAft>
                  <a:spcPts val="0"/>
                </a:spcAft>
                <a:buNone/>
              </a:pPr>
              <a:r>
                <a:rPr lang="en" sz="5700" b="0" i="0" u="none" strike="noStrike" cap="none">
                  <a:solidFill>
                    <a:srgbClr val="C1FF72"/>
                  </a:solidFill>
                  <a:latin typeface="Fira Sans Black"/>
                  <a:ea typeface="Fira Sans Black"/>
                  <a:cs typeface="Fira Sans Black"/>
                  <a:sym typeface="Fira Sans Black"/>
                </a:rPr>
                <a:t>03.</a:t>
              </a:r>
              <a:endParaRPr sz="700"/>
            </a:p>
          </p:txBody>
        </p:sp>
        <p:cxnSp>
          <p:nvCxnSpPr>
            <p:cNvPr id="529" name="Google Shape;529;p31"/>
            <p:cNvCxnSpPr/>
            <p:nvPr/>
          </p:nvCxnSpPr>
          <p:spPr>
            <a:xfrm>
              <a:off x="12700" y="0"/>
              <a:ext cx="0" cy="6864971"/>
            </a:xfrm>
            <a:prstGeom prst="straightConnector1">
              <a:avLst/>
            </a:prstGeom>
            <a:noFill/>
            <a:ln w="25400" cap="flat" cmpd="sng">
              <a:solidFill>
                <a:srgbClr val="000000"/>
              </a:solidFill>
              <a:prstDash val="solid"/>
              <a:round/>
              <a:headEnd type="none" w="sm" len="sm"/>
              <a:tailEnd type="none" w="sm" len="sm"/>
            </a:ln>
          </p:spPr>
        </p:cxnSp>
        <p:grpSp>
          <p:nvGrpSpPr>
            <p:cNvPr id="530" name="Google Shape;530;p31"/>
            <p:cNvGrpSpPr/>
            <p:nvPr/>
          </p:nvGrpSpPr>
          <p:grpSpPr>
            <a:xfrm rot="5400000">
              <a:off x="-36301" y="3178380"/>
              <a:ext cx="580814" cy="508212"/>
              <a:chOff x="0" y="0"/>
              <a:chExt cx="812800" cy="711200"/>
            </a:xfrm>
          </p:grpSpPr>
          <p:sp>
            <p:nvSpPr>
              <p:cNvPr id="531" name="Google Shape;531;p31"/>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532" name="Google Shape;532;p31"/>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533" name="Google Shape;533;p31"/>
          <p:cNvSpPr txBox="1"/>
          <p:nvPr/>
        </p:nvSpPr>
        <p:spPr>
          <a:xfrm>
            <a:off x="2892758" y="2810191"/>
            <a:ext cx="1735352" cy="34471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CA" sz="1600" b="1" dirty="0">
                <a:latin typeface="Nunito" pitchFamily="2" charset="0"/>
              </a:rPr>
              <a:t>Les 3 Solutions</a:t>
            </a:r>
            <a:r>
              <a:rPr lang="en-CA" sz="1200" b="1" dirty="0"/>
              <a:t> </a:t>
            </a:r>
            <a:endParaRPr sz="1200" b="1" dirty="0"/>
          </a:p>
        </p:txBody>
      </p:sp>
      <p:sp>
        <p:nvSpPr>
          <p:cNvPr id="535" name="Google Shape;535;p31"/>
          <p:cNvSpPr txBox="1"/>
          <p:nvPr/>
        </p:nvSpPr>
        <p:spPr>
          <a:xfrm>
            <a:off x="2968918" y="1523637"/>
            <a:ext cx="1478284" cy="977038"/>
          </a:xfrm>
          <a:prstGeom prst="rect">
            <a:avLst/>
          </a:prstGeom>
          <a:noFill/>
          <a:ln>
            <a:noFill/>
          </a:ln>
        </p:spPr>
        <p:txBody>
          <a:bodyPr spcFirstLastPara="1" wrap="square" lIns="0" tIns="0" rIns="0" bIns="0" anchor="t" anchorCtr="0">
            <a:spAutoFit/>
          </a:bodyPr>
          <a:lstStyle/>
          <a:p>
            <a:pPr marL="0" marR="0" lvl="0" indent="0" algn="l" rtl="0">
              <a:lnSpc>
                <a:spcPct val="140001"/>
              </a:lnSpc>
              <a:spcBef>
                <a:spcPts val="0"/>
              </a:spcBef>
              <a:spcAft>
                <a:spcPts val="0"/>
              </a:spcAft>
              <a:buNone/>
            </a:pPr>
            <a:r>
              <a:rPr lang="en" sz="5700" b="0" i="0" u="none" strike="noStrike" cap="none">
                <a:solidFill>
                  <a:srgbClr val="C1FF72"/>
                </a:solidFill>
                <a:latin typeface="Fira Sans Black"/>
                <a:ea typeface="Fira Sans Black"/>
                <a:cs typeface="Fira Sans Black"/>
                <a:sym typeface="Fira Sans Black"/>
              </a:rPr>
              <a:t>02.</a:t>
            </a:r>
            <a:endParaRPr sz="700"/>
          </a:p>
        </p:txBody>
      </p:sp>
      <p:cxnSp>
        <p:nvCxnSpPr>
          <p:cNvPr id="536" name="Google Shape;536;p31"/>
          <p:cNvCxnSpPr/>
          <p:nvPr/>
        </p:nvCxnSpPr>
        <p:spPr>
          <a:xfrm>
            <a:off x="2630781" y="1633175"/>
            <a:ext cx="0" cy="2574364"/>
          </a:xfrm>
          <a:prstGeom prst="straightConnector1">
            <a:avLst/>
          </a:prstGeom>
          <a:noFill/>
          <a:ln w="19050" cap="flat" cmpd="sng">
            <a:solidFill>
              <a:srgbClr val="000000"/>
            </a:solidFill>
            <a:prstDash val="solid"/>
            <a:round/>
            <a:headEnd type="none" w="sm" len="sm"/>
            <a:tailEnd type="none" w="sm" len="sm"/>
          </a:ln>
        </p:spPr>
      </p:cxnSp>
      <p:grpSp>
        <p:nvGrpSpPr>
          <p:cNvPr id="537" name="Google Shape;537;p31"/>
          <p:cNvGrpSpPr/>
          <p:nvPr/>
        </p:nvGrpSpPr>
        <p:grpSpPr>
          <a:xfrm rot="5400000">
            <a:off x="2612405" y="2825067"/>
            <a:ext cx="217805" cy="190580"/>
            <a:chOff x="0" y="0"/>
            <a:chExt cx="812800" cy="711200"/>
          </a:xfrm>
        </p:grpSpPr>
        <p:sp>
          <p:nvSpPr>
            <p:cNvPr id="538" name="Google Shape;538;p31"/>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539" name="Google Shape;539;p31"/>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40" name="Google Shape;540;p31"/>
          <p:cNvGrpSpPr/>
          <p:nvPr/>
        </p:nvGrpSpPr>
        <p:grpSpPr>
          <a:xfrm>
            <a:off x="7154154" y="1551021"/>
            <a:ext cx="1821184" cy="2656517"/>
            <a:chOff x="0" y="-219075"/>
            <a:chExt cx="4856491" cy="7084046"/>
          </a:xfrm>
        </p:grpSpPr>
        <p:sp>
          <p:nvSpPr>
            <p:cNvPr id="541" name="Google Shape;541;p31"/>
            <p:cNvSpPr txBox="1"/>
            <p:nvPr/>
          </p:nvSpPr>
          <p:spPr>
            <a:xfrm>
              <a:off x="914400" y="3040648"/>
              <a:ext cx="3942091" cy="91922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 sz="1600" b="1" i="0" u="none" strike="noStrike" cap="none" dirty="0">
                  <a:solidFill>
                    <a:srgbClr val="000000"/>
                  </a:solidFill>
                  <a:latin typeface="Nunito"/>
                  <a:ea typeface="Nunito"/>
                  <a:cs typeface="Nunito"/>
                  <a:sym typeface="Nunito"/>
                </a:rPr>
                <a:t>Conclusion</a:t>
              </a:r>
              <a:endParaRPr sz="700" dirty="0"/>
            </a:p>
          </p:txBody>
        </p:sp>
        <p:sp>
          <p:nvSpPr>
            <p:cNvPr id="543" name="Google Shape;543;p31"/>
            <p:cNvSpPr txBox="1"/>
            <p:nvPr/>
          </p:nvSpPr>
          <p:spPr>
            <a:xfrm>
              <a:off x="914400" y="-219075"/>
              <a:ext cx="3942091" cy="2532410"/>
            </a:xfrm>
            <a:prstGeom prst="rect">
              <a:avLst/>
            </a:prstGeom>
            <a:noFill/>
            <a:ln>
              <a:noFill/>
            </a:ln>
          </p:spPr>
          <p:txBody>
            <a:bodyPr spcFirstLastPara="1" wrap="square" lIns="0" tIns="0" rIns="0" bIns="0" anchor="t" anchorCtr="0">
              <a:spAutoFit/>
            </a:bodyPr>
            <a:lstStyle/>
            <a:p>
              <a:pPr marL="0" marR="0" lvl="0" indent="0" algn="l" rtl="0">
                <a:lnSpc>
                  <a:spcPct val="140001"/>
                </a:lnSpc>
                <a:spcBef>
                  <a:spcPts val="0"/>
                </a:spcBef>
                <a:spcAft>
                  <a:spcPts val="0"/>
                </a:spcAft>
                <a:buNone/>
              </a:pPr>
              <a:r>
                <a:rPr lang="en" sz="5700" b="0" i="0" u="none" strike="noStrike" cap="none">
                  <a:solidFill>
                    <a:srgbClr val="C1FF72"/>
                  </a:solidFill>
                  <a:latin typeface="Fira Sans Black"/>
                  <a:ea typeface="Fira Sans Black"/>
                  <a:cs typeface="Fira Sans Black"/>
                  <a:sym typeface="Fira Sans Black"/>
                </a:rPr>
                <a:t>04.</a:t>
              </a:r>
              <a:endParaRPr sz="700"/>
            </a:p>
          </p:txBody>
        </p:sp>
        <p:cxnSp>
          <p:nvCxnSpPr>
            <p:cNvPr id="544" name="Google Shape;544;p31"/>
            <p:cNvCxnSpPr/>
            <p:nvPr/>
          </p:nvCxnSpPr>
          <p:spPr>
            <a:xfrm>
              <a:off x="12700" y="0"/>
              <a:ext cx="0" cy="6864971"/>
            </a:xfrm>
            <a:prstGeom prst="straightConnector1">
              <a:avLst/>
            </a:prstGeom>
            <a:noFill/>
            <a:ln w="25400" cap="flat" cmpd="sng">
              <a:solidFill>
                <a:srgbClr val="000000"/>
              </a:solidFill>
              <a:prstDash val="solid"/>
              <a:round/>
              <a:headEnd type="none" w="sm" len="sm"/>
              <a:tailEnd type="none" w="sm" len="sm"/>
            </a:ln>
          </p:spPr>
        </p:cxnSp>
        <p:grpSp>
          <p:nvGrpSpPr>
            <p:cNvPr id="545" name="Google Shape;545;p31"/>
            <p:cNvGrpSpPr/>
            <p:nvPr/>
          </p:nvGrpSpPr>
          <p:grpSpPr>
            <a:xfrm rot="5400000">
              <a:off x="-36301" y="3178380"/>
              <a:ext cx="580814" cy="508212"/>
              <a:chOff x="0" y="0"/>
              <a:chExt cx="812800" cy="711200"/>
            </a:xfrm>
          </p:grpSpPr>
          <p:sp>
            <p:nvSpPr>
              <p:cNvPr id="546" name="Google Shape;546;p31"/>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547" name="Google Shape;547;p31"/>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pic>
        <p:nvPicPr>
          <p:cNvPr id="548" name="Google Shape;548;p31"/>
          <p:cNvPicPr preferRelativeResize="0"/>
          <p:nvPr/>
        </p:nvPicPr>
        <p:blipFill rotWithShape="1">
          <a:blip r:embed="rId3">
            <a:alphaModFix/>
          </a:blip>
          <a:srcRect l="1047" t="25432" r="1047" b="51146"/>
          <a:stretch/>
        </p:blipFill>
        <p:spPr>
          <a:xfrm>
            <a:off x="0" y="3686175"/>
            <a:ext cx="9144001" cy="1457327"/>
          </a:xfrm>
          <a:prstGeom prst="rect">
            <a:avLst/>
          </a:prstGeom>
          <a:noFill/>
          <a:ln>
            <a:noFill/>
          </a:ln>
        </p:spPr>
      </p:pic>
      <p:grpSp>
        <p:nvGrpSpPr>
          <p:cNvPr id="549" name="Google Shape;549;p31"/>
          <p:cNvGrpSpPr/>
          <p:nvPr/>
        </p:nvGrpSpPr>
        <p:grpSpPr>
          <a:xfrm>
            <a:off x="4272743" y="712787"/>
            <a:ext cx="3071521" cy="446712"/>
            <a:chOff x="0" y="0"/>
            <a:chExt cx="8190721" cy="1191231"/>
          </a:xfrm>
        </p:grpSpPr>
        <p:sp>
          <p:nvSpPr>
            <p:cNvPr id="550" name="Google Shape;550;p31"/>
            <p:cNvSpPr/>
            <p:nvPr/>
          </p:nvSpPr>
          <p:spPr>
            <a:xfrm>
              <a:off x="0" y="0"/>
              <a:ext cx="4817478" cy="1191231"/>
            </a:xfrm>
            <a:custGeom>
              <a:avLst/>
              <a:gdLst/>
              <a:ahLst/>
              <a:cxnLst/>
              <a:rect l="l" t="t" r="r" b="b"/>
              <a:pathLst>
                <a:path w="4817478" h="1191231" extrusionOk="0">
                  <a:moveTo>
                    <a:pt x="0" y="0"/>
                  </a:moveTo>
                  <a:lnTo>
                    <a:pt x="4817478" y="0"/>
                  </a:lnTo>
                  <a:lnTo>
                    <a:pt x="4817478" y="1191231"/>
                  </a:lnTo>
                  <a:lnTo>
                    <a:pt x="0" y="1191231"/>
                  </a:lnTo>
                  <a:lnTo>
                    <a:pt x="0" y="0"/>
                  </a:lnTo>
                  <a:close/>
                </a:path>
              </a:pathLst>
            </a:custGeom>
            <a:blipFill rotWithShape="1">
              <a:blip r:embed="rId4">
                <a:alphaModFix/>
              </a:blip>
              <a:stretch>
                <a:fillRect/>
              </a:stretch>
            </a:blipFill>
            <a:ln>
              <a:noFill/>
            </a:ln>
          </p:spPr>
          <p:txBody>
            <a:bodyPr/>
            <a:lstStyle/>
            <a:p>
              <a:endParaRPr lang="en-CA"/>
            </a:p>
          </p:txBody>
        </p:sp>
        <p:sp>
          <p:nvSpPr>
            <p:cNvPr id="551" name="Google Shape;551;p31"/>
            <p:cNvSpPr/>
            <p:nvPr/>
          </p:nvSpPr>
          <p:spPr>
            <a:xfrm>
              <a:off x="3373243" y="0"/>
              <a:ext cx="4817478" cy="1191231"/>
            </a:xfrm>
            <a:custGeom>
              <a:avLst/>
              <a:gdLst/>
              <a:ahLst/>
              <a:cxnLst/>
              <a:rect l="l" t="t" r="r" b="b"/>
              <a:pathLst>
                <a:path w="4817478" h="1191231" extrusionOk="0">
                  <a:moveTo>
                    <a:pt x="0" y="0"/>
                  </a:moveTo>
                  <a:lnTo>
                    <a:pt x="4817478" y="0"/>
                  </a:lnTo>
                  <a:lnTo>
                    <a:pt x="4817478" y="1191231"/>
                  </a:lnTo>
                  <a:lnTo>
                    <a:pt x="0" y="1191231"/>
                  </a:lnTo>
                  <a:lnTo>
                    <a:pt x="0" y="0"/>
                  </a:lnTo>
                  <a:close/>
                </a:path>
              </a:pathLst>
            </a:custGeom>
            <a:blipFill rotWithShape="1">
              <a:blip r:embed="rId4">
                <a:alphaModFix/>
              </a:blip>
              <a:stretch>
                <a:fillRect/>
              </a:stretch>
            </a:blipFill>
            <a:ln>
              <a:noFill/>
            </a:ln>
          </p:spPr>
          <p:txBody>
            <a:bodyPr/>
            <a:lstStyle/>
            <a:p>
              <a:endParaRPr lang="en-CA"/>
            </a:p>
          </p:txBody>
        </p:sp>
      </p:grpSp>
      <p:sp>
        <p:nvSpPr>
          <p:cNvPr id="552" name="Google Shape;552;p31"/>
          <p:cNvSpPr txBox="1"/>
          <p:nvPr/>
        </p:nvSpPr>
        <p:spPr>
          <a:xfrm>
            <a:off x="970496" y="322149"/>
            <a:ext cx="6604493" cy="75405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CA" sz="3500" dirty="0">
                <a:latin typeface="Fira Sans Black"/>
              </a:rPr>
              <a:t>Table des matières</a:t>
            </a:r>
            <a:endParaRPr sz="3500" dirty="0">
              <a:latin typeface="Fira Sans Black"/>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Shape 366"/>
        <p:cNvGrpSpPr/>
        <p:nvPr/>
      </p:nvGrpSpPr>
      <p:grpSpPr>
        <a:xfrm>
          <a:off x="0" y="0"/>
          <a:ext cx="0" cy="0"/>
          <a:chOff x="0" y="0"/>
          <a:chExt cx="0" cy="0"/>
        </a:xfrm>
      </p:grpSpPr>
      <p:pic>
        <p:nvPicPr>
          <p:cNvPr id="367" name="Google Shape;367;p26"/>
          <p:cNvPicPr preferRelativeResize="0"/>
          <p:nvPr/>
        </p:nvPicPr>
        <p:blipFill>
          <a:blip r:embed="rId3">
            <a:alphaModFix/>
          </a:blip>
          <a:stretch>
            <a:fillRect/>
          </a:stretch>
        </p:blipFill>
        <p:spPr>
          <a:xfrm>
            <a:off x="5029200" y="0"/>
            <a:ext cx="4114800" cy="5143500"/>
          </a:xfrm>
          <a:prstGeom prst="rect">
            <a:avLst/>
          </a:prstGeom>
          <a:noFill/>
          <a:ln>
            <a:noFill/>
          </a:ln>
        </p:spPr>
      </p:pic>
      <p:grpSp>
        <p:nvGrpSpPr>
          <p:cNvPr id="368" name="Google Shape;368;p26"/>
          <p:cNvGrpSpPr/>
          <p:nvPr/>
        </p:nvGrpSpPr>
        <p:grpSpPr>
          <a:xfrm>
            <a:off x="2036691" y="-188275"/>
            <a:ext cx="4776008" cy="5331775"/>
            <a:chOff x="0" y="0"/>
            <a:chExt cx="12736021" cy="14218067"/>
          </a:xfrm>
        </p:grpSpPr>
        <p:sp>
          <p:nvSpPr>
            <p:cNvPr id="369" name="Google Shape;369;p26"/>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0" name="Google Shape;370;p26"/>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1" name="Google Shape;371;p26"/>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2" name="Google Shape;372;p26"/>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373" name="Google Shape;373;p26"/>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374" name="Google Shape;374;p26"/>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5" name="Google Shape;375;p26"/>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376" name="Google Shape;376;p26"/>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7" name="Google Shape;377;p26"/>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378" name="Google Shape;378;p26"/>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grpSp>
      <p:grpSp>
        <p:nvGrpSpPr>
          <p:cNvPr id="379" name="Google Shape;379;p26"/>
          <p:cNvGrpSpPr/>
          <p:nvPr/>
        </p:nvGrpSpPr>
        <p:grpSpPr>
          <a:xfrm>
            <a:off x="806649" y="554292"/>
            <a:ext cx="4463373" cy="2713513"/>
            <a:chOff x="0" y="-438150"/>
            <a:chExt cx="11902328" cy="7236034"/>
          </a:xfrm>
        </p:grpSpPr>
        <p:sp>
          <p:nvSpPr>
            <p:cNvPr id="380" name="Google Shape;380;p26"/>
            <p:cNvSpPr txBox="1"/>
            <p:nvPr/>
          </p:nvSpPr>
          <p:spPr>
            <a:xfrm>
              <a:off x="0" y="4692044"/>
              <a:ext cx="11902328" cy="210584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 sz="4800" b="0" i="0" u="none" strike="noStrike" cap="none" dirty="0">
                  <a:solidFill>
                    <a:srgbClr val="000000"/>
                  </a:solidFill>
                  <a:latin typeface="Fira Sans Black"/>
                  <a:ea typeface="Fira Sans Black"/>
                  <a:cs typeface="Fira Sans Black"/>
                  <a:sym typeface="Fira Sans Black"/>
                </a:rPr>
                <a:t>Introduction</a:t>
              </a:r>
              <a:endParaRPr sz="700" dirty="0"/>
            </a:p>
          </p:txBody>
        </p:sp>
        <p:sp>
          <p:nvSpPr>
            <p:cNvPr id="381" name="Google Shape;381;p26"/>
            <p:cNvSpPr txBox="1"/>
            <p:nvPr/>
          </p:nvSpPr>
          <p:spPr>
            <a:xfrm>
              <a:off x="0" y="-438150"/>
              <a:ext cx="7962731" cy="5124159"/>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11600" b="0" i="0" u="none" strike="noStrike" cap="none" dirty="0">
                  <a:solidFill>
                    <a:srgbClr val="99E13C"/>
                  </a:solidFill>
                  <a:latin typeface="Fira Sans Black"/>
                  <a:ea typeface="Fira Sans Black"/>
                  <a:cs typeface="Fira Sans Black"/>
                  <a:sym typeface="Fira Sans Black"/>
                </a:rPr>
                <a:t>01.</a:t>
              </a:r>
              <a:endParaRPr sz="700" dirty="0"/>
            </a:p>
          </p:txBody>
        </p:sp>
      </p:grpSp>
      <p:grpSp>
        <p:nvGrpSpPr>
          <p:cNvPr id="383" name="Google Shape;383;p26"/>
          <p:cNvGrpSpPr/>
          <p:nvPr/>
        </p:nvGrpSpPr>
        <p:grpSpPr>
          <a:xfrm rot="-5400000">
            <a:off x="1044000" y="2415311"/>
            <a:ext cx="1543069" cy="1579215"/>
            <a:chOff x="0" y="-19050"/>
            <a:chExt cx="812800" cy="831850"/>
          </a:xfrm>
        </p:grpSpPr>
        <p:sp>
          <p:nvSpPr>
            <p:cNvPr id="384" name="Google Shape;384;p26"/>
            <p:cNvSpPr/>
            <p:nvPr/>
          </p:nvSpPr>
          <p:spPr>
            <a:xfrm>
              <a:off x="0" y="0"/>
              <a:ext cx="17678" cy="491694"/>
            </a:xfrm>
            <a:custGeom>
              <a:avLst/>
              <a:gdLst/>
              <a:ahLst/>
              <a:cxnLst/>
              <a:rect l="l" t="t" r="r" b="b"/>
              <a:pathLst>
                <a:path w="17678" h="491694" extrusionOk="0">
                  <a:moveTo>
                    <a:pt x="0" y="0"/>
                  </a:moveTo>
                  <a:lnTo>
                    <a:pt x="17678" y="0"/>
                  </a:lnTo>
                  <a:lnTo>
                    <a:pt x="17678" y="491694"/>
                  </a:lnTo>
                  <a:lnTo>
                    <a:pt x="0" y="491694"/>
                  </a:lnTo>
                  <a:close/>
                </a:path>
              </a:pathLst>
            </a:custGeom>
            <a:solidFill>
              <a:srgbClr val="000000"/>
            </a:solidFill>
            <a:ln>
              <a:noFill/>
            </a:ln>
          </p:spPr>
          <p:txBody>
            <a:bodyPr/>
            <a:lstStyle/>
            <a:p>
              <a:endParaRPr lang="en-CA"/>
            </a:p>
          </p:txBody>
        </p:sp>
        <p:sp>
          <p:nvSpPr>
            <p:cNvPr id="385" name="Google Shape;385;p26"/>
            <p:cNvSpPr txBox="1"/>
            <p:nvPr/>
          </p:nvSpPr>
          <p:spPr>
            <a:xfrm>
              <a:off x="0" y="-19050"/>
              <a:ext cx="812800" cy="8318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cxnSp>
        <p:nvCxnSpPr>
          <p:cNvPr id="386" name="Google Shape;386;p26"/>
          <p:cNvCxnSpPr/>
          <p:nvPr/>
        </p:nvCxnSpPr>
        <p:spPr>
          <a:xfrm>
            <a:off x="806649" y="3958061"/>
            <a:ext cx="3811418" cy="0"/>
          </a:xfrm>
          <a:prstGeom prst="straightConnector1">
            <a:avLst/>
          </a:prstGeom>
          <a:noFill/>
          <a:ln w="19050" cap="flat" cmpd="sng">
            <a:solidFill>
              <a:srgbClr val="000000"/>
            </a:solidFill>
            <a:prstDash val="solid"/>
            <a:round/>
            <a:headEnd type="none" w="sm" len="sm"/>
            <a:tailEnd type="none" w="sm" len="sm"/>
          </a:ln>
        </p:spPr>
      </p:cxn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8"/>
          <p:cNvSpPr/>
          <p:nvPr/>
        </p:nvSpPr>
        <p:spPr>
          <a:xfrm>
            <a:off x="6922175" y="0"/>
            <a:ext cx="3769108" cy="931998"/>
          </a:xfrm>
          <a:custGeom>
            <a:avLst/>
            <a:gdLst/>
            <a:ahLst/>
            <a:cxnLst/>
            <a:rect l="l" t="t" r="r" b="b"/>
            <a:pathLst>
              <a:path w="7538215" h="1863995" extrusionOk="0">
                <a:moveTo>
                  <a:pt x="0" y="0"/>
                </a:moveTo>
                <a:lnTo>
                  <a:pt x="7538215" y="0"/>
                </a:lnTo>
                <a:lnTo>
                  <a:pt x="7538215"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17" name="Google Shape;417;p28"/>
          <p:cNvSpPr/>
          <p:nvPr/>
        </p:nvSpPr>
        <p:spPr>
          <a:xfrm>
            <a:off x="6324546" y="2627956"/>
            <a:ext cx="3769108" cy="931998"/>
          </a:xfrm>
          <a:custGeom>
            <a:avLst/>
            <a:gdLst/>
            <a:ahLst/>
            <a:cxnLst/>
            <a:rect l="l" t="t" r="r" b="b"/>
            <a:pathLst>
              <a:path w="7538215" h="1863995" extrusionOk="0">
                <a:moveTo>
                  <a:pt x="0" y="0"/>
                </a:moveTo>
                <a:lnTo>
                  <a:pt x="7538215" y="0"/>
                </a:lnTo>
                <a:lnTo>
                  <a:pt x="7538215"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18" name="Google Shape;418;p28"/>
          <p:cNvSpPr/>
          <p:nvPr/>
        </p:nvSpPr>
        <p:spPr>
          <a:xfrm>
            <a:off x="6622066" y="465999"/>
            <a:ext cx="3769108" cy="931998"/>
          </a:xfrm>
          <a:custGeom>
            <a:avLst/>
            <a:gdLst/>
            <a:ahLst/>
            <a:cxnLst/>
            <a:rect l="l" t="t" r="r" b="b"/>
            <a:pathLst>
              <a:path w="7538215" h="1863995" extrusionOk="0">
                <a:moveTo>
                  <a:pt x="0" y="0"/>
                </a:moveTo>
                <a:lnTo>
                  <a:pt x="7538216" y="0"/>
                </a:lnTo>
                <a:lnTo>
                  <a:pt x="7538216"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19" name="Google Shape;419;p28"/>
          <p:cNvSpPr/>
          <p:nvPr/>
        </p:nvSpPr>
        <p:spPr>
          <a:xfrm>
            <a:off x="6608772" y="3093956"/>
            <a:ext cx="3769108" cy="931997"/>
          </a:xfrm>
          <a:custGeom>
            <a:avLst/>
            <a:gdLst/>
            <a:ahLst/>
            <a:cxnLst/>
            <a:rect l="l" t="t" r="r" b="b"/>
            <a:pathLst>
              <a:path w="7538215" h="1863995" extrusionOk="0">
                <a:moveTo>
                  <a:pt x="0" y="0"/>
                </a:moveTo>
                <a:lnTo>
                  <a:pt x="7538216" y="0"/>
                </a:lnTo>
                <a:lnTo>
                  <a:pt x="7538216"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20" name="Google Shape;420;p28"/>
          <p:cNvSpPr/>
          <p:nvPr/>
        </p:nvSpPr>
        <p:spPr>
          <a:xfrm>
            <a:off x="6412077" y="936095"/>
            <a:ext cx="3769108" cy="931998"/>
          </a:xfrm>
          <a:custGeom>
            <a:avLst/>
            <a:gdLst/>
            <a:ahLst/>
            <a:cxnLst/>
            <a:rect l="l" t="t" r="r" b="b"/>
            <a:pathLst>
              <a:path w="7538215" h="1863995" extrusionOk="0">
                <a:moveTo>
                  <a:pt x="0" y="0"/>
                </a:moveTo>
                <a:lnTo>
                  <a:pt x="7538215" y="0"/>
                </a:lnTo>
                <a:lnTo>
                  <a:pt x="7538215"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21" name="Google Shape;421;p28"/>
          <p:cNvSpPr/>
          <p:nvPr/>
        </p:nvSpPr>
        <p:spPr>
          <a:xfrm>
            <a:off x="6398783" y="3564052"/>
            <a:ext cx="3769108" cy="931997"/>
          </a:xfrm>
          <a:custGeom>
            <a:avLst/>
            <a:gdLst/>
            <a:ahLst/>
            <a:cxnLst/>
            <a:rect l="l" t="t" r="r" b="b"/>
            <a:pathLst>
              <a:path w="7538215" h="1863995" extrusionOk="0">
                <a:moveTo>
                  <a:pt x="0" y="0"/>
                </a:moveTo>
                <a:lnTo>
                  <a:pt x="7538216" y="0"/>
                </a:lnTo>
                <a:lnTo>
                  <a:pt x="7538216"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22" name="Google Shape;422;p28"/>
          <p:cNvSpPr/>
          <p:nvPr/>
        </p:nvSpPr>
        <p:spPr>
          <a:xfrm>
            <a:off x="6178660" y="1380013"/>
            <a:ext cx="3769108" cy="931997"/>
          </a:xfrm>
          <a:custGeom>
            <a:avLst/>
            <a:gdLst/>
            <a:ahLst/>
            <a:cxnLst/>
            <a:rect l="l" t="t" r="r" b="b"/>
            <a:pathLst>
              <a:path w="7538215" h="1863995" extrusionOk="0">
                <a:moveTo>
                  <a:pt x="0" y="0"/>
                </a:moveTo>
                <a:lnTo>
                  <a:pt x="7538216" y="0"/>
                </a:lnTo>
                <a:lnTo>
                  <a:pt x="7538216"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23" name="Google Shape;423;p28"/>
          <p:cNvSpPr/>
          <p:nvPr/>
        </p:nvSpPr>
        <p:spPr>
          <a:xfrm>
            <a:off x="6165366" y="4007969"/>
            <a:ext cx="3769108" cy="931997"/>
          </a:xfrm>
          <a:custGeom>
            <a:avLst/>
            <a:gdLst/>
            <a:ahLst/>
            <a:cxnLst/>
            <a:rect l="l" t="t" r="r" b="b"/>
            <a:pathLst>
              <a:path w="7538215" h="1863995" extrusionOk="0">
                <a:moveTo>
                  <a:pt x="0" y="0"/>
                </a:moveTo>
                <a:lnTo>
                  <a:pt x="7538215" y="0"/>
                </a:lnTo>
                <a:lnTo>
                  <a:pt x="7538215"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24" name="Google Shape;424;p28"/>
          <p:cNvSpPr/>
          <p:nvPr/>
        </p:nvSpPr>
        <p:spPr>
          <a:xfrm>
            <a:off x="5928569" y="1771821"/>
            <a:ext cx="3769108" cy="931997"/>
          </a:xfrm>
          <a:custGeom>
            <a:avLst/>
            <a:gdLst/>
            <a:ahLst/>
            <a:cxnLst/>
            <a:rect l="l" t="t" r="r" b="b"/>
            <a:pathLst>
              <a:path w="7538215" h="1863995" extrusionOk="0">
                <a:moveTo>
                  <a:pt x="0" y="0"/>
                </a:moveTo>
                <a:lnTo>
                  <a:pt x="7538216" y="0"/>
                </a:lnTo>
                <a:lnTo>
                  <a:pt x="7538216"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25" name="Google Shape;425;p28"/>
          <p:cNvSpPr/>
          <p:nvPr/>
        </p:nvSpPr>
        <p:spPr>
          <a:xfrm>
            <a:off x="5915274" y="4399778"/>
            <a:ext cx="3769108" cy="931997"/>
          </a:xfrm>
          <a:custGeom>
            <a:avLst/>
            <a:gdLst/>
            <a:ahLst/>
            <a:cxnLst/>
            <a:rect l="l" t="t" r="r" b="b"/>
            <a:pathLst>
              <a:path w="7538215" h="1863995" extrusionOk="0">
                <a:moveTo>
                  <a:pt x="0" y="0"/>
                </a:moveTo>
                <a:lnTo>
                  <a:pt x="7538216" y="0"/>
                </a:lnTo>
                <a:lnTo>
                  <a:pt x="7538216" y="1863995"/>
                </a:lnTo>
                <a:lnTo>
                  <a:pt x="0" y="1863995"/>
                </a:lnTo>
                <a:lnTo>
                  <a:pt x="0" y="0"/>
                </a:lnTo>
                <a:close/>
              </a:path>
            </a:pathLst>
          </a:custGeom>
          <a:blipFill rotWithShape="1">
            <a:blip r:embed="rId3">
              <a:alphaModFix/>
            </a:blip>
            <a:stretch>
              <a:fillRect/>
            </a:stretch>
          </a:blipFill>
          <a:ln>
            <a:noFill/>
          </a:ln>
        </p:spPr>
        <p:txBody>
          <a:bodyPr/>
          <a:lstStyle/>
          <a:p>
            <a:endParaRPr lang="en-CA"/>
          </a:p>
        </p:txBody>
      </p:sp>
      <p:sp>
        <p:nvSpPr>
          <p:cNvPr id="426" name="Google Shape;426;p28"/>
          <p:cNvSpPr/>
          <p:nvPr/>
        </p:nvSpPr>
        <p:spPr>
          <a:xfrm>
            <a:off x="4346231" y="964632"/>
            <a:ext cx="4208494" cy="3214237"/>
          </a:xfrm>
          <a:custGeom>
            <a:avLst/>
            <a:gdLst/>
            <a:ahLst/>
            <a:cxnLst/>
            <a:rect l="l" t="t" r="r" b="b"/>
            <a:pathLst>
              <a:path w="8416988" h="6428474" extrusionOk="0">
                <a:moveTo>
                  <a:pt x="0" y="0"/>
                </a:moveTo>
                <a:lnTo>
                  <a:pt x="8416988" y="0"/>
                </a:lnTo>
                <a:lnTo>
                  <a:pt x="8416988" y="6428474"/>
                </a:lnTo>
                <a:lnTo>
                  <a:pt x="0" y="6428474"/>
                </a:lnTo>
                <a:lnTo>
                  <a:pt x="0" y="0"/>
                </a:lnTo>
                <a:close/>
              </a:path>
            </a:pathLst>
          </a:custGeom>
          <a:blipFill rotWithShape="1">
            <a:blip r:embed="rId4">
              <a:alphaModFix/>
            </a:blip>
            <a:stretch>
              <a:fillRect/>
            </a:stretch>
          </a:blipFill>
          <a:ln>
            <a:noFill/>
          </a:ln>
        </p:spPr>
        <p:txBody>
          <a:bodyPr/>
          <a:lstStyle/>
          <a:p>
            <a:endParaRPr lang="en-CA"/>
          </a:p>
        </p:txBody>
      </p:sp>
      <p:cxnSp>
        <p:nvCxnSpPr>
          <p:cNvPr id="428" name="Google Shape;428;p28"/>
          <p:cNvCxnSpPr/>
          <p:nvPr/>
        </p:nvCxnSpPr>
        <p:spPr>
          <a:xfrm>
            <a:off x="519113" y="2448082"/>
            <a:ext cx="0" cy="2774406"/>
          </a:xfrm>
          <a:prstGeom prst="straightConnector1">
            <a:avLst/>
          </a:prstGeom>
          <a:noFill/>
          <a:ln w="19050" cap="flat" cmpd="sng">
            <a:solidFill>
              <a:srgbClr val="000000"/>
            </a:solidFill>
            <a:prstDash val="solid"/>
            <a:round/>
            <a:headEnd type="none" w="sm" len="sm"/>
            <a:tailEnd type="none" w="sm" len="sm"/>
          </a:ln>
        </p:spPr>
      </p:cxnSp>
      <p:grpSp>
        <p:nvGrpSpPr>
          <p:cNvPr id="429" name="Google Shape;429;p28"/>
          <p:cNvGrpSpPr/>
          <p:nvPr/>
        </p:nvGrpSpPr>
        <p:grpSpPr>
          <a:xfrm rot="5400000">
            <a:off x="510262" y="2461695"/>
            <a:ext cx="217805" cy="190580"/>
            <a:chOff x="0" y="0"/>
            <a:chExt cx="812800" cy="711200"/>
          </a:xfrm>
        </p:grpSpPr>
        <p:sp>
          <p:nvSpPr>
            <p:cNvPr id="430" name="Google Shape;430;p28"/>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431" name="Google Shape;431;p28"/>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35" name="Google Shape;435;p28"/>
          <p:cNvSpPr txBox="1"/>
          <p:nvPr/>
        </p:nvSpPr>
        <p:spPr>
          <a:xfrm>
            <a:off x="775217" y="931998"/>
            <a:ext cx="2650320" cy="754053"/>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 sz="3500" b="0" i="0" u="none" strike="noStrike" cap="none" dirty="0">
                <a:solidFill>
                  <a:srgbClr val="000000"/>
                </a:solidFill>
                <a:latin typeface="Fira Sans Black"/>
                <a:ea typeface="Fira Sans Black"/>
                <a:cs typeface="Fira Sans Black"/>
                <a:sym typeface="Fira Sans Black"/>
              </a:rPr>
              <a:t>Equipe FF32</a:t>
            </a:r>
            <a:endParaRPr sz="700" dirty="0"/>
          </a:p>
        </p:txBody>
      </p:sp>
      <p:grpSp>
        <p:nvGrpSpPr>
          <p:cNvPr id="437" name="Google Shape;437;p28"/>
          <p:cNvGrpSpPr/>
          <p:nvPr/>
        </p:nvGrpSpPr>
        <p:grpSpPr>
          <a:xfrm>
            <a:off x="1133475" y="2426651"/>
            <a:ext cx="2415375" cy="1466703"/>
            <a:chOff x="0" y="-57150"/>
            <a:chExt cx="6441000" cy="3911209"/>
          </a:xfrm>
        </p:grpSpPr>
        <p:sp>
          <p:nvSpPr>
            <p:cNvPr id="438" name="Google Shape;438;p28"/>
            <p:cNvSpPr txBox="1"/>
            <p:nvPr/>
          </p:nvSpPr>
          <p:spPr>
            <a:xfrm>
              <a:off x="0" y="-57150"/>
              <a:ext cx="6112165" cy="1149033"/>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CA" sz="2000" b="1" i="0" dirty="0">
                  <a:solidFill>
                    <a:srgbClr val="0D0D0D"/>
                  </a:solidFill>
                  <a:effectLst/>
                  <a:latin typeface="Söhne"/>
                </a:rPr>
                <a:t>Qui </a:t>
              </a:r>
              <a:r>
                <a:rPr lang="en-CA" sz="2000" b="1" i="0" dirty="0" err="1">
                  <a:solidFill>
                    <a:srgbClr val="0D0D0D"/>
                  </a:solidFill>
                  <a:effectLst/>
                  <a:latin typeface="Söhne"/>
                </a:rPr>
                <a:t>sommes</a:t>
              </a:r>
              <a:r>
                <a:rPr lang="en-CA" sz="2000" b="1" i="0" dirty="0">
                  <a:solidFill>
                    <a:srgbClr val="0D0D0D"/>
                  </a:solidFill>
                  <a:effectLst/>
                  <a:latin typeface="Söhne"/>
                </a:rPr>
                <a:t>-nous ?</a:t>
              </a:r>
              <a:endParaRPr sz="700" b="1" dirty="0"/>
            </a:p>
          </p:txBody>
        </p:sp>
        <p:sp>
          <p:nvSpPr>
            <p:cNvPr id="439" name="Google Shape;439;p28"/>
            <p:cNvSpPr txBox="1"/>
            <p:nvPr/>
          </p:nvSpPr>
          <p:spPr>
            <a:xfrm>
              <a:off x="0" y="1096381"/>
              <a:ext cx="6441000" cy="2757678"/>
            </a:xfrm>
            <a:prstGeom prst="rect">
              <a:avLst/>
            </a:prstGeom>
            <a:noFill/>
            <a:ln>
              <a:noFill/>
            </a:ln>
          </p:spPr>
          <p:txBody>
            <a:bodyPr spcFirstLastPara="1" wrap="square" lIns="0" tIns="0" rIns="0" bIns="0" anchor="t" anchorCtr="0">
              <a:spAutoFit/>
            </a:bodyPr>
            <a:lstStyle/>
            <a:p>
              <a:pPr marL="171450" marR="0" lvl="1" indent="-171450" algn="l" rtl="0">
                <a:lnSpc>
                  <a:spcPct val="140000"/>
                </a:lnSpc>
                <a:spcBef>
                  <a:spcPts val="0"/>
                </a:spcBef>
                <a:spcAft>
                  <a:spcPts val="0"/>
                </a:spcAft>
                <a:buFont typeface="Arial" panose="020B0604020202020204" pitchFamily="34" charset="0"/>
                <a:buChar char="•"/>
              </a:pPr>
              <a:r>
                <a:rPr lang="en-CA" sz="1200" dirty="0"/>
                <a:t>Aya </a:t>
              </a:r>
              <a:r>
                <a:rPr lang="en-CA" sz="1200" dirty="0" err="1"/>
                <a:t>Kenfaoui</a:t>
              </a:r>
              <a:r>
                <a:rPr lang="en-CA" sz="1200" dirty="0"/>
                <a:t> </a:t>
              </a:r>
            </a:p>
            <a:p>
              <a:pPr marL="171450" marR="0" lvl="1" indent="-171450" algn="l" rtl="0">
                <a:lnSpc>
                  <a:spcPct val="140000"/>
                </a:lnSpc>
                <a:spcBef>
                  <a:spcPts val="0"/>
                </a:spcBef>
                <a:spcAft>
                  <a:spcPts val="0"/>
                </a:spcAft>
                <a:buFont typeface="Arial" panose="020B0604020202020204" pitchFamily="34" charset="0"/>
                <a:buChar char="•"/>
              </a:pPr>
              <a:r>
                <a:rPr lang="en-CA" sz="1200" dirty="0"/>
                <a:t>Youssef Ramli </a:t>
              </a:r>
            </a:p>
            <a:p>
              <a:pPr marL="171450" marR="0" lvl="1" indent="-171450" algn="l" rtl="0">
                <a:lnSpc>
                  <a:spcPct val="140000"/>
                </a:lnSpc>
                <a:spcBef>
                  <a:spcPts val="0"/>
                </a:spcBef>
                <a:spcAft>
                  <a:spcPts val="0"/>
                </a:spcAft>
                <a:buFont typeface="Arial" panose="020B0604020202020204" pitchFamily="34" charset="0"/>
                <a:buChar char="•"/>
              </a:pPr>
              <a:r>
                <a:rPr lang="en-CA" sz="1200" dirty="0"/>
                <a:t>Mohamed Mahmoud Khlif </a:t>
              </a:r>
            </a:p>
            <a:p>
              <a:pPr marL="171450" marR="0" lvl="1" indent="-171450" algn="l" rtl="0">
                <a:lnSpc>
                  <a:spcPct val="140000"/>
                </a:lnSpc>
                <a:spcBef>
                  <a:spcPts val="0"/>
                </a:spcBef>
                <a:spcAft>
                  <a:spcPts val="0"/>
                </a:spcAft>
                <a:buFont typeface="Arial" panose="020B0604020202020204" pitchFamily="34" charset="0"/>
                <a:buChar char="•"/>
              </a:pPr>
              <a:r>
                <a:rPr lang="en-CA" sz="1200" dirty="0"/>
                <a:t>Malika </a:t>
              </a:r>
              <a:r>
                <a:rPr lang="en-CA" sz="1200" dirty="0" err="1"/>
                <a:t>Sanou</a:t>
              </a:r>
              <a:endParaRPr sz="900" dirty="0"/>
            </a:p>
          </p:txBody>
        </p:sp>
      </p:grpSp>
      <p:pic>
        <p:nvPicPr>
          <p:cNvPr id="441" name="Google Shape;441;p28"/>
          <p:cNvPicPr preferRelativeResize="0"/>
          <p:nvPr/>
        </p:nvPicPr>
        <p:blipFill rotWithShape="1">
          <a:blip r:embed="rId5">
            <a:alphaModFix/>
          </a:blip>
          <a:srcRect b="8273"/>
          <a:stretch/>
        </p:blipFill>
        <p:spPr>
          <a:xfrm>
            <a:off x="4443925" y="1076525"/>
            <a:ext cx="4005849" cy="2133474"/>
          </a:xfrm>
          <a:prstGeom prst="rect">
            <a:avLst/>
          </a:prstGeom>
          <a:noFill/>
          <a:ln>
            <a:noFill/>
          </a:ln>
        </p:spPr>
      </p:pic>
    </p:spTree>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Shape 639"/>
        <p:cNvGrpSpPr/>
        <p:nvPr/>
      </p:nvGrpSpPr>
      <p:grpSpPr>
        <a:xfrm>
          <a:off x="0" y="0"/>
          <a:ext cx="0" cy="0"/>
          <a:chOff x="0" y="0"/>
          <a:chExt cx="0" cy="0"/>
        </a:xfrm>
      </p:grpSpPr>
      <p:pic>
        <p:nvPicPr>
          <p:cNvPr id="640" name="Google Shape;640;p35"/>
          <p:cNvPicPr preferRelativeResize="0"/>
          <p:nvPr/>
        </p:nvPicPr>
        <p:blipFill>
          <a:blip r:embed="rId3">
            <a:alphaModFix/>
          </a:blip>
          <a:stretch>
            <a:fillRect/>
          </a:stretch>
        </p:blipFill>
        <p:spPr>
          <a:xfrm>
            <a:off x="5442954" y="0"/>
            <a:ext cx="3701043" cy="5143501"/>
          </a:xfrm>
          <a:prstGeom prst="rect">
            <a:avLst/>
          </a:prstGeom>
          <a:noFill/>
          <a:ln>
            <a:noFill/>
          </a:ln>
        </p:spPr>
      </p:pic>
      <p:grpSp>
        <p:nvGrpSpPr>
          <p:cNvPr id="641" name="Google Shape;641;p35"/>
          <p:cNvGrpSpPr/>
          <p:nvPr/>
        </p:nvGrpSpPr>
        <p:grpSpPr>
          <a:xfrm>
            <a:off x="1917296" y="-188275"/>
            <a:ext cx="4776008" cy="5331775"/>
            <a:chOff x="0" y="0"/>
            <a:chExt cx="12736021" cy="14218067"/>
          </a:xfrm>
        </p:grpSpPr>
        <p:sp>
          <p:nvSpPr>
            <p:cNvPr id="642" name="Google Shape;642;p35"/>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43" name="Google Shape;643;p35"/>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44" name="Google Shape;644;p35"/>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45" name="Google Shape;645;p35"/>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646" name="Google Shape;646;p35"/>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647" name="Google Shape;647;p35"/>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48" name="Google Shape;648;p35"/>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4">
                <a:alphaModFix/>
              </a:blip>
              <a:stretch>
                <a:fillRect/>
              </a:stretch>
            </a:blipFill>
            <a:ln>
              <a:noFill/>
            </a:ln>
          </p:spPr>
          <p:txBody>
            <a:bodyPr/>
            <a:lstStyle/>
            <a:p>
              <a:endParaRPr lang="en-CA"/>
            </a:p>
          </p:txBody>
        </p:sp>
        <p:sp>
          <p:nvSpPr>
            <p:cNvPr id="649" name="Google Shape;649;p35"/>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50" name="Google Shape;650;p35"/>
            <p:cNvSpPr/>
            <p:nvPr/>
          </p:nvSpPr>
          <p:spPr>
            <a:xfrm>
              <a:off x="35452" y="47248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sp>
          <p:nvSpPr>
            <p:cNvPr id="651" name="Google Shape;651;p35"/>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4">
                <a:alphaModFix/>
              </a:blip>
              <a:stretch>
                <a:fillRect/>
              </a:stretch>
            </a:blipFill>
            <a:ln>
              <a:noFill/>
            </a:ln>
          </p:spPr>
          <p:txBody>
            <a:bodyPr/>
            <a:lstStyle/>
            <a:p>
              <a:endParaRPr lang="en-CA"/>
            </a:p>
          </p:txBody>
        </p:sp>
      </p:grpSp>
      <p:sp>
        <p:nvSpPr>
          <p:cNvPr id="652" name="Google Shape;652;p35"/>
          <p:cNvSpPr txBox="1"/>
          <p:nvPr/>
        </p:nvSpPr>
        <p:spPr>
          <a:xfrm>
            <a:off x="806649" y="2450527"/>
            <a:ext cx="4463373" cy="1034129"/>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 sz="4800" b="0" i="0" u="none" strike="noStrike" cap="none" dirty="0">
                <a:solidFill>
                  <a:srgbClr val="000000"/>
                </a:solidFill>
                <a:latin typeface="Fira Sans Black"/>
                <a:ea typeface="Fira Sans Black"/>
                <a:cs typeface="Fira Sans Black"/>
                <a:sym typeface="Fira Sans Black"/>
              </a:rPr>
              <a:t>Les 3 Solutions</a:t>
            </a:r>
            <a:endParaRPr sz="700" dirty="0"/>
          </a:p>
        </p:txBody>
      </p:sp>
      <p:sp>
        <p:nvSpPr>
          <p:cNvPr id="653" name="Google Shape;653;p35"/>
          <p:cNvSpPr txBox="1"/>
          <p:nvPr/>
        </p:nvSpPr>
        <p:spPr>
          <a:xfrm>
            <a:off x="806650" y="499523"/>
            <a:ext cx="2986024" cy="2499146"/>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None/>
            </a:pPr>
            <a:r>
              <a:rPr lang="en" sz="11600" b="0" i="0" u="none" strike="noStrike" cap="none" dirty="0">
                <a:solidFill>
                  <a:srgbClr val="99E13C"/>
                </a:solidFill>
                <a:latin typeface="Fira Sans Black"/>
                <a:ea typeface="Fira Sans Black"/>
                <a:cs typeface="Fira Sans Black"/>
                <a:sym typeface="Fira Sans Black"/>
              </a:rPr>
              <a:t>02.</a:t>
            </a:r>
            <a:endParaRPr sz="700" dirty="0"/>
          </a:p>
        </p:txBody>
      </p:sp>
      <p:grpSp>
        <p:nvGrpSpPr>
          <p:cNvPr id="655" name="Google Shape;655;p35"/>
          <p:cNvGrpSpPr/>
          <p:nvPr/>
        </p:nvGrpSpPr>
        <p:grpSpPr>
          <a:xfrm rot="-5400000">
            <a:off x="788557" y="2413699"/>
            <a:ext cx="1543069" cy="1579215"/>
            <a:chOff x="0" y="-19050"/>
            <a:chExt cx="812800" cy="831850"/>
          </a:xfrm>
        </p:grpSpPr>
        <p:sp>
          <p:nvSpPr>
            <p:cNvPr id="656" name="Google Shape;656;p35"/>
            <p:cNvSpPr/>
            <p:nvPr/>
          </p:nvSpPr>
          <p:spPr>
            <a:xfrm>
              <a:off x="0" y="0"/>
              <a:ext cx="17678" cy="491694"/>
            </a:xfrm>
            <a:custGeom>
              <a:avLst/>
              <a:gdLst/>
              <a:ahLst/>
              <a:cxnLst/>
              <a:rect l="l" t="t" r="r" b="b"/>
              <a:pathLst>
                <a:path w="17678" h="491694" extrusionOk="0">
                  <a:moveTo>
                    <a:pt x="0" y="0"/>
                  </a:moveTo>
                  <a:lnTo>
                    <a:pt x="17678" y="0"/>
                  </a:lnTo>
                  <a:lnTo>
                    <a:pt x="17678" y="491694"/>
                  </a:lnTo>
                  <a:lnTo>
                    <a:pt x="0" y="491694"/>
                  </a:lnTo>
                  <a:close/>
                </a:path>
              </a:pathLst>
            </a:custGeom>
            <a:solidFill>
              <a:srgbClr val="000000"/>
            </a:solidFill>
            <a:ln>
              <a:noFill/>
            </a:ln>
          </p:spPr>
          <p:txBody>
            <a:bodyPr/>
            <a:lstStyle/>
            <a:p>
              <a:endParaRPr lang="en-CA"/>
            </a:p>
          </p:txBody>
        </p:sp>
        <p:sp>
          <p:nvSpPr>
            <p:cNvPr id="657" name="Google Shape;657;p35"/>
            <p:cNvSpPr txBox="1"/>
            <p:nvPr/>
          </p:nvSpPr>
          <p:spPr>
            <a:xfrm>
              <a:off x="0" y="-19050"/>
              <a:ext cx="812800" cy="8318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cxnSp>
        <p:nvCxnSpPr>
          <p:cNvPr id="658" name="Google Shape;658;p35"/>
          <p:cNvCxnSpPr/>
          <p:nvPr/>
        </p:nvCxnSpPr>
        <p:spPr>
          <a:xfrm>
            <a:off x="806649" y="3958061"/>
            <a:ext cx="3744844" cy="0"/>
          </a:xfrm>
          <a:prstGeom prst="straightConnector1">
            <a:avLst/>
          </a:prstGeom>
          <a:noFill/>
          <a:ln w="19050" cap="flat" cmpd="sng">
            <a:solidFill>
              <a:srgbClr val="000000"/>
            </a:solidFill>
            <a:prstDash val="solid"/>
            <a:round/>
            <a:headEnd type="none" w="sm" len="sm"/>
            <a:tailEnd type="none" w="sm" len="sm"/>
          </a:ln>
        </p:spPr>
      </p:cxnSp>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cxnSp>
        <p:nvCxnSpPr>
          <p:cNvPr id="747" name="Google Shape;747;p36"/>
          <p:cNvCxnSpPr/>
          <p:nvPr/>
        </p:nvCxnSpPr>
        <p:spPr>
          <a:xfrm>
            <a:off x="767501" y="1466566"/>
            <a:ext cx="0" cy="298745"/>
          </a:xfrm>
          <a:prstGeom prst="straightConnector1">
            <a:avLst/>
          </a:prstGeom>
          <a:noFill/>
          <a:ln w="19050" cap="flat" cmpd="sng">
            <a:solidFill>
              <a:srgbClr val="000000"/>
            </a:solidFill>
            <a:prstDash val="solid"/>
            <a:round/>
            <a:headEnd type="none" w="sm" len="sm"/>
            <a:tailEnd type="none" w="sm" len="sm"/>
          </a:ln>
        </p:spPr>
      </p:cxnSp>
      <p:grpSp>
        <p:nvGrpSpPr>
          <p:cNvPr id="750" name="Google Shape;750;p36"/>
          <p:cNvGrpSpPr/>
          <p:nvPr/>
        </p:nvGrpSpPr>
        <p:grpSpPr>
          <a:xfrm>
            <a:off x="3085624" y="668835"/>
            <a:ext cx="2518470" cy="366278"/>
            <a:chOff x="0" y="0"/>
            <a:chExt cx="6715920" cy="976741"/>
          </a:xfrm>
        </p:grpSpPr>
        <p:sp>
          <p:nvSpPr>
            <p:cNvPr id="751" name="Google Shape;751;p36"/>
            <p:cNvSpPr/>
            <p:nvPr/>
          </p:nvSpPr>
          <p:spPr>
            <a:xfrm>
              <a:off x="0" y="0"/>
              <a:ext cx="3950055" cy="976741"/>
            </a:xfrm>
            <a:custGeom>
              <a:avLst/>
              <a:gdLst/>
              <a:ahLst/>
              <a:cxnLst/>
              <a:rect l="l" t="t" r="r" b="b"/>
              <a:pathLst>
                <a:path w="3950055" h="976741" extrusionOk="0">
                  <a:moveTo>
                    <a:pt x="0" y="0"/>
                  </a:moveTo>
                  <a:lnTo>
                    <a:pt x="3950055" y="0"/>
                  </a:lnTo>
                  <a:lnTo>
                    <a:pt x="3950055" y="976741"/>
                  </a:lnTo>
                  <a:lnTo>
                    <a:pt x="0" y="976741"/>
                  </a:lnTo>
                  <a:lnTo>
                    <a:pt x="0" y="0"/>
                  </a:lnTo>
                  <a:close/>
                </a:path>
              </a:pathLst>
            </a:custGeom>
            <a:blipFill rotWithShape="1">
              <a:blip r:embed="rId3">
                <a:alphaModFix/>
              </a:blip>
              <a:stretch>
                <a:fillRect/>
              </a:stretch>
            </a:blipFill>
            <a:ln>
              <a:noFill/>
            </a:ln>
          </p:spPr>
          <p:txBody>
            <a:bodyPr/>
            <a:lstStyle/>
            <a:p>
              <a:endParaRPr lang="en-CA"/>
            </a:p>
          </p:txBody>
        </p:sp>
        <p:sp>
          <p:nvSpPr>
            <p:cNvPr id="752" name="Google Shape;752;p36"/>
            <p:cNvSpPr/>
            <p:nvPr/>
          </p:nvSpPr>
          <p:spPr>
            <a:xfrm>
              <a:off x="2765865" y="0"/>
              <a:ext cx="3950055" cy="976741"/>
            </a:xfrm>
            <a:custGeom>
              <a:avLst/>
              <a:gdLst/>
              <a:ahLst/>
              <a:cxnLst/>
              <a:rect l="l" t="t" r="r" b="b"/>
              <a:pathLst>
                <a:path w="3950055" h="976741" extrusionOk="0">
                  <a:moveTo>
                    <a:pt x="0" y="0"/>
                  </a:moveTo>
                  <a:lnTo>
                    <a:pt x="3950055" y="0"/>
                  </a:lnTo>
                  <a:lnTo>
                    <a:pt x="3950055" y="976741"/>
                  </a:lnTo>
                  <a:lnTo>
                    <a:pt x="0" y="976741"/>
                  </a:lnTo>
                  <a:lnTo>
                    <a:pt x="0" y="0"/>
                  </a:lnTo>
                  <a:close/>
                </a:path>
              </a:pathLst>
            </a:custGeom>
            <a:blipFill rotWithShape="1">
              <a:blip r:embed="rId3">
                <a:alphaModFix/>
              </a:blip>
              <a:stretch>
                <a:fillRect/>
              </a:stretch>
            </a:blipFill>
            <a:ln>
              <a:noFill/>
            </a:ln>
          </p:spPr>
          <p:txBody>
            <a:bodyPr/>
            <a:lstStyle/>
            <a:p>
              <a:endParaRPr lang="en-CA"/>
            </a:p>
          </p:txBody>
        </p:sp>
      </p:grpSp>
      <p:sp>
        <p:nvSpPr>
          <p:cNvPr id="753" name="Google Shape;753;p36"/>
          <p:cNvSpPr txBox="1"/>
          <p:nvPr/>
        </p:nvSpPr>
        <p:spPr>
          <a:xfrm>
            <a:off x="2430255" y="223249"/>
            <a:ext cx="3877092" cy="75405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3500" b="0" i="0" u="none" strike="noStrike" cap="none" dirty="0">
                <a:solidFill>
                  <a:srgbClr val="000000"/>
                </a:solidFill>
                <a:latin typeface="Fira Sans Black"/>
                <a:ea typeface="Fira Sans Black"/>
                <a:cs typeface="Fira Sans Black"/>
                <a:sym typeface="Fira Sans Black"/>
              </a:rPr>
              <a:t>Analyse</a:t>
            </a:r>
            <a:endParaRPr sz="700" dirty="0"/>
          </a:p>
        </p:txBody>
      </p:sp>
      <p:sp>
        <p:nvSpPr>
          <p:cNvPr id="754" name="Google Shape;754;p36"/>
          <p:cNvSpPr txBox="1"/>
          <p:nvPr/>
        </p:nvSpPr>
        <p:spPr>
          <a:xfrm>
            <a:off x="1032659" y="1422888"/>
            <a:ext cx="4586481" cy="344710"/>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US" sz="1600" b="1" dirty="0"/>
              <a:t>Solution 1: Workspace Booking Optimization</a:t>
            </a:r>
            <a:endParaRPr sz="1600" b="1" dirty="0"/>
          </a:p>
        </p:txBody>
      </p:sp>
      <p:grpSp>
        <p:nvGrpSpPr>
          <p:cNvPr id="757" name="Google Shape;757;p36"/>
          <p:cNvGrpSpPr/>
          <p:nvPr/>
        </p:nvGrpSpPr>
        <p:grpSpPr>
          <a:xfrm rot="5400000">
            <a:off x="758166" y="1475477"/>
            <a:ext cx="149372" cy="130701"/>
            <a:chOff x="0" y="0"/>
            <a:chExt cx="812800" cy="711200"/>
          </a:xfrm>
        </p:grpSpPr>
        <p:sp>
          <p:nvSpPr>
            <p:cNvPr id="758" name="Google Shape;758;p36"/>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759" name="Google Shape;759;p36"/>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 name="TextBox 4">
            <a:extLst>
              <a:ext uri="{FF2B5EF4-FFF2-40B4-BE49-F238E27FC236}">
                <a16:creationId xmlns:a16="http://schemas.microsoft.com/office/drawing/2014/main" id="{73497158-A820-0212-7A93-84C9D3190BA0}"/>
              </a:ext>
            </a:extLst>
          </p:cNvPr>
          <p:cNvSpPr txBox="1"/>
          <p:nvPr/>
        </p:nvSpPr>
        <p:spPr>
          <a:xfrm>
            <a:off x="184731" y="1812304"/>
            <a:ext cx="8191624" cy="3293209"/>
          </a:xfrm>
          <a:prstGeom prst="rect">
            <a:avLst/>
          </a:prstGeom>
          <a:noFill/>
        </p:spPr>
        <p:txBody>
          <a:bodyPr wrap="square">
            <a:spAutoFit/>
          </a:bodyPr>
          <a:lstStyle/>
          <a:p>
            <a:r>
              <a:rPr lang="fr-FR" sz="1600" b="1" dirty="0"/>
              <a:t>1. Gestion des Espaces Privatisés:</a:t>
            </a:r>
          </a:p>
          <a:p>
            <a:r>
              <a:rPr lang="fr-FR" sz="1600" dirty="0"/>
              <a:t>Les utilisateurs peuvent réserver des espaces de travail privatisés en accédant à une interface de réservation qui présente la disponibilité et les détails, tels que la capacité et les équipements. Une fois la réservation confirmée, l'espace est attribué à l'utilisateur pour la période spécifiée.</a:t>
            </a:r>
          </a:p>
          <a:p>
            <a:r>
              <a:rPr lang="fr-FR" sz="1600" b="1" dirty="0"/>
              <a:t>2. Système de Notifications en Temps Réel:</a:t>
            </a:r>
          </a:p>
          <a:p>
            <a:r>
              <a:rPr lang="en-US" altLang="en-US" sz="1600" dirty="0"/>
              <a:t>Les </a:t>
            </a:r>
            <a:r>
              <a:rPr lang="en-US" altLang="en-US" sz="1600" dirty="0" err="1"/>
              <a:t>utilisateurs</a:t>
            </a:r>
            <a:r>
              <a:rPr lang="en-US" altLang="en-US" sz="1600" dirty="0"/>
              <a:t> </a:t>
            </a:r>
            <a:r>
              <a:rPr lang="en-US" altLang="en-US" sz="1600" dirty="0" err="1"/>
              <a:t>restent</a:t>
            </a:r>
            <a:r>
              <a:rPr lang="en-US" altLang="en-US" sz="1600" dirty="0"/>
              <a:t> </a:t>
            </a:r>
            <a:r>
              <a:rPr lang="en-US" altLang="en-US" sz="1600" dirty="0" err="1"/>
              <a:t>constamment</a:t>
            </a:r>
            <a:r>
              <a:rPr lang="en-US" altLang="en-US" sz="1600" dirty="0"/>
              <a:t> </a:t>
            </a:r>
            <a:r>
              <a:rPr lang="en-US" altLang="en-US" sz="1600" dirty="0" err="1"/>
              <a:t>informés</a:t>
            </a:r>
            <a:r>
              <a:rPr lang="en-US" altLang="en-US" sz="1600" dirty="0"/>
              <a:t> des mises à jour de </a:t>
            </a:r>
            <a:r>
              <a:rPr lang="en-US" altLang="en-US" sz="1600" dirty="0" err="1"/>
              <a:t>réservation</a:t>
            </a:r>
            <a:r>
              <a:rPr lang="en-US" altLang="en-US" sz="1600" dirty="0"/>
              <a:t> et des </a:t>
            </a:r>
            <a:r>
              <a:rPr lang="en-US" altLang="en-US" sz="1600" dirty="0" err="1"/>
              <a:t>changements</a:t>
            </a:r>
            <a:r>
              <a:rPr lang="en-US" altLang="en-US" sz="1600" dirty="0"/>
              <a:t> d'état des </a:t>
            </a:r>
            <a:r>
              <a:rPr lang="en-US" altLang="en-US" sz="1600" dirty="0" err="1"/>
              <a:t>espaces</a:t>
            </a:r>
            <a:r>
              <a:rPr lang="en-US" altLang="en-US" sz="1600" dirty="0"/>
              <a:t> de travail grâce à des notifications </a:t>
            </a:r>
            <a:r>
              <a:rPr lang="en-US" altLang="en-US" sz="1600" dirty="0" err="1"/>
              <a:t>en</a:t>
            </a:r>
            <a:r>
              <a:rPr lang="en-US" altLang="en-US" sz="1600" dirty="0"/>
              <a:t> temps </a:t>
            </a:r>
            <a:r>
              <a:rPr lang="en-US" altLang="en-US" sz="1600" dirty="0" err="1"/>
              <a:t>réel</a:t>
            </a:r>
            <a:r>
              <a:rPr lang="en-US" altLang="en-US" sz="1600" dirty="0"/>
              <a:t> sous </a:t>
            </a:r>
            <a:r>
              <a:rPr lang="en-US" altLang="en-US" sz="1600" dirty="0" err="1"/>
              <a:t>forme</a:t>
            </a:r>
            <a:r>
              <a:rPr lang="en-US" altLang="en-US" sz="1600" dirty="0"/>
              <a:t> de pop-ups </a:t>
            </a:r>
            <a:r>
              <a:rPr lang="en-US" altLang="en-US" sz="1600" dirty="0" err="1"/>
              <a:t>ou</a:t>
            </a:r>
            <a:r>
              <a:rPr lang="en-US" altLang="en-US" sz="1600" dirty="0"/>
              <a:t> de messages dans </a:t>
            </a:r>
            <a:r>
              <a:rPr lang="en-US" altLang="en-US" sz="1600" dirty="0" err="1"/>
              <a:t>l'application</a:t>
            </a:r>
            <a:r>
              <a:rPr lang="en-US" altLang="en-US" sz="1600" dirty="0"/>
              <a:t>.</a:t>
            </a:r>
            <a:endParaRPr lang="fr-FR" sz="1600" dirty="0"/>
          </a:p>
          <a:p>
            <a:r>
              <a:rPr lang="fr-FR" sz="1600" b="1" dirty="0"/>
              <a:t>3. Sous-Système de Réservation Anticipée Automatique:</a:t>
            </a:r>
          </a:p>
          <a:p>
            <a:r>
              <a:rPr lang="fr-FR" sz="1600" dirty="0"/>
              <a:t>Le système anticipe les besoins des utilisateurs en réservant automatiquement des espaces, utilisant des données historiques et des modèles prédictifs pour optimiser les réservations et prévenir les conflits.</a:t>
            </a:r>
            <a:endParaRPr lang="en-CA" sz="1600" dirty="0"/>
          </a:p>
        </p:txBody>
      </p:sp>
      <p:sp>
        <p:nvSpPr>
          <p:cNvPr id="9" name="Rectangle 4">
            <a:extLst>
              <a:ext uri="{FF2B5EF4-FFF2-40B4-BE49-F238E27FC236}">
                <a16:creationId xmlns:a16="http://schemas.microsoft.com/office/drawing/2014/main" id="{42E75A44-A009-FAB4-A591-ACC9805D57C1}"/>
              </a:ext>
            </a:extLst>
          </p:cNvPr>
          <p:cNvSpPr>
            <a:spLocks noChangeArrowheads="1"/>
          </p:cNvSpPr>
          <p:nvPr/>
        </p:nvSpPr>
        <p:spPr bwMode="auto">
          <a:xfrm>
            <a:off x="0" y="-94565"/>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00000"/>
                </a:solidFill>
                <a:effectLst/>
                <a:latin typeface="Söhn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6438919"/>
      </p:ext>
    </p:extLst>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cxnSp>
        <p:nvCxnSpPr>
          <p:cNvPr id="748" name="Google Shape;748;p36"/>
          <p:cNvCxnSpPr/>
          <p:nvPr/>
        </p:nvCxnSpPr>
        <p:spPr>
          <a:xfrm>
            <a:off x="698031" y="1264350"/>
            <a:ext cx="0" cy="298745"/>
          </a:xfrm>
          <a:prstGeom prst="straightConnector1">
            <a:avLst/>
          </a:prstGeom>
          <a:noFill/>
          <a:ln w="19050" cap="flat" cmpd="sng">
            <a:solidFill>
              <a:srgbClr val="000000"/>
            </a:solidFill>
            <a:prstDash val="solid"/>
            <a:round/>
            <a:headEnd type="none" w="sm" len="sm"/>
            <a:tailEnd type="none" w="sm" len="sm"/>
          </a:ln>
        </p:spPr>
      </p:cxnSp>
      <p:grpSp>
        <p:nvGrpSpPr>
          <p:cNvPr id="750" name="Google Shape;750;p36"/>
          <p:cNvGrpSpPr/>
          <p:nvPr/>
        </p:nvGrpSpPr>
        <p:grpSpPr>
          <a:xfrm>
            <a:off x="3085624" y="668835"/>
            <a:ext cx="2518470" cy="366278"/>
            <a:chOff x="0" y="0"/>
            <a:chExt cx="6715920" cy="976741"/>
          </a:xfrm>
        </p:grpSpPr>
        <p:sp>
          <p:nvSpPr>
            <p:cNvPr id="751" name="Google Shape;751;p36"/>
            <p:cNvSpPr/>
            <p:nvPr/>
          </p:nvSpPr>
          <p:spPr>
            <a:xfrm>
              <a:off x="0" y="0"/>
              <a:ext cx="3950055" cy="976741"/>
            </a:xfrm>
            <a:custGeom>
              <a:avLst/>
              <a:gdLst/>
              <a:ahLst/>
              <a:cxnLst/>
              <a:rect l="l" t="t" r="r" b="b"/>
              <a:pathLst>
                <a:path w="3950055" h="976741" extrusionOk="0">
                  <a:moveTo>
                    <a:pt x="0" y="0"/>
                  </a:moveTo>
                  <a:lnTo>
                    <a:pt x="3950055" y="0"/>
                  </a:lnTo>
                  <a:lnTo>
                    <a:pt x="3950055" y="976741"/>
                  </a:lnTo>
                  <a:lnTo>
                    <a:pt x="0" y="976741"/>
                  </a:lnTo>
                  <a:lnTo>
                    <a:pt x="0" y="0"/>
                  </a:lnTo>
                  <a:close/>
                </a:path>
              </a:pathLst>
            </a:custGeom>
            <a:blipFill rotWithShape="1">
              <a:blip r:embed="rId3">
                <a:alphaModFix/>
              </a:blip>
              <a:stretch>
                <a:fillRect/>
              </a:stretch>
            </a:blipFill>
            <a:ln>
              <a:noFill/>
            </a:ln>
          </p:spPr>
          <p:txBody>
            <a:bodyPr/>
            <a:lstStyle/>
            <a:p>
              <a:endParaRPr lang="en-CA"/>
            </a:p>
          </p:txBody>
        </p:sp>
        <p:sp>
          <p:nvSpPr>
            <p:cNvPr id="752" name="Google Shape;752;p36"/>
            <p:cNvSpPr/>
            <p:nvPr/>
          </p:nvSpPr>
          <p:spPr>
            <a:xfrm>
              <a:off x="2765865" y="0"/>
              <a:ext cx="3950055" cy="976741"/>
            </a:xfrm>
            <a:custGeom>
              <a:avLst/>
              <a:gdLst/>
              <a:ahLst/>
              <a:cxnLst/>
              <a:rect l="l" t="t" r="r" b="b"/>
              <a:pathLst>
                <a:path w="3950055" h="976741" extrusionOk="0">
                  <a:moveTo>
                    <a:pt x="0" y="0"/>
                  </a:moveTo>
                  <a:lnTo>
                    <a:pt x="3950055" y="0"/>
                  </a:lnTo>
                  <a:lnTo>
                    <a:pt x="3950055" y="976741"/>
                  </a:lnTo>
                  <a:lnTo>
                    <a:pt x="0" y="976741"/>
                  </a:lnTo>
                  <a:lnTo>
                    <a:pt x="0" y="0"/>
                  </a:lnTo>
                  <a:close/>
                </a:path>
              </a:pathLst>
            </a:custGeom>
            <a:blipFill rotWithShape="1">
              <a:blip r:embed="rId3">
                <a:alphaModFix/>
              </a:blip>
              <a:stretch>
                <a:fillRect/>
              </a:stretch>
            </a:blipFill>
            <a:ln>
              <a:noFill/>
            </a:ln>
          </p:spPr>
          <p:txBody>
            <a:bodyPr/>
            <a:lstStyle/>
            <a:p>
              <a:endParaRPr lang="en-CA"/>
            </a:p>
          </p:txBody>
        </p:sp>
      </p:grpSp>
      <p:sp>
        <p:nvSpPr>
          <p:cNvPr id="753" name="Google Shape;753;p36"/>
          <p:cNvSpPr txBox="1"/>
          <p:nvPr/>
        </p:nvSpPr>
        <p:spPr>
          <a:xfrm>
            <a:off x="2430255" y="223249"/>
            <a:ext cx="3877092" cy="75405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3500" b="0" i="0" u="none" strike="noStrike" cap="none" dirty="0">
                <a:solidFill>
                  <a:srgbClr val="000000"/>
                </a:solidFill>
                <a:latin typeface="Fira Sans Black"/>
                <a:ea typeface="Fira Sans Black"/>
                <a:cs typeface="Fira Sans Black"/>
                <a:sym typeface="Fira Sans Black"/>
              </a:rPr>
              <a:t>Analyse</a:t>
            </a:r>
            <a:endParaRPr sz="700" dirty="0"/>
          </a:p>
        </p:txBody>
      </p:sp>
      <p:sp>
        <p:nvSpPr>
          <p:cNvPr id="755" name="Google Shape;755;p36"/>
          <p:cNvSpPr txBox="1"/>
          <p:nvPr/>
        </p:nvSpPr>
        <p:spPr>
          <a:xfrm>
            <a:off x="986367" y="1309780"/>
            <a:ext cx="3877091" cy="301621"/>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fr-FR" b="1" dirty="0"/>
              <a:t>Solution 2: User </a:t>
            </a:r>
            <a:r>
              <a:rPr lang="fr-FR" b="1" dirty="0" err="1"/>
              <a:t>Experience</a:t>
            </a:r>
            <a:r>
              <a:rPr lang="fr-FR" b="1" dirty="0"/>
              <a:t> </a:t>
            </a:r>
            <a:r>
              <a:rPr lang="fr-FR" b="1" dirty="0" err="1"/>
              <a:t>Enhancement</a:t>
            </a:r>
            <a:endParaRPr b="1" dirty="0"/>
          </a:p>
        </p:txBody>
      </p:sp>
      <p:grpSp>
        <p:nvGrpSpPr>
          <p:cNvPr id="760" name="Google Shape;760;p36"/>
          <p:cNvGrpSpPr/>
          <p:nvPr/>
        </p:nvGrpSpPr>
        <p:grpSpPr>
          <a:xfrm rot="5400000">
            <a:off x="688696" y="1273686"/>
            <a:ext cx="149372" cy="130701"/>
            <a:chOff x="0" y="0"/>
            <a:chExt cx="812800" cy="711200"/>
          </a:xfrm>
        </p:grpSpPr>
        <p:sp>
          <p:nvSpPr>
            <p:cNvPr id="761" name="Google Shape;761;p36"/>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dirty="0"/>
            </a:p>
          </p:txBody>
        </p:sp>
        <p:sp>
          <p:nvSpPr>
            <p:cNvPr id="762" name="Google Shape;762;p36"/>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00F462A1-8874-B142-22AE-ED60FE97E1F5}"/>
              </a:ext>
            </a:extLst>
          </p:cNvPr>
          <p:cNvSpPr txBox="1"/>
          <p:nvPr/>
        </p:nvSpPr>
        <p:spPr>
          <a:xfrm>
            <a:off x="188965" y="1665051"/>
            <a:ext cx="8037688" cy="3416320"/>
          </a:xfrm>
          <a:prstGeom prst="rect">
            <a:avLst/>
          </a:prstGeom>
          <a:noFill/>
        </p:spPr>
        <p:txBody>
          <a:bodyPr wrap="square">
            <a:spAutoFit/>
          </a:bodyPr>
          <a:lstStyle/>
          <a:p>
            <a:r>
              <a:rPr lang="fr-FR" sz="1800" b="1" dirty="0"/>
              <a:t>1. </a:t>
            </a:r>
            <a:r>
              <a:rPr lang="fr-FR" sz="1800" b="1" dirty="0" err="1"/>
              <a:t>Maps</a:t>
            </a:r>
            <a:r>
              <a:rPr lang="fr-FR" sz="1800" b="1" dirty="0"/>
              <a:t> Interactives pour Guider vers les Bureaux:</a:t>
            </a:r>
          </a:p>
          <a:p>
            <a:r>
              <a:rPr lang="fr-FR" sz="1800" dirty="0"/>
              <a:t>Expérience de navigation fluide vers leurs bureaux grâce à une carte interactive </a:t>
            </a:r>
          </a:p>
          <a:p>
            <a:r>
              <a:rPr lang="fr-FR" sz="1800" b="1" dirty="0"/>
              <a:t>2. Visualisation Claire des Réservations en Live:</a:t>
            </a:r>
          </a:p>
          <a:p>
            <a:r>
              <a:rPr lang="fr-FR" sz="1800" dirty="0"/>
              <a:t>La carte interactive en temps réel affiche les réservations des bureaux avec leurs caractéristiques et les noms des </a:t>
            </a:r>
            <a:r>
              <a:rPr lang="fr-FR" sz="1800" dirty="0" err="1"/>
              <a:t>réservateurs</a:t>
            </a:r>
            <a:r>
              <a:rPr lang="fr-FR" sz="1800" dirty="0"/>
              <a:t>, offrant aux utilisateurs la possibilité de choisir leur espace de travail en fonction de leurs préférences tout en vérifiant la disponibilité instantanément.</a:t>
            </a:r>
          </a:p>
          <a:p>
            <a:r>
              <a:rPr lang="fr-FR" sz="1800" b="1" dirty="0"/>
              <a:t>3. Sous-Système d'Assistance Multilingue:</a:t>
            </a:r>
          </a:p>
          <a:p>
            <a:r>
              <a:rPr lang="fr-FR" sz="1800" dirty="0"/>
              <a:t>L'intégration d'une assistance multilingue dans l'application améliore son accessibilité en offrant un support dans différentes langues, renforçant ainsi son caractère inclusif et convivial.</a:t>
            </a:r>
          </a:p>
        </p:txBody>
      </p:sp>
      <p:sp>
        <p:nvSpPr>
          <p:cNvPr id="9" name="Rectangle 4">
            <a:extLst>
              <a:ext uri="{FF2B5EF4-FFF2-40B4-BE49-F238E27FC236}">
                <a16:creationId xmlns:a16="http://schemas.microsoft.com/office/drawing/2014/main" id="{42E75A44-A009-FAB4-A591-ACC9805D57C1}"/>
              </a:ext>
            </a:extLst>
          </p:cNvPr>
          <p:cNvSpPr>
            <a:spLocks noChangeArrowheads="1"/>
          </p:cNvSpPr>
          <p:nvPr/>
        </p:nvSpPr>
        <p:spPr bwMode="auto">
          <a:xfrm>
            <a:off x="0" y="-94565"/>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00000"/>
                </a:solidFill>
                <a:effectLst/>
                <a:latin typeface="Söhn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82511874"/>
      </p:ext>
    </p:extLst>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cxnSp>
        <p:nvCxnSpPr>
          <p:cNvPr id="749" name="Google Shape;749;p36"/>
          <p:cNvCxnSpPr/>
          <p:nvPr/>
        </p:nvCxnSpPr>
        <p:spPr>
          <a:xfrm>
            <a:off x="893781" y="1189603"/>
            <a:ext cx="0" cy="298745"/>
          </a:xfrm>
          <a:prstGeom prst="straightConnector1">
            <a:avLst/>
          </a:prstGeom>
          <a:noFill/>
          <a:ln w="19050" cap="flat" cmpd="sng">
            <a:solidFill>
              <a:srgbClr val="000000"/>
            </a:solidFill>
            <a:prstDash val="solid"/>
            <a:round/>
            <a:headEnd type="none" w="sm" len="sm"/>
            <a:tailEnd type="none" w="sm" len="sm"/>
          </a:ln>
        </p:spPr>
      </p:cxnSp>
      <p:grpSp>
        <p:nvGrpSpPr>
          <p:cNvPr id="750" name="Google Shape;750;p36"/>
          <p:cNvGrpSpPr/>
          <p:nvPr/>
        </p:nvGrpSpPr>
        <p:grpSpPr>
          <a:xfrm>
            <a:off x="3085624" y="668835"/>
            <a:ext cx="2518470" cy="366278"/>
            <a:chOff x="0" y="0"/>
            <a:chExt cx="6715920" cy="976741"/>
          </a:xfrm>
        </p:grpSpPr>
        <p:sp>
          <p:nvSpPr>
            <p:cNvPr id="751" name="Google Shape;751;p36"/>
            <p:cNvSpPr/>
            <p:nvPr/>
          </p:nvSpPr>
          <p:spPr>
            <a:xfrm>
              <a:off x="0" y="0"/>
              <a:ext cx="3950055" cy="976741"/>
            </a:xfrm>
            <a:custGeom>
              <a:avLst/>
              <a:gdLst/>
              <a:ahLst/>
              <a:cxnLst/>
              <a:rect l="l" t="t" r="r" b="b"/>
              <a:pathLst>
                <a:path w="3950055" h="976741" extrusionOk="0">
                  <a:moveTo>
                    <a:pt x="0" y="0"/>
                  </a:moveTo>
                  <a:lnTo>
                    <a:pt x="3950055" y="0"/>
                  </a:lnTo>
                  <a:lnTo>
                    <a:pt x="3950055" y="976741"/>
                  </a:lnTo>
                  <a:lnTo>
                    <a:pt x="0" y="976741"/>
                  </a:lnTo>
                  <a:lnTo>
                    <a:pt x="0" y="0"/>
                  </a:lnTo>
                  <a:close/>
                </a:path>
              </a:pathLst>
            </a:custGeom>
            <a:blipFill rotWithShape="1">
              <a:blip r:embed="rId3">
                <a:alphaModFix/>
              </a:blip>
              <a:stretch>
                <a:fillRect/>
              </a:stretch>
            </a:blipFill>
            <a:ln>
              <a:noFill/>
            </a:ln>
          </p:spPr>
          <p:txBody>
            <a:bodyPr/>
            <a:lstStyle/>
            <a:p>
              <a:endParaRPr lang="en-CA"/>
            </a:p>
          </p:txBody>
        </p:sp>
        <p:sp>
          <p:nvSpPr>
            <p:cNvPr id="752" name="Google Shape;752;p36"/>
            <p:cNvSpPr/>
            <p:nvPr/>
          </p:nvSpPr>
          <p:spPr>
            <a:xfrm>
              <a:off x="2765865" y="0"/>
              <a:ext cx="3950055" cy="976741"/>
            </a:xfrm>
            <a:custGeom>
              <a:avLst/>
              <a:gdLst/>
              <a:ahLst/>
              <a:cxnLst/>
              <a:rect l="l" t="t" r="r" b="b"/>
              <a:pathLst>
                <a:path w="3950055" h="976741" extrusionOk="0">
                  <a:moveTo>
                    <a:pt x="0" y="0"/>
                  </a:moveTo>
                  <a:lnTo>
                    <a:pt x="3950055" y="0"/>
                  </a:lnTo>
                  <a:lnTo>
                    <a:pt x="3950055" y="976741"/>
                  </a:lnTo>
                  <a:lnTo>
                    <a:pt x="0" y="976741"/>
                  </a:lnTo>
                  <a:lnTo>
                    <a:pt x="0" y="0"/>
                  </a:lnTo>
                  <a:close/>
                </a:path>
              </a:pathLst>
            </a:custGeom>
            <a:blipFill rotWithShape="1">
              <a:blip r:embed="rId3">
                <a:alphaModFix/>
              </a:blip>
              <a:stretch>
                <a:fillRect/>
              </a:stretch>
            </a:blipFill>
            <a:ln>
              <a:noFill/>
            </a:ln>
          </p:spPr>
          <p:txBody>
            <a:bodyPr/>
            <a:lstStyle/>
            <a:p>
              <a:endParaRPr lang="en-CA"/>
            </a:p>
          </p:txBody>
        </p:sp>
      </p:grpSp>
      <p:sp>
        <p:nvSpPr>
          <p:cNvPr id="753" name="Google Shape;753;p36"/>
          <p:cNvSpPr txBox="1"/>
          <p:nvPr/>
        </p:nvSpPr>
        <p:spPr>
          <a:xfrm>
            <a:off x="2430255" y="223249"/>
            <a:ext cx="3877092" cy="754053"/>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3500" b="0" i="0" u="none" strike="noStrike" cap="none" dirty="0">
                <a:solidFill>
                  <a:srgbClr val="000000"/>
                </a:solidFill>
                <a:latin typeface="Fira Sans Black"/>
                <a:ea typeface="Fira Sans Black"/>
                <a:cs typeface="Fira Sans Black"/>
                <a:sym typeface="Fira Sans Black"/>
              </a:rPr>
              <a:t>Analyse</a:t>
            </a:r>
            <a:endParaRPr sz="700" dirty="0"/>
          </a:p>
        </p:txBody>
      </p:sp>
      <p:sp>
        <p:nvSpPr>
          <p:cNvPr id="756" name="Google Shape;756;p36"/>
          <p:cNvSpPr txBox="1"/>
          <p:nvPr/>
        </p:nvSpPr>
        <p:spPr>
          <a:xfrm>
            <a:off x="1058341" y="1127846"/>
            <a:ext cx="7306721" cy="387798"/>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US" sz="1800" b="1" dirty="0"/>
              <a:t>Solution 3: Performance Monitoring and Optimization</a:t>
            </a:r>
            <a:endParaRPr sz="1800" b="1" dirty="0"/>
          </a:p>
        </p:txBody>
      </p:sp>
      <p:grpSp>
        <p:nvGrpSpPr>
          <p:cNvPr id="763" name="Google Shape;763;p36"/>
          <p:cNvGrpSpPr/>
          <p:nvPr/>
        </p:nvGrpSpPr>
        <p:grpSpPr>
          <a:xfrm rot="5400000">
            <a:off x="884445" y="1198939"/>
            <a:ext cx="149372" cy="130701"/>
            <a:chOff x="0" y="0"/>
            <a:chExt cx="812800" cy="711200"/>
          </a:xfrm>
        </p:grpSpPr>
        <p:sp>
          <p:nvSpPr>
            <p:cNvPr id="764" name="Google Shape;764;p36"/>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765" name="Google Shape;765;p36"/>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grpSp>
      <p:sp>
        <p:nvSpPr>
          <p:cNvPr id="9" name="Rectangle 4">
            <a:extLst>
              <a:ext uri="{FF2B5EF4-FFF2-40B4-BE49-F238E27FC236}">
                <a16:creationId xmlns:a16="http://schemas.microsoft.com/office/drawing/2014/main" id="{42E75A44-A009-FAB4-A591-ACC9805D57C1}"/>
              </a:ext>
            </a:extLst>
          </p:cNvPr>
          <p:cNvSpPr>
            <a:spLocks noChangeArrowheads="1"/>
          </p:cNvSpPr>
          <p:nvPr/>
        </p:nvSpPr>
        <p:spPr bwMode="auto">
          <a:xfrm>
            <a:off x="0" y="-94565"/>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00000"/>
                </a:solidFill>
                <a:effectLst/>
                <a:latin typeface="Söhn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F38344A9-A983-5406-6FAD-E8A678EF2B95}"/>
              </a:ext>
            </a:extLst>
          </p:cNvPr>
          <p:cNvSpPr txBox="1"/>
          <p:nvPr/>
        </p:nvSpPr>
        <p:spPr>
          <a:xfrm>
            <a:off x="184731" y="1666188"/>
            <a:ext cx="8300235" cy="3354765"/>
          </a:xfrm>
          <a:prstGeom prst="rect">
            <a:avLst/>
          </a:prstGeom>
          <a:noFill/>
        </p:spPr>
        <p:txBody>
          <a:bodyPr wrap="square">
            <a:spAutoFit/>
          </a:bodyPr>
          <a:lstStyle/>
          <a:p>
            <a:r>
              <a:rPr lang="fr-FR" sz="1600" b="1" dirty="0"/>
              <a:t>1. Sous-Système de </a:t>
            </a:r>
            <a:r>
              <a:rPr lang="fr-FR" sz="1600" b="1" dirty="0" err="1"/>
              <a:t>Reporting</a:t>
            </a:r>
            <a:r>
              <a:rPr lang="fr-FR" sz="1600" b="1" dirty="0"/>
              <a:t> Active:</a:t>
            </a:r>
          </a:p>
          <a:p>
            <a:r>
              <a:rPr lang="fr-FR" sz="1600" dirty="0"/>
              <a:t>Le sous-système collecte et présente en temps réel des données sur l'utilisation des bureaux, générant des rapports détaillés sur l'occupation, les pics d'utilisation et les tendances. Ces informations permettent aux gestionnaires de prendre des décisions éclairées pour optimiser l'aménagement de l'espace.</a:t>
            </a:r>
          </a:p>
          <a:p>
            <a:r>
              <a:rPr lang="fr-FR" sz="1600" b="1" dirty="0"/>
              <a:t>2. Sous-Système de Configuration d'Environnement Ergonomique:</a:t>
            </a:r>
          </a:p>
          <a:p>
            <a:r>
              <a:rPr lang="fr-FR" sz="1600" dirty="0"/>
              <a:t>Les utilisateurs peuvent définir leurs préférences ergonomiques, permettant au système d'ajuster automatiquement l'environnement de travail pour améliorer le confort et réduire les risques de problèmes de santé liés à une mauvaise ergonomie.</a:t>
            </a:r>
          </a:p>
          <a:p>
            <a:r>
              <a:rPr lang="fr-FR" sz="1600" b="1" dirty="0"/>
              <a:t>3. Rappels Automatiques pour les Check-in </a:t>
            </a:r>
            <a:r>
              <a:rPr lang="fr-FR" sz="1600" dirty="0"/>
              <a:t>:</a:t>
            </a:r>
            <a:r>
              <a:rPr lang="fr-FR" sz="2000" dirty="0"/>
              <a:t> </a:t>
            </a:r>
          </a:p>
          <a:p>
            <a:r>
              <a:rPr lang="fr-FR" sz="1600" dirty="0"/>
              <a:t>Une fonctionnalité qui envoie automatiquement des rappels aux utilisateurs pour effectuer le check-in après avoir effectué une réservation. Cela vise à éviter que les utilisateurs oublient leur réservation et perdent leur place. </a:t>
            </a:r>
          </a:p>
        </p:txBody>
      </p:sp>
    </p:spTree>
    <p:extLst>
      <p:ext uri="{BB962C8B-B14F-4D97-AF65-F5344CB8AC3E}">
        <p14:creationId xmlns:p14="http://schemas.microsoft.com/office/powerpoint/2010/main" val="4170461371"/>
      </p:ext>
    </p:extLst>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cxnSp>
        <p:nvCxnSpPr>
          <p:cNvPr id="770" name="Google Shape;770;p37"/>
          <p:cNvCxnSpPr/>
          <p:nvPr/>
        </p:nvCxnSpPr>
        <p:spPr>
          <a:xfrm>
            <a:off x="4572000" y="-294965"/>
            <a:ext cx="0" cy="5733431"/>
          </a:xfrm>
          <a:prstGeom prst="straightConnector1">
            <a:avLst/>
          </a:prstGeom>
          <a:noFill/>
          <a:ln w="38100" cap="flat" cmpd="sng">
            <a:solidFill>
              <a:srgbClr val="000000"/>
            </a:solidFill>
            <a:prstDash val="solid"/>
            <a:round/>
            <a:headEnd type="none" w="sm" len="sm"/>
            <a:tailEnd type="none" w="sm" len="sm"/>
          </a:ln>
        </p:spPr>
      </p:cxnSp>
      <p:grpSp>
        <p:nvGrpSpPr>
          <p:cNvPr id="771" name="Google Shape;771;p37"/>
          <p:cNvGrpSpPr/>
          <p:nvPr/>
        </p:nvGrpSpPr>
        <p:grpSpPr>
          <a:xfrm>
            <a:off x="7622771" y="0"/>
            <a:ext cx="4776008" cy="5331775"/>
            <a:chOff x="0" y="0"/>
            <a:chExt cx="12736021" cy="14218067"/>
          </a:xfrm>
        </p:grpSpPr>
        <p:sp>
          <p:nvSpPr>
            <p:cNvPr id="772" name="Google Shape;772;p37"/>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3" name="Google Shape;773;p37"/>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4" name="Google Shape;774;p37"/>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5" name="Google Shape;775;p37"/>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6" name="Google Shape;776;p37"/>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7" name="Google Shape;777;p37"/>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78" name="Google Shape;778;p37"/>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79" name="Google Shape;779;p37"/>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0" name="Google Shape;780;p37"/>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1" name="Google Shape;781;p37"/>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782" name="Google Shape;782;p37"/>
          <p:cNvGrpSpPr/>
          <p:nvPr/>
        </p:nvGrpSpPr>
        <p:grpSpPr>
          <a:xfrm rot="10800000">
            <a:off x="-3318276" y="-188275"/>
            <a:ext cx="4776008" cy="5331775"/>
            <a:chOff x="0" y="0"/>
            <a:chExt cx="12736021" cy="14218067"/>
          </a:xfrm>
        </p:grpSpPr>
        <p:sp>
          <p:nvSpPr>
            <p:cNvPr id="783" name="Google Shape;783;p37"/>
            <p:cNvSpPr/>
            <p:nvPr/>
          </p:nvSpPr>
          <p:spPr>
            <a:xfrm>
              <a:off x="2685067" y="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4" name="Google Shape;784;p37"/>
            <p:cNvSpPr/>
            <p:nvPr/>
          </p:nvSpPr>
          <p:spPr>
            <a:xfrm>
              <a:off x="1091390" y="7007884"/>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5" name="Google Shape;785;p37"/>
            <p:cNvSpPr/>
            <p:nvPr/>
          </p:nvSpPr>
          <p:spPr>
            <a:xfrm>
              <a:off x="1884777" y="1242663"/>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6" name="Google Shape;786;p37"/>
            <p:cNvSpPr/>
            <p:nvPr/>
          </p:nvSpPr>
          <p:spPr>
            <a:xfrm>
              <a:off x="1849325" y="8250548"/>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87" name="Google Shape;787;p37"/>
            <p:cNvSpPr/>
            <p:nvPr/>
          </p:nvSpPr>
          <p:spPr>
            <a:xfrm>
              <a:off x="1324807" y="249625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88" name="Google Shape;788;p37"/>
            <p:cNvSpPr/>
            <p:nvPr/>
          </p:nvSpPr>
          <p:spPr>
            <a:xfrm>
              <a:off x="1289356" y="9504138"/>
              <a:ext cx="10050954" cy="2485327"/>
            </a:xfrm>
            <a:custGeom>
              <a:avLst/>
              <a:gdLst/>
              <a:ahLst/>
              <a:cxnLst/>
              <a:rect l="l" t="t" r="r" b="b"/>
              <a:pathLst>
                <a:path w="10050954" h="2485327" extrusionOk="0">
                  <a:moveTo>
                    <a:pt x="0" y="0"/>
                  </a:moveTo>
                  <a:lnTo>
                    <a:pt x="10050953" y="0"/>
                  </a:lnTo>
                  <a:lnTo>
                    <a:pt x="10050953"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89" name="Google Shape;789;p37"/>
            <p:cNvSpPr/>
            <p:nvPr/>
          </p:nvSpPr>
          <p:spPr>
            <a:xfrm>
              <a:off x="702360" y="3680034"/>
              <a:ext cx="10050954" cy="2485327"/>
            </a:xfrm>
            <a:custGeom>
              <a:avLst/>
              <a:gdLst/>
              <a:ahLst/>
              <a:cxnLst/>
              <a:rect l="l" t="t" r="r" b="b"/>
              <a:pathLst>
                <a:path w="10050954" h="2485327" extrusionOk="0">
                  <a:moveTo>
                    <a:pt x="0" y="0"/>
                  </a:moveTo>
                  <a:lnTo>
                    <a:pt x="10050954" y="0"/>
                  </a:lnTo>
                  <a:lnTo>
                    <a:pt x="10050954" y="2485326"/>
                  </a:lnTo>
                  <a:lnTo>
                    <a:pt x="0" y="2485326"/>
                  </a:lnTo>
                  <a:lnTo>
                    <a:pt x="0" y="0"/>
                  </a:lnTo>
                  <a:close/>
                </a:path>
              </a:pathLst>
            </a:custGeom>
            <a:blipFill rotWithShape="1">
              <a:blip r:embed="rId3">
                <a:alphaModFix/>
              </a:blip>
              <a:stretch>
                <a:fillRect/>
              </a:stretch>
            </a:blipFill>
            <a:ln>
              <a:noFill/>
            </a:ln>
          </p:spPr>
          <p:txBody>
            <a:bodyPr/>
            <a:lstStyle/>
            <a:p>
              <a:endParaRPr lang="en-CA"/>
            </a:p>
          </p:txBody>
        </p:sp>
        <p:sp>
          <p:nvSpPr>
            <p:cNvPr id="790" name="Google Shape;790;p37"/>
            <p:cNvSpPr/>
            <p:nvPr/>
          </p:nvSpPr>
          <p:spPr>
            <a:xfrm>
              <a:off x="666908" y="10687918"/>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91" name="Google Shape;791;p37"/>
            <p:cNvSpPr/>
            <p:nvPr/>
          </p:nvSpPr>
          <p:spPr>
            <a:xfrm>
              <a:off x="1849325" y="5156656"/>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sp>
          <p:nvSpPr>
            <p:cNvPr id="792" name="Google Shape;792;p37"/>
            <p:cNvSpPr/>
            <p:nvPr/>
          </p:nvSpPr>
          <p:spPr>
            <a:xfrm>
              <a:off x="0" y="11732740"/>
              <a:ext cx="10050954" cy="2485327"/>
            </a:xfrm>
            <a:custGeom>
              <a:avLst/>
              <a:gdLst/>
              <a:ahLst/>
              <a:cxnLst/>
              <a:rect l="l" t="t" r="r" b="b"/>
              <a:pathLst>
                <a:path w="10050954" h="2485327" extrusionOk="0">
                  <a:moveTo>
                    <a:pt x="0" y="0"/>
                  </a:moveTo>
                  <a:lnTo>
                    <a:pt x="10050954" y="0"/>
                  </a:lnTo>
                  <a:lnTo>
                    <a:pt x="10050954" y="2485327"/>
                  </a:lnTo>
                  <a:lnTo>
                    <a:pt x="0" y="2485327"/>
                  </a:lnTo>
                  <a:lnTo>
                    <a:pt x="0" y="0"/>
                  </a:lnTo>
                  <a:close/>
                </a:path>
              </a:pathLst>
            </a:custGeom>
            <a:blipFill rotWithShape="1">
              <a:blip r:embed="rId3">
                <a:alphaModFix/>
              </a:blip>
              <a:stretch>
                <a:fillRect/>
              </a:stretch>
            </a:blipFill>
            <a:ln>
              <a:noFill/>
            </a:ln>
          </p:spPr>
          <p:txBody>
            <a:bodyPr/>
            <a:lstStyle/>
            <a:p>
              <a:endParaRPr lang="en-CA"/>
            </a:p>
          </p:txBody>
        </p:sp>
      </p:grpSp>
      <p:grpSp>
        <p:nvGrpSpPr>
          <p:cNvPr id="793" name="Google Shape;793;p37"/>
          <p:cNvGrpSpPr/>
          <p:nvPr/>
        </p:nvGrpSpPr>
        <p:grpSpPr>
          <a:xfrm>
            <a:off x="1645966" y="238125"/>
            <a:ext cx="6092570" cy="4317048"/>
            <a:chOff x="0" y="-152400"/>
            <a:chExt cx="16246853" cy="11512126"/>
          </a:xfrm>
        </p:grpSpPr>
        <p:sp>
          <p:nvSpPr>
            <p:cNvPr id="794" name="Google Shape;794;p37"/>
            <p:cNvSpPr txBox="1"/>
            <p:nvPr/>
          </p:nvSpPr>
          <p:spPr>
            <a:xfrm>
              <a:off x="5596912" y="-152400"/>
              <a:ext cx="865685" cy="229806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4000" dirty="0"/>
                <a:t>A</a:t>
              </a:r>
              <a:endParaRPr sz="700" dirty="0"/>
            </a:p>
          </p:txBody>
        </p:sp>
        <p:sp>
          <p:nvSpPr>
            <p:cNvPr id="795" name="Google Shape;795;p37"/>
            <p:cNvSpPr txBox="1"/>
            <p:nvPr/>
          </p:nvSpPr>
          <p:spPr>
            <a:xfrm>
              <a:off x="1286792" y="622304"/>
              <a:ext cx="3717301" cy="103412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 sz="1800" b="1" dirty="0">
                  <a:latin typeface="Nunito"/>
                  <a:ea typeface="Nunito"/>
                  <a:cs typeface="Nunito"/>
                  <a:sym typeface="Nunito"/>
                </a:rPr>
                <a:t>Avantages </a:t>
              </a:r>
              <a:endParaRPr sz="800" dirty="0"/>
            </a:p>
          </p:txBody>
        </p:sp>
        <p:sp>
          <p:nvSpPr>
            <p:cNvPr id="796" name="Google Shape;796;p37"/>
            <p:cNvSpPr txBox="1"/>
            <p:nvPr/>
          </p:nvSpPr>
          <p:spPr>
            <a:xfrm>
              <a:off x="0" y="1542877"/>
              <a:ext cx="4784101" cy="287259"/>
            </a:xfrm>
            <a:prstGeom prst="rect">
              <a:avLst/>
            </a:prstGeom>
            <a:noFill/>
            <a:ln>
              <a:noFill/>
            </a:ln>
          </p:spPr>
          <p:txBody>
            <a:bodyPr spcFirstLastPara="1" wrap="square" lIns="0" tIns="0" rIns="0" bIns="0" anchor="t" anchorCtr="0">
              <a:spAutoFit/>
            </a:bodyPr>
            <a:lstStyle/>
            <a:p>
              <a:pPr marL="0" marR="0" lvl="1" indent="0" algn="r" rtl="0">
                <a:lnSpc>
                  <a:spcPct val="100000"/>
                </a:lnSpc>
                <a:spcBef>
                  <a:spcPts val="0"/>
                </a:spcBef>
                <a:spcAft>
                  <a:spcPts val="0"/>
                </a:spcAft>
                <a:buNone/>
              </a:pPr>
              <a:endParaRPr lang="en-CA" sz="700" dirty="0"/>
            </a:p>
          </p:txBody>
        </p:sp>
        <p:grpSp>
          <p:nvGrpSpPr>
            <p:cNvPr id="797" name="Google Shape;797;p37"/>
            <p:cNvGrpSpPr/>
            <p:nvPr/>
          </p:nvGrpSpPr>
          <p:grpSpPr>
            <a:xfrm rot="-5400000">
              <a:off x="7232844" y="624394"/>
              <a:ext cx="580814" cy="508212"/>
              <a:chOff x="0" y="0"/>
              <a:chExt cx="812800" cy="711200"/>
            </a:xfrm>
          </p:grpSpPr>
          <p:sp>
            <p:nvSpPr>
              <p:cNvPr id="798" name="Google Shape;798;p37"/>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799" name="Google Shape;799;p37"/>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00" name="Google Shape;800;p37"/>
            <p:cNvSpPr txBox="1"/>
            <p:nvPr/>
          </p:nvSpPr>
          <p:spPr>
            <a:xfrm>
              <a:off x="8844368" y="2778253"/>
              <a:ext cx="865685" cy="229806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4000" dirty="0"/>
                <a:t>I</a:t>
              </a:r>
              <a:endParaRPr sz="700" dirty="0"/>
            </a:p>
          </p:txBody>
        </p:sp>
        <p:sp>
          <p:nvSpPr>
            <p:cNvPr id="801" name="Google Shape;801;p37"/>
            <p:cNvSpPr txBox="1"/>
            <p:nvPr/>
          </p:nvSpPr>
          <p:spPr>
            <a:xfrm>
              <a:off x="9549488" y="3424463"/>
              <a:ext cx="4641931" cy="103412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b="1" i="0" u="none" strike="noStrike" cap="none" dirty="0">
                  <a:solidFill>
                    <a:srgbClr val="000000"/>
                  </a:solidFill>
                  <a:latin typeface="Nunito"/>
                  <a:ea typeface="Nunito"/>
                  <a:cs typeface="Nunito"/>
                  <a:sym typeface="Nunito"/>
                </a:rPr>
                <a:t>Inconvenients</a:t>
              </a:r>
              <a:endParaRPr sz="800" dirty="0"/>
            </a:p>
          </p:txBody>
        </p:sp>
        <p:sp>
          <p:nvSpPr>
            <p:cNvPr id="802" name="Google Shape;802;p37"/>
            <p:cNvSpPr txBox="1"/>
            <p:nvPr/>
          </p:nvSpPr>
          <p:spPr>
            <a:xfrm>
              <a:off x="8425205" y="4750703"/>
              <a:ext cx="6733200" cy="6401751"/>
            </a:xfrm>
            <a:prstGeom prst="rect">
              <a:avLst/>
            </a:prstGeom>
            <a:noFill/>
            <a:ln>
              <a:noFill/>
            </a:ln>
          </p:spPr>
          <p:txBody>
            <a:bodyPr spcFirstLastPara="1" wrap="square" lIns="0" tIns="0" rIns="0" bIns="0" anchor="t" anchorCtr="0">
              <a:spAutoFit/>
            </a:bodyPr>
            <a:lstStyle/>
            <a:p>
              <a:r>
                <a:rPr lang="fr-FR" sz="1050" b="1" dirty="0">
                  <a:latin typeface="Nunito"/>
                  <a:sym typeface="Nunito"/>
                </a:rPr>
                <a:t>Dépendance à la Connectivité : </a:t>
              </a:r>
            </a:p>
            <a:p>
              <a:pPr marL="171450" indent="-171450">
                <a:buFont typeface="Arial" panose="020B0604020202020204" pitchFamily="34" charset="0"/>
                <a:buChar char="•"/>
              </a:pPr>
              <a:r>
                <a:rPr lang="fr-FR" sz="1050" dirty="0">
                  <a:latin typeface="Nunito"/>
                  <a:sym typeface="Nunito"/>
                </a:rPr>
                <a:t>Nécessite une connexion Internet stable pour accéder aux fonctionnalités de réservation en temps réel. </a:t>
              </a:r>
            </a:p>
            <a:p>
              <a:pPr marL="171450" indent="-171450">
                <a:buFont typeface="Arial" panose="020B0604020202020204" pitchFamily="34" charset="0"/>
                <a:buChar char="•"/>
              </a:pPr>
              <a:r>
                <a:rPr lang="fr-FR" sz="1050" dirty="0">
                  <a:latin typeface="Nunito"/>
                  <a:sym typeface="Nunito"/>
                </a:rPr>
                <a:t>Les utilisateurs dans des zones à faible connectivité peuvent rencontrer des difficultés. </a:t>
              </a:r>
            </a:p>
            <a:p>
              <a:r>
                <a:rPr lang="fr-FR" sz="1050" b="1" dirty="0">
                  <a:latin typeface="Nunito"/>
                  <a:sym typeface="Nunito"/>
                </a:rPr>
                <a:t>Manque de Personnalisation : </a:t>
              </a:r>
            </a:p>
            <a:p>
              <a:pPr marL="171450" indent="-171450">
                <a:buFont typeface="Arial" panose="020B0604020202020204" pitchFamily="34" charset="0"/>
                <a:buChar char="•"/>
              </a:pPr>
              <a:r>
                <a:rPr lang="fr-FR" sz="1050" dirty="0">
                  <a:latin typeface="Nunito"/>
                  <a:sym typeface="Nunito"/>
                </a:rPr>
                <a:t>La réservation anticipée automatique peut ne pas convenir à tous les utilisateurs.</a:t>
              </a:r>
            </a:p>
            <a:p>
              <a:pPr marL="171450" indent="-171450">
                <a:buFont typeface="Arial" panose="020B0604020202020204" pitchFamily="34" charset="0"/>
                <a:buChar char="•"/>
              </a:pPr>
              <a:r>
                <a:rPr lang="fr-FR" sz="1050" dirty="0">
                  <a:latin typeface="Nunito"/>
                  <a:sym typeface="Nunito"/>
                </a:rPr>
                <a:t>Certains préfèrent avoir un contrôle total sur leurs réservations sans automatisation.</a:t>
              </a:r>
              <a:endParaRPr sz="1050" dirty="0">
                <a:latin typeface="Nunito"/>
                <a:sym typeface="Nunito"/>
              </a:endParaRPr>
            </a:p>
            <a:p>
              <a:pPr marL="0" marR="0" lvl="1" indent="0" algn="l" rtl="0">
                <a:lnSpc>
                  <a:spcPct val="100000"/>
                </a:lnSpc>
                <a:spcBef>
                  <a:spcPts val="0"/>
                </a:spcBef>
                <a:spcAft>
                  <a:spcPts val="0"/>
                </a:spcAft>
                <a:buNone/>
              </a:pPr>
              <a:endParaRPr sz="900" b="0" i="0" u="none" strike="noStrike" cap="none" dirty="0">
                <a:solidFill>
                  <a:srgbClr val="000000"/>
                </a:solidFill>
                <a:latin typeface="Nunito"/>
                <a:ea typeface="Nunito"/>
                <a:cs typeface="Nunito"/>
                <a:sym typeface="Nunito"/>
              </a:endParaRPr>
            </a:p>
          </p:txBody>
        </p:sp>
        <p:grpSp>
          <p:nvGrpSpPr>
            <p:cNvPr id="803" name="Google Shape;803;p37"/>
            <p:cNvGrpSpPr/>
            <p:nvPr/>
          </p:nvGrpSpPr>
          <p:grpSpPr>
            <a:xfrm rot="5400000">
              <a:off x="7791856" y="3555047"/>
              <a:ext cx="580814" cy="508212"/>
              <a:chOff x="0" y="0"/>
              <a:chExt cx="812800" cy="711200"/>
            </a:xfrm>
          </p:grpSpPr>
          <p:sp>
            <p:nvSpPr>
              <p:cNvPr id="804" name="Google Shape;804;p37"/>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000000"/>
              </a:solidFill>
              <a:ln>
                <a:noFill/>
              </a:ln>
            </p:spPr>
            <p:txBody>
              <a:bodyPr/>
              <a:lstStyle/>
              <a:p>
                <a:endParaRPr lang="en-CA"/>
              </a:p>
            </p:txBody>
          </p:sp>
          <p:sp>
            <p:nvSpPr>
              <p:cNvPr id="805" name="Google Shape;805;p37"/>
              <p:cNvSpPr txBox="1"/>
              <p:nvPr/>
            </p:nvSpPr>
            <p:spPr>
              <a:xfrm>
                <a:off x="127000" y="311150"/>
                <a:ext cx="558800" cy="349250"/>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06" name="Google Shape;806;p37"/>
            <p:cNvSpPr txBox="1"/>
            <p:nvPr/>
          </p:nvSpPr>
          <p:spPr>
            <a:xfrm>
              <a:off x="9149168" y="9007860"/>
              <a:ext cx="865685"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07" name="Google Shape;807;p37"/>
            <p:cNvSpPr txBox="1"/>
            <p:nvPr/>
          </p:nvSpPr>
          <p:spPr>
            <a:xfrm>
              <a:off x="10827653" y="9691204"/>
              <a:ext cx="3717299"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08" name="Google Shape;808;p37"/>
            <p:cNvSpPr txBox="1"/>
            <p:nvPr/>
          </p:nvSpPr>
          <p:spPr>
            <a:xfrm>
              <a:off x="10827653" y="10703137"/>
              <a:ext cx="5419200" cy="65658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endParaRPr sz="700" dirty="0"/>
            </a:p>
            <a:p>
              <a:pPr marL="0" marR="0" lvl="1" indent="0" algn="l" rtl="0">
                <a:lnSpc>
                  <a:spcPct val="100000"/>
                </a:lnSpc>
                <a:spcBef>
                  <a:spcPts val="0"/>
                </a:spcBef>
                <a:spcAft>
                  <a:spcPts val="0"/>
                </a:spcAft>
                <a:buNone/>
              </a:pPr>
              <a:endParaRPr sz="900" b="0" i="0" u="none" strike="noStrike" cap="none" dirty="0">
                <a:solidFill>
                  <a:srgbClr val="000000"/>
                </a:solidFill>
                <a:latin typeface="Nunito"/>
                <a:ea typeface="Nunito"/>
                <a:cs typeface="Nunito"/>
                <a:sym typeface="Nunito"/>
              </a:endParaRPr>
            </a:p>
          </p:txBody>
        </p:sp>
        <p:sp>
          <p:nvSpPr>
            <p:cNvPr id="811" name="Google Shape;811;p37"/>
            <p:cNvSpPr txBox="1"/>
            <p:nvPr/>
          </p:nvSpPr>
          <p:spPr>
            <a:xfrm rot="5400000">
              <a:off x="7789587" y="9913977"/>
              <a:ext cx="399309" cy="249568"/>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sp>
          <p:nvSpPr>
            <p:cNvPr id="812" name="Google Shape;812;p37"/>
            <p:cNvSpPr txBox="1"/>
            <p:nvPr/>
          </p:nvSpPr>
          <p:spPr>
            <a:xfrm>
              <a:off x="5596912" y="6077207"/>
              <a:ext cx="865685" cy="40216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700" dirty="0"/>
            </a:p>
          </p:txBody>
        </p:sp>
        <p:sp>
          <p:nvSpPr>
            <p:cNvPr id="813" name="Google Shape;813;p37"/>
            <p:cNvSpPr txBox="1"/>
            <p:nvPr/>
          </p:nvSpPr>
          <p:spPr>
            <a:xfrm>
              <a:off x="0" y="6760551"/>
              <a:ext cx="4784112" cy="402163"/>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endParaRPr sz="700" dirty="0"/>
            </a:p>
          </p:txBody>
        </p:sp>
        <p:sp>
          <p:nvSpPr>
            <p:cNvPr id="817" name="Google Shape;817;p37"/>
            <p:cNvSpPr txBox="1"/>
            <p:nvPr/>
          </p:nvSpPr>
          <p:spPr>
            <a:xfrm rot="16200000">
              <a:off x="7416619" y="6983324"/>
              <a:ext cx="399309" cy="249568"/>
            </a:xfrm>
            <a:prstGeom prst="rect">
              <a:avLst/>
            </a:prstGeom>
            <a:noFill/>
            <a:ln>
              <a:noFill/>
            </a:ln>
          </p:spPr>
          <p:txBody>
            <a:bodyPr spcFirstLastPara="1" wrap="square" lIns="25400" tIns="25400" rIns="25400" bIns="25400" anchor="ctr" anchorCtr="0">
              <a:noAutofit/>
            </a:bodyPr>
            <a:lstStyle/>
            <a:p>
              <a:pPr marL="0" marR="0" lvl="0" indent="0" algn="ctr" rtl="0">
                <a:lnSpc>
                  <a:spcPct val="1322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518D605D-4FF6-287C-0E93-E79243BC6888}"/>
              </a:ext>
            </a:extLst>
          </p:cNvPr>
          <p:cNvSpPr txBox="1"/>
          <p:nvPr/>
        </p:nvSpPr>
        <p:spPr>
          <a:xfrm>
            <a:off x="1169980" y="1268744"/>
            <a:ext cx="3289645" cy="2508379"/>
          </a:xfrm>
          <a:prstGeom prst="rect">
            <a:avLst/>
          </a:prstGeom>
          <a:noFill/>
        </p:spPr>
        <p:txBody>
          <a:bodyPr wrap="square">
            <a:spAutoFit/>
          </a:bodyPr>
          <a:lstStyle/>
          <a:p>
            <a:pPr marL="171450" indent="-171450" algn="l">
              <a:buFont typeface="Arial" panose="020B0604020202020204" pitchFamily="34" charset="0"/>
              <a:buChar char="•"/>
            </a:pPr>
            <a:r>
              <a:rPr lang="fr-FR" sz="1000" dirty="0">
                <a:latin typeface="Nunito"/>
              </a:rPr>
              <a:t>Les utilisateurs restent constamment informés des mises à jour et des changements d'état.</a:t>
            </a:r>
          </a:p>
          <a:p>
            <a:pPr marL="171450" indent="-171450" algn="l">
              <a:buFont typeface="Arial" panose="020B0604020202020204" pitchFamily="34" charset="0"/>
              <a:buChar char="•"/>
            </a:pPr>
            <a:r>
              <a:rPr lang="fr-FR" sz="1000" dirty="0">
                <a:latin typeface="Nunito"/>
              </a:rPr>
              <a:t>Facilite une communication instantanée, évitant les désagréments liés à des informations obsolètes.</a:t>
            </a:r>
          </a:p>
          <a:p>
            <a:pPr marL="171450" indent="-171450" algn="l">
              <a:buFont typeface="Arial" panose="020B0604020202020204" pitchFamily="34" charset="0"/>
              <a:buChar char="•"/>
            </a:pPr>
            <a:r>
              <a:rPr lang="fr-FR" sz="1000" dirty="0">
                <a:latin typeface="Nunito"/>
              </a:rPr>
              <a:t>Anticipe les besoins des utilisateurs pour garantir la disponibilité des espaces.</a:t>
            </a:r>
          </a:p>
          <a:p>
            <a:pPr marL="171450" indent="-171450" algn="l">
              <a:buFont typeface="Arial" panose="020B0604020202020204" pitchFamily="34" charset="0"/>
              <a:buChar char="•"/>
            </a:pPr>
            <a:r>
              <a:rPr lang="fr-FR" sz="1000" dirty="0">
                <a:latin typeface="Nunito"/>
              </a:rPr>
              <a:t>Utilise des données historiques et des modèles prédictifs, optimisant les réservations.</a:t>
            </a:r>
          </a:p>
          <a:p>
            <a:pPr marL="171450" indent="-171450" algn="l">
              <a:buFont typeface="Arial" panose="020B0604020202020204" pitchFamily="34" charset="0"/>
              <a:buChar char="•"/>
            </a:pPr>
            <a:r>
              <a:rPr lang="fr-FR" sz="1000" dirty="0">
                <a:latin typeface="Nunito"/>
              </a:rPr>
              <a:t>Permet aux utilisateurs de réserver des espaces adaptés à leurs besoins spécifiques. </a:t>
            </a:r>
          </a:p>
          <a:p>
            <a:pPr marL="171450" indent="-171450" algn="l">
              <a:buFont typeface="Arial" panose="020B0604020202020204" pitchFamily="34" charset="0"/>
              <a:buChar char="•"/>
            </a:pPr>
            <a:r>
              <a:rPr lang="fr-FR" sz="1000" dirty="0">
                <a:latin typeface="Nunito"/>
              </a:rPr>
              <a:t>Affiche la disponibilité et les détails, favorisant une sélection informée.</a:t>
            </a:r>
          </a:p>
          <a:p>
            <a:pPr marL="742950" lvl="1" indent="-285750" algn="l">
              <a:buFont typeface="+mj-lt"/>
              <a:buAutoNum type="arabicPeriod"/>
            </a:pPr>
            <a:endParaRPr lang="fr-FR" sz="900" dirty="0">
              <a:latin typeface="Nunito"/>
            </a:endParaRPr>
          </a:p>
          <a:p>
            <a:br>
              <a:rPr lang="fr-FR" dirty="0"/>
            </a:br>
            <a:endParaRPr lang="en-CA" dirty="0"/>
          </a:p>
        </p:txBody>
      </p:sp>
      <p:sp>
        <p:nvSpPr>
          <p:cNvPr id="6" name="TextBox 5">
            <a:extLst>
              <a:ext uri="{FF2B5EF4-FFF2-40B4-BE49-F238E27FC236}">
                <a16:creationId xmlns:a16="http://schemas.microsoft.com/office/drawing/2014/main" id="{462BBFC6-2211-3B29-CC2C-F1226EDE07D1}"/>
              </a:ext>
            </a:extLst>
          </p:cNvPr>
          <p:cNvSpPr txBox="1"/>
          <p:nvPr/>
        </p:nvSpPr>
        <p:spPr>
          <a:xfrm>
            <a:off x="-1845610" y="262674"/>
            <a:ext cx="2619369" cy="584775"/>
          </a:xfrm>
          <a:prstGeom prst="rect">
            <a:avLst/>
          </a:prstGeom>
          <a:noFill/>
        </p:spPr>
        <p:txBody>
          <a:bodyPr wrap="square">
            <a:spAutoFit/>
          </a:bodyPr>
          <a:lstStyle/>
          <a:p>
            <a:r>
              <a:rPr lang="en-US" sz="1600" b="1" dirty="0">
                <a:solidFill>
                  <a:srgbClr val="002060"/>
                </a:solidFill>
              </a:rPr>
              <a:t>Solution 1: Workspace Booking Optimization</a:t>
            </a:r>
          </a:p>
        </p:txBody>
      </p:sp>
    </p:spTree>
  </p:cSld>
  <p:clrMapOvr>
    <a:masterClrMapping/>
  </p:clrMapOvr>
  <p:transition>
    <p:push/>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C1FF7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1062</Words>
  <Application>Microsoft Office PowerPoint</Application>
  <PresentationFormat>On-screen Show (16:9)</PresentationFormat>
  <Paragraphs>109</Paragraphs>
  <Slides>16</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Fira Sans Black</vt:lpstr>
      <vt:lpstr>Nunito</vt:lpstr>
      <vt:lpstr>Söhne</vt:lpstr>
      <vt:lpstr>Arial</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mahmoud khlif</cp:lastModifiedBy>
  <cp:revision>4</cp:revision>
  <dcterms:modified xsi:type="dcterms:W3CDTF">2024-02-13T01:39:17Z</dcterms:modified>
</cp:coreProperties>
</file>