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8" r:id="rId6"/>
    <p:sldId id="273" r:id="rId7"/>
    <p:sldId id="269" r:id="rId8"/>
    <p:sldId id="265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81FAA-8E29-1CE5-B21C-8C7A2B3C2CAE}" v="213" dt="2021-04-08T01:33:18.069"/>
    <p1510:client id="{6465632E-1684-469A-91FC-16C1DCBF8232}" v="3" dt="2021-04-08T01:39:19.365"/>
    <p1510:client id="{D79A13DF-062D-4C0C-B8DD-BC4DF2EAEFC5}" v="1" dt="2021-04-08T01:40:20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Jancowski" userId="cb569f5f-abbd-434d-af20-d4a41c1e3567" providerId="ADAL" clId="{D79A13DF-062D-4C0C-B8DD-BC4DF2EAEFC5}"/>
    <pc:docChg chg="custSel modSld">
      <pc:chgData name="Victoria Jancowski" userId="cb569f5f-abbd-434d-af20-d4a41c1e3567" providerId="ADAL" clId="{D79A13DF-062D-4C0C-B8DD-BC4DF2EAEFC5}" dt="2021-04-08T01:40:20.985" v="0" actId="26606"/>
      <pc:docMkLst>
        <pc:docMk/>
      </pc:docMkLst>
      <pc:sldChg chg="addSp delSp modSp mod">
        <pc:chgData name="Victoria Jancowski" userId="cb569f5f-abbd-434d-af20-d4a41c1e3567" providerId="ADAL" clId="{D79A13DF-062D-4C0C-B8DD-BC4DF2EAEFC5}" dt="2021-04-08T01:40:20.985" v="0" actId="26606"/>
        <pc:sldMkLst>
          <pc:docMk/>
          <pc:sldMk cId="875516583" sldId="256"/>
        </pc:sldMkLst>
        <pc:spChg chg="mod">
          <ac:chgData name="Victoria Jancowski" userId="cb569f5f-abbd-434d-af20-d4a41c1e3567" providerId="ADAL" clId="{D79A13DF-062D-4C0C-B8DD-BC4DF2EAEFC5}" dt="2021-04-08T01:40:20.985" v="0" actId="26606"/>
          <ac:spMkLst>
            <pc:docMk/>
            <pc:sldMk cId="875516583" sldId="256"/>
            <ac:spMk id="2" creationId="{5BEC0B23-82E4-42AD-9CA0-D467DB881503}"/>
          </ac:spMkLst>
        </pc:spChg>
        <pc:spChg chg="mod">
          <ac:chgData name="Victoria Jancowski" userId="cb569f5f-abbd-434d-af20-d4a41c1e3567" providerId="ADAL" clId="{D79A13DF-062D-4C0C-B8DD-BC4DF2EAEFC5}" dt="2021-04-08T01:40:20.985" v="0" actId="26606"/>
          <ac:spMkLst>
            <pc:docMk/>
            <pc:sldMk cId="875516583" sldId="256"/>
            <ac:spMk id="3" creationId="{B397A1BA-23C0-4C6A-B93D-52C9241FAED6}"/>
          </ac:spMkLst>
        </pc:spChg>
        <pc:spChg chg="del">
          <ac:chgData name="Victoria Jancowski" userId="cb569f5f-abbd-434d-af20-d4a41c1e3567" providerId="ADAL" clId="{D79A13DF-062D-4C0C-B8DD-BC4DF2EAEFC5}" dt="2021-04-08T01:40:20.985" v="0" actId="26606"/>
          <ac:spMkLst>
            <pc:docMk/>
            <pc:sldMk cId="875516583" sldId="256"/>
            <ac:spMk id="14" creationId="{E49CC64F-7275-4E33-961B-0C5CDC439875}"/>
          </ac:spMkLst>
        </pc:spChg>
        <pc:spChg chg="add">
          <ac:chgData name="Victoria Jancowski" userId="cb569f5f-abbd-434d-af20-d4a41c1e3567" providerId="ADAL" clId="{D79A13DF-062D-4C0C-B8DD-BC4DF2EAEFC5}" dt="2021-04-08T01:40:20.985" v="0" actId="26606"/>
          <ac:spMkLst>
            <pc:docMk/>
            <pc:sldMk cId="875516583" sldId="256"/>
            <ac:spMk id="19" creationId="{1DB7C82F-AB7E-4F0C-B829-FA1B9C415180}"/>
          </ac:spMkLst>
        </pc:spChg>
        <pc:picChg chg="mod">
          <ac:chgData name="Victoria Jancowski" userId="cb569f5f-abbd-434d-af20-d4a41c1e3567" providerId="ADAL" clId="{D79A13DF-062D-4C0C-B8DD-BC4DF2EAEFC5}" dt="2021-04-08T01:40:20.985" v="0" actId="26606"/>
          <ac:picMkLst>
            <pc:docMk/>
            <pc:sldMk cId="875516583" sldId="256"/>
            <ac:picMk id="4" creationId="{18E90552-EEAA-4862-86CC-93DDB155D2AA}"/>
          </ac:picMkLst>
        </pc:picChg>
      </pc:sldChg>
    </pc:docChg>
  </pc:docChgLst>
  <pc:docChgLst>
    <pc:chgData name="Victoria Jancowski" userId="S::vjanc090@uottawa.ca::cb569f5f-abbd-434d-af20-d4a41c1e3567" providerId="AD" clId="Web-{6465632E-1684-469A-91FC-16C1DCBF8232}"/>
    <pc:docChg chg="modSld">
      <pc:chgData name="Victoria Jancowski" userId="S::vjanc090@uottawa.ca::cb569f5f-abbd-434d-af20-d4a41c1e3567" providerId="AD" clId="Web-{6465632E-1684-469A-91FC-16C1DCBF8232}" dt="2021-04-08T01:39:19.365" v="2" actId="1076"/>
      <pc:docMkLst>
        <pc:docMk/>
      </pc:docMkLst>
      <pc:sldChg chg="addSp delSp modSp">
        <pc:chgData name="Victoria Jancowski" userId="S::vjanc090@uottawa.ca::cb569f5f-abbd-434d-af20-d4a41c1e3567" providerId="AD" clId="Web-{6465632E-1684-469A-91FC-16C1DCBF8232}" dt="2021-04-08T01:39:19.365" v="2" actId="1076"/>
        <pc:sldMkLst>
          <pc:docMk/>
          <pc:sldMk cId="875516583" sldId="256"/>
        </pc:sldMkLst>
        <pc:picChg chg="add mod">
          <ac:chgData name="Victoria Jancowski" userId="S::vjanc090@uottawa.ca::cb569f5f-abbd-434d-af20-d4a41c1e3567" providerId="AD" clId="Web-{6465632E-1684-469A-91FC-16C1DCBF8232}" dt="2021-04-08T01:39:19.365" v="2" actId="1076"/>
          <ac:picMkLst>
            <pc:docMk/>
            <pc:sldMk cId="875516583" sldId="256"/>
            <ac:picMk id="4" creationId="{18E90552-EEAA-4862-86CC-93DDB155D2AA}"/>
          </ac:picMkLst>
        </pc:picChg>
        <pc:picChg chg="del">
          <ac:chgData name="Victoria Jancowski" userId="S::vjanc090@uottawa.ca::cb569f5f-abbd-434d-af20-d4a41c1e3567" providerId="AD" clId="Web-{6465632E-1684-469A-91FC-16C1DCBF8232}" dt="2021-04-08T01:38:52.442" v="0"/>
          <ac:picMkLst>
            <pc:docMk/>
            <pc:sldMk cId="875516583" sldId="256"/>
            <ac:picMk id="5" creationId="{81630121-89D4-4F6B-B6A6-255E526DB818}"/>
          </ac:picMkLst>
        </pc:picChg>
      </pc:sldChg>
    </pc:docChg>
  </pc:docChgLst>
  <pc:docChgLst>
    <pc:chgData name="Michael Hetu" userId="S::mhetu104@uottawa.ca::b2235a49-5a35-4e0f-9c41-3a62618aaf10" providerId="AD" clId="Web-{00081FAA-8E29-1CE5-B21C-8C7A2B3C2CAE}"/>
    <pc:docChg chg="addSld delSld modSld">
      <pc:chgData name="Michael Hetu" userId="S::mhetu104@uottawa.ca::b2235a49-5a35-4e0f-9c41-3a62618aaf10" providerId="AD" clId="Web-{00081FAA-8E29-1CE5-B21C-8C7A2B3C2CAE}" dt="2021-04-08T01:33:16.132" v="104" actId="20577"/>
      <pc:docMkLst>
        <pc:docMk/>
      </pc:docMkLst>
      <pc:sldChg chg="del">
        <pc:chgData name="Michael Hetu" userId="S::mhetu104@uottawa.ca::b2235a49-5a35-4e0f-9c41-3a62618aaf10" providerId="AD" clId="Web-{00081FAA-8E29-1CE5-B21C-8C7A2B3C2CAE}" dt="2021-04-08T01:29:38.052" v="0"/>
        <pc:sldMkLst>
          <pc:docMk/>
          <pc:sldMk cId="2569398327" sldId="258"/>
        </pc:sldMkLst>
      </pc:sldChg>
      <pc:sldChg chg="del">
        <pc:chgData name="Michael Hetu" userId="S::mhetu104@uottawa.ca::b2235a49-5a35-4e0f-9c41-3a62618aaf10" providerId="AD" clId="Web-{00081FAA-8E29-1CE5-B21C-8C7A2B3C2CAE}" dt="2021-04-08T01:29:42.771" v="4"/>
        <pc:sldMkLst>
          <pc:docMk/>
          <pc:sldMk cId="362281883" sldId="259"/>
        </pc:sldMkLst>
      </pc:sldChg>
      <pc:sldChg chg="del">
        <pc:chgData name="Michael Hetu" userId="S::mhetu104@uottawa.ca::b2235a49-5a35-4e0f-9c41-3a62618aaf10" providerId="AD" clId="Web-{00081FAA-8E29-1CE5-B21C-8C7A2B3C2CAE}" dt="2021-04-08T01:29:39.021" v="1"/>
        <pc:sldMkLst>
          <pc:docMk/>
          <pc:sldMk cId="3929780187" sldId="260"/>
        </pc:sldMkLst>
      </pc:sldChg>
      <pc:sldChg chg="del">
        <pc:chgData name="Michael Hetu" userId="S::mhetu104@uottawa.ca::b2235a49-5a35-4e0f-9c41-3a62618aaf10" providerId="AD" clId="Web-{00081FAA-8E29-1CE5-B21C-8C7A2B3C2CAE}" dt="2021-04-08T01:31:46.131" v="46"/>
        <pc:sldMkLst>
          <pc:docMk/>
          <pc:sldMk cId="2892243864" sldId="262"/>
        </pc:sldMkLst>
      </pc:sldChg>
      <pc:sldChg chg="del">
        <pc:chgData name="Michael Hetu" userId="S::mhetu104@uottawa.ca::b2235a49-5a35-4e0f-9c41-3a62618aaf10" providerId="AD" clId="Web-{00081FAA-8E29-1CE5-B21C-8C7A2B3C2CAE}" dt="2021-04-08T01:31:46.162" v="49"/>
        <pc:sldMkLst>
          <pc:docMk/>
          <pc:sldMk cId="3896935874" sldId="263"/>
        </pc:sldMkLst>
      </pc:sldChg>
      <pc:sldChg chg="del">
        <pc:chgData name="Michael Hetu" userId="S::mhetu104@uottawa.ca::b2235a49-5a35-4e0f-9c41-3a62618aaf10" providerId="AD" clId="Web-{00081FAA-8E29-1CE5-B21C-8C7A2B3C2CAE}" dt="2021-04-08T01:29:40.083" v="2"/>
        <pc:sldMkLst>
          <pc:docMk/>
          <pc:sldMk cId="2054002559" sldId="264"/>
        </pc:sldMkLst>
      </pc:sldChg>
      <pc:sldChg chg="modSp">
        <pc:chgData name="Michael Hetu" userId="S::mhetu104@uottawa.ca::b2235a49-5a35-4e0f-9c41-3a62618aaf10" providerId="AD" clId="Web-{00081FAA-8E29-1CE5-B21C-8C7A2B3C2CAE}" dt="2021-04-08T01:33:16.132" v="104" actId="20577"/>
        <pc:sldMkLst>
          <pc:docMk/>
          <pc:sldMk cId="1665863678" sldId="265"/>
        </pc:sldMkLst>
        <pc:spChg chg="mod">
          <ac:chgData name="Michael Hetu" userId="S::mhetu104@uottawa.ca::b2235a49-5a35-4e0f-9c41-3a62618aaf10" providerId="AD" clId="Web-{00081FAA-8E29-1CE5-B21C-8C7A2B3C2CAE}" dt="2021-04-08T01:33:16.132" v="104" actId="20577"/>
          <ac:spMkLst>
            <pc:docMk/>
            <pc:sldMk cId="1665863678" sldId="265"/>
            <ac:spMk id="2" creationId="{F333AED7-6DFD-4E70-A063-0B0FF083A700}"/>
          </ac:spMkLst>
        </pc:spChg>
      </pc:sldChg>
      <pc:sldChg chg="modSp">
        <pc:chgData name="Michael Hetu" userId="S::mhetu104@uottawa.ca::b2235a49-5a35-4e0f-9c41-3a62618aaf10" providerId="AD" clId="Web-{00081FAA-8E29-1CE5-B21C-8C7A2B3C2CAE}" dt="2021-04-08T01:30:03.099" v="26" actId="20577"/>
        <pc:sldMkLst>
          <pc:docMk/>
          <pc:sldMk cId="380376342" sldId="266"/>
        </pc:sldMkLst>
        <pc:spChg chg="mod">
          <ac:chgData name="Michael Hetu" userId="S::mhetu104@uottawa.ca::b2235a49-5a35-4e0f-9c41-3a62618aaf10" providerId="AD" clId="Web-{00081FAA-8E29-1CE5-B21C-8C7A2B3C2CAE}" dt="2021-04-08T01:30:03.099" v="26" actId="20577"/>
          <ac:spMkLst>
            <pc:docMk/>
            <pc:sldMk cId="380376342" sldId="266"/>
            <ac:spMk id="2" creationId="{A95D85A4-805B-4556-8BE3-2B41DA9AF9B4}"/>
          </ac:spMkLst>
        </pc:spChg>
      </pc:sldChg>
      <pc:sldChg chg="modSp">
        <pc:chgData name="Michael Hetu" userId="S::mhetu104@uottawa.ca::b2235a49-5a35-4e0f-9c41-3a62618aaf10" providerId="AD" clId="Web-{00081FAA-8E29-1CE5-B21C-8C7A2B3C2CAE}" dt="2021-04-08T01:31:46.037" v="45" actId="20577"/>
        <pc:sldMkLst>
          <pc:docMk/>
          <pc:sldMk cId="3893598686" sldId="267"/>
        </pc:sldMkLst>
        <pc:spChg chg="mod">
          <ac:chgData name="Michael Hetu" userId="S::mhetu104@uottawa.ca::b2235a49-5a35-4e0f-9c41-3a62618aaf10" providerId="AD" clId="Web-{00081FAA-8E29-1CE5-B21C-8C7A2B3C2CAE}" dt="2021-04-08T01:31:46.037" v="45" actId="20577"/>
          <ac:spMkLst>
            <pc:docMk/>
            <pc:sldMk cId="3893598686" sldId="267"/>
            <ac:spMk id="7" creationId="{CF2E1269-C9C9-4434-B891-6E77B4412712}"/>
          </ac:spMkLst>
        </pc:spChg>
      </pc:sldChg>
      <pc:sldChg chg="del">
        <pc:chgData name="Michael Hetu" userId="S::mhetu104@uottawa.ca::b2235a49-5a35-4e0f-9c41-3a62618aaf10" providerId="AD" clId="Web-{00081FAA-8E29-1CE5-B21C-8C7A2B3C2CAE}" dt="2021-04-08T01:31:46.178" v="50"/>
        <pc:sldMkLst>
          <pc:docMk/>
          <pc:sldMk cId="3979687503" sldId="271"/>
        </pc:sldMkLst>
      </pc:sldChg>
      <pc:sldChg chg="del">
        <pc:chgData name="Michael Hetu" userId="S::mhetu104@uottawa.ca::b2235a49-5a35-4e0f-9c41-3a62618aaf10" providerId="AD" clId="Web-{00081FAA-8E29-1CE5-B21C-8C7A2B3C2CAE}" dt="2021-04-08T01:31:46.162" v="48"/>
        <pc:sldMkLst>
          <pc:docMk/>
          <pc:sldMk cId="870308219" sldId="272"/>
        </pc:sldMkLst>
      </pc:sldChg>
      <pc:sldChg chg="del">
        <pc:chgData name="Michael Hetu" userId="S::mhetu104@uottawa.ca::b2235a49-5a35-4e0f-9c41-3a62618aaf10" providerId="AD" clId="Web-{00081FAA-8E29-1CE5-B21C-8C7A2B3C2CAE}" dt="2021-04-08T01:31:46.147" v="47"/>
        <pc:sldMkLst>
          <pc:docMk/>
          <pc:sldMk cId="1480330697" sldId="274"/>
        </pc:sldMkLst>
      </pc:sldChg>
      <pc:sldChg chg="modSp add replId">
        <pc:chgData name="Michael Hetu" userId="S::mhetu104@uottawa.ca::b2235a49-5a35-4e0f-9c41-3a62618aaf10" providerId="AD" clId="Web-{00081FAA-8E29-1CE5-B21C-8C7A2B3C2CAE}" dt="2021-04-08T01:32:49.850" v="102" actId="20577"/>
        <pc:sldMkLst>
          <pc:docMk/>
          <pc:sldMk cId="3429739022" sldId="274"/>
        </pc:sldMkLst>
        <pc:spChg chg="mod">
          <ac:chgData name="Michael Hetu" userId="S::mhetu104@uottawa.ca::b2235a49-5a35-4e0f-9c41-3a62618aaf10" providerId="AD" clId="Web-{00081FAA-8E29-1CE5-B21C-8C7A2B3C2CAE}" dt="2021-04-08T01:32:49.850" v="102" actId="20577"/>
          <ac:spMkLst>
            <pc:docMk/>
            <pc:sldMk cId="3429739022" sldId="274"/>
            <ac:spMk id="2" creationId="{F333AED7-6DFD-4E70-A063-0B0FF083A700}"/>
          </ac:spMkLst>
        </pc:spChg>
      </pc:sldChg>
      <pc:sldChg chg="modSp del">
        <pc:chgData name="Michael Hetu" userId="S::mhetu104@uottawa.ca::b2235a49-5a35-4e0f-9c41-3a62618aaf10" providerId="AD" clId="Web-{00081FAA-8E29-1CE5-B21C-8C7A2B3C2CAE}" dt="2021-04-08T01:30:41.256" v="41"/>
        <pc:sldMkLst>
          <pc:docMk/>
          <pc:sldMk cId="2466167456" sldId="275"/>
        </pc:sldMkLst>
        <pc:spChg chg="mod">
          <ac:chgData name="Michael Hetu" userId="S::mhetu104@uottawa.ca::b2235a49-5a35-4e0f-9c41-3a62618aaf10" providerId="AD" clId="Web-{00081FAA-8E29-1CE5-B21C-8C7A2B3C2CAE}" dt="2021-04-08T01:30:26.537" v="40" actId="20577"/>
          <ac:spMkLst>
            <pc:docMk/>
            <pc:sldMk cId="2466167456" sldId="275"/>
            <ac:spMk id="2" creationId="{2C3B44E1-0158-4767-80B4-8EC4F0F2C931}"/>
          </ac:spMkLst>
        </pc:spChg>
      </pc:sldChg>
      <pc:sldChg chg="del">
        <pc:chgData name="Michael Hetu" userId="S::mhetu104@uottawa.ca::b2235a49-5a35-4e0f-9c41-3a62618aaf10" providerId="AD" clId="Web-{00081FAA-8E29-1CE5-B21C-8C7A2B3C2CAE}" dt="2021-04-08T01:29:40.833" v="3"/>
        <pc:sldMkLst>
          <pc:docMk/>
          <pc:sldMk cId="3889456262" sldId="276"/>
        </pc:sldMkLst>
      </pc:sldChg>
      <pc:sldChg chg="del">
        <pc:chgData name="Michael Hetu" userId="S::mhetu104@uottawa.ca::b2235a49-5a35-4e0f-9c41-3a62618aaf10" providerId="AD" clId="Web-{00081FAA-8E29-1CE5-B21C-8C7A2B3C2CAE}" dt="2021-04-08T01:29:43.583" v="5"/>
        <pc:sldMkLst>
          <pc:docMk/>
          <pc:sldMk cId="418207686" sldId="277"/>
        </pc:sldMkLst>
      </pc:sldChg>
      <pc:sldChg chg="del">
        <pc:chgData name="Michael Hetu" userId="S::mhetu104@uottawa.ca::b2235a49-5a35-4e0f-9c41-3a62618aaf10" providerId="AD" clId="Web-{00081FAA-8E29-1CE5-B21C-8C7A2B3C2CAE}" dt="2021-04-08T01:31:46.194" v="51"/>
        <pc:sldMkLst>
          <pc:docMk/>
          <pc:sldMk cId="265895425" sldId="27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8FD6B-1549-4077-9815-6134C6752F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285A53-C24D-4173-8820-2B80957BB7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Select </a:t>
          </a:r>
          <a:r>
            <a:rPr lang="en-US">
              <a:latin typeface="Calibri Light" panose="020F0302020204030204"/>
            </a:rPr>
            <a:t>phrases</a:t>
          </a:r>
        </a:p>
      </dgm:t>
    </dgm:pt>
    <dgm:pt modelId="{0941B149-B11F-4AEF-8C34-D0E7071DD396}" type="parTrans" cxnId="{B639972D-F8FC-4003-9CE9-501F248FADA7}">
      <dgm:prSet/>
      <dgm:spPr/>
      <dgm:t>
        <a:bodyPr/>
        <a:lstStyle/>
        <a:p>
          <a:endParaRPr lang="en-US"/>
        </a:p>
      </dgm:t>
    </dgm:pt>
    <dgm:pt modelId="{852396AA-CF37-46E9-9F0D-A1B919FBF0F5}" type="sibTrans" cxnId="{B639972D-F8FC-4003-9CE9-501F248FADA7}">
      <dgm:prSet/>
      <dgm:spPr/>
      <dgm:t>
        <a:bodyPr/>
        <a:lstStyle/>
        <a:p>
          <a:endParaRPr lang="en-US"/>
        </a:p>
      </dgm:t>
    </dgm:pt>
    <dgm:pt modelId="{85ACBBAF-C961-4B7E-8DC5-5C5195E3A2C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Speak </a:t>
          </a:r>
          <a:r>
            <a:rPr lang="en-US">
              <a:latin typeface="Calibri Light" panose="020F0302020204030204"/>
            </a:rPr>
            <a:t>the prhrases out loud</a:t>
          </a:r>
          <a:endParaRPr lang="en-US"/>
        </a:p>
      </dgm:t>
    </dgm:pt>
    <dgm:pt modelId="{F76AA0F5-5764-41E2-A521-7C210E32E52C}" type="parTrans" cxnId="{2C814E3E-C8B6-4BBC-A593-F099A92CBB98}">
      <dgm:prSet/>
      <dgm:spPr/>
      <dgm:t>
        <a:bodyPr/>
        <a:lstStyle/>
        <a:p>
          <a:endParaRPr lang="en-US"/>
        </a:p>
      </dgm:t>
    </dgm:pt>
    <dgm:pt modelId="{FDDD426C-6F34-4044-9C7C-E43EA4ADBFE4}" type="sibTrans" cxnId="{2C814E3E-C8B6-4BBC-A593-F099A92CBB98}">
      <dgm:prSet/>
      <dgm:spPr/>
      <dgm:t>
        <a:bodyPr/>
        <a:lstStyle/>
        <a:p>
          <a:endParaRPr lang="en-US"/>
        </a:p>
      </dgm:t>
    </dgm:pt>
    <dgm:pt modelId="{975B6353-D46D-4FD2-AA2A-5478CC087068}" type="pres">
      <dgm:prSet presAssocID="{1548FD6B-1549-4077-9815-6134C6752F7A}" presName="root" presStyleCnt="0">
        <dgm:presLayoutVars>
          <dgm:dir/>
          <dgm:resizeHandles val="exact"/>
        </dgm:presLayoutVars>
      </dgm:prSet>
      <dgm:spPr/>
    </dgm:pt>
    <dgm:pt modelId="{BA4AF108-09F2-4949-9D10-9BAFB56EF329}" type="pres">
      <dgm:prSet presAssocID="{A3285A53-C24D-4173-8820-2B80957BB7D1}" presName="compNode" presStyleCnt="0"/>
      <dgm:spPr/>
    </dgm:pt>
    <dgm:pt modelId="{A9094FBA-A8E7-428B-AA04-69B1FE5338FA}" type="pres">
      <dgm:prSet presAssocID="{A3285A53-C24D-4173-8820-2B80957BB7D1}" presName="bgRect" presStyleLbl="bgShp" presStyleIdx="0" presStyleCnt="2"/>
      <dgm:spPr/>
    </dgm:pt>
    <dgm:pt modelId="{136CB775-AF2E-4611-B511-82311B871351}" type="pres">
      <dgm:prSet presAssocID="{A3285A53-C24D-4173-8820-2B80957BB7D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33EEBB0-A4ED-4833-8968-ABA969CD0027}" type="pres">
      <dgm:prSet presAssocID="{A3285A53-C24D-4173-8820-2B80957BB7D1}" presName="spaceRect" presStyleCnt="0"/>
      <dgm:spPr/>
    </dgm:pt>
    <dgm:pt modelId="{9AEA143C-C87B-48E6-914D-FF7BBFAB735B}" type="pres">
      <dgm:prSet presAssocID="{A3285A53-C24D-4173-8820-2B80957BB7D1}" presName="parTx" presStyleLbl="revTx" presStyleIdx="0" presStyleCnt="2">
        <dgm:presLayoutVars>
          <dgm:chMax val="0"/>
          <dgm:chPref val="0"/>
        </dgm:presLayoutVars>
      </dgm:prSet>
      <dgm:spPr/>
    </dgm:pt>
    <dgm:pt modelId="{17B970FF-4781-4D8A-9051-434D517B53E3}" type="pres">
      <dgm:prSet presAssocID="{852396AA-CF37-46E9-9F0D-A1B919FBF0F5}" presName="sibTrans" presStyleCnt="0"/>
      <dgm:spPr/>
    </dgm:pt>
    <dgm:pt modelId="{B0E96EA7-030C-4F1C-9C1C-093EC0E472E6}" type="pres">
      <dgm:prSet presAssocID="{85ACBBAF-C961-4B7E-8DC5-5C5195E3A2CA}" presName="compNode" presStyleCnt="0"/>
      <dgm:spPr/>
    </dgm:pt>
    <dgm:pt modelId="{69E7BD31-6D6C-4FE0-A6CB-85EB3DA77D85}" type="pres">
      <dgm:prSet presAssocID="{85ACBBAF-C961-4B7E-8DC5-5C5195E3A2CA}" presName="bgRect" presStyleLbl="bgShp" presStyleIdx="1" presStyleCnt="2"/>
      <dgm:spPr/>
    </dgm:pt>
    <dgm:pt modelId="{14D66407-DB8C-4AF6-A938-73F11298DC7B}" type="pres">
      <dgm:prSet presAssocID="{85ACBBAF-C961-4B7E-8DC5-5C5195E3A2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6D088AAD-6B92-4115-8E30-F943E16EA56F}" type="pres">
      <dgm:prSet presAssocID="{85ACBBAF-C961-4B7E-8DC5-5C5195E3A2CA}" presName="spaceRect" presStyleCnt="0"/>
      <dgm:spPr/>
    </dgm:pt>
    <dgm:pt modelId="{E5A3C862-3221-48A2-A2A3-3E2A0F2F828C}" type="pres">
      <dgm:prSet presAssocID="{85ACBBAF-C961-4B7E-8DC5-5C5195E3A2C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D0F3107-15BD-435B-A0CE-750927114E9B}" type="presOf" srcId="{85ACBBAF-C961-4B7E-8DC5-5C5195E3A2CA}" destId="{E5A3C862-3221-48A2-A2A3-3E2A0F2F828C}" srcOrd="0" destOrd="0" presId="urn:microsoft.com/office/officeart/2018/2/layout/IconVerticalSolidList"/>
    <dgm:cxn modelId="{BF52242A-8726-4C39-B337-1380D4C491C6}" type="presOf" srcId="{1548FD6B-1549-4077-9815-6134C6752F7A}" destId="{975B6353-D46D-4FD2-AA2A-5478CC087068}" srcOrd="0" destOrd="0" presId="urn:microsoft.com/office/officeart/2018/2/layout/IconVerticalSolidList"/>
    <dgm:cxn modelId="{B639972D-F8FC-4003-9CE9-501F248FADA7}" srcId="{1548FD6B-1549-4077-9815-6134C6752F7A}" destId="{A3285A53-C24D-4173-8820-2B80957BB7D1}" srcOrd="0" destOrd="0" parTransId="{0941B149-B11F-4AEF-8C34-D0E7071DD396}" sibTransId="{852396AA-CF37-46E9-9F0D-A1B919FBF0F5}"/>
    <dgm:cxn modelId="{2C814E3E-C8B6-4BBC-A593-F099A92CBB98}" srcId="{1548FD6B-1549-4077-9815-6134C6752F7A}" destId="{85ACBBAF-C961-4B7E-8DC5-5C5195E3A2CA}" srcOrd="1" destOrd="0" parTransId="{F76AA0F5-5764-41E2-A521-7C210E32E52C}" sibTransId="{FDDD426C-6F34-4044-9C7C-E43EA4ADBFE4}"/>
    <dgm:cxn modelId="{6A15255D-A372-46C3-A1CE-253679B6F6F8}" type="presOf" srcId="{A3285A53-C24D-4173-8820-2B80957BB7D1}" destId="{9AEA143C-C87B-48E6-914D-FF7BBFAB735B}" srcOrd="0" destOrd="0" presId="urn:microsoft.com/office/officeart/2018/2/layout/IconVerticalSolidList"/>
    <dgm:cxn modelId="{39A925F5-0340-4EF2-A825-E5DC3DD10A54}" type="presParOf" srcId="{975B6353-D46D-4FD2-AA2A-5478CC087068}" destId="{BA4AF108-09F2-4949-9D10-9BAFB56EF329}" srcOrd="0" destOrd="0" presId="urn:microsoft.com/office/officeart/2018/2/layout/IconVerticalSolidList"/>
    <dgm:cxn modelId="{79D8D896-CCB7-4D76-B682-D03DA9DA57BB}" type="presParOf" srcId="{BA4AF108-09F2-4949-9D10-9BAFB56EF329}" destId="{A9094FBA-A8E7-428B-AA04-69B1FE5338FA}" srcOrd="0" destOrd="0" presId="urn:microsoft.com/office/officeart/2018/2/layout/IconVerticalSolidList"/>
    <dgm:cxn modelId="{442B7615-F12C-435A-8C5C-CF32308C2FFC}" type="presParOf" srcId="{BA4AF108-09F2-4949-9D10-9BAFB56EF329}" destId="{136CB775-AF2E-4611-B511-82311B871351}" srcOrd="1" destOrd="0" presId="urn:microsoft.com/office/officeart/2018/2/layout/IconVerticalSolidList"/>
    <dgm:cxn modelId="{9A77B97D-B514-45FF-BA22-C5862643B00C}" type="presParOf" srcId="{BA4AF108-09F2-4949-9D10-9BAFB56EF329}" destId="{733EEBB0-A4ED-4833-8968-ABA969CD0027}" srcOrd="2" destOrd="0" presId="urn:microsoft.com/office/officeart/2018/2/layout/IconVerticalSolidList"/>
    <dgm:cxn modelId="{D6214582-B134-4E2E-9180-91E04C062ED1}" type="presParOf" srcId="{BA4AF108-09F2-4949-9D10-9BAFB56EF329}" destId="{9AEA143C-C87B-48E6-914D-FF7BBFAB735B}" srcOrd="3" destOrd="0" presId="urn:microsoft.com/office/officeart/2018/2/layout/IconVerticalSolidList"/>
    <dgm:cxn modelId="{5042402F-81FC-45B5-AF17-A5EEE9A365C6}" type="presParOf" srcId="{975B6353-D46D-4FD2-AA2A-5478CC087068}" destId="{17B970FF-4781-4D8A-9051-434D517B53E3}" srcOrd="1" destOrd="0" presId="urn:microsoft.com/office/officeart/2018/2/layout/IconVerticalSolidList"/>
    <dgm:cxn modelId="{F84AA49A-F84E-405D-97AB-84A41FF2EBEA}" type="presParOf" srcId="{975B6353-D46D-4FD2-AA2A-5478CC087068}" destId="{B0E96EA7-030C-4F1C-9C1C-093EC0E472E6}" srcOrd="2" destOrd="0" presId="urn:microsoft.com/office/officeart/2018/2/layout/IconVerticalSolidList"/>
    <dgm:cxn modelId="{3EEDBBC3-3D17-4BFE-83D7-54A0EBB50CCD}" type="presParOf" srcId="{B0E96EA7-030C-4F1C-9C1C-093EC0E472E6}" destId="{69E7BD31-6D6C-4FE0-A6CB-85EB3DA77D85}" srcOrd="0" destOrd="0" presId="urn:microsoft.com/office/officeart/2018/2/layout/IconVerticalSolidList"/>
    <dgm:cxn modelId="{E10EFEA8-386E-4A88-A45B-27F87E3990CF}" type="presParOf" srcId="{B0E96EA7-030C-4F1C-9C1C-093EC0E472E6}" destId="{14D66407-DB8C-4AF6-A938-73F11298DC7B}" srcOrd="1" destOrd="0" presId="urn:microsoft.com/office/officeart/2018/2/layout/IconVerticalSolidList"/>
    <dgm:cxn modelId="{4176E3CF-EF9E-4569-9F42-12FA14C391C1}" type="presParOf" srcId="{B0E96EA7-030C-4F1C-9C1C-093EC0E472E6}" destId="{6D088AAD-6B92-4115-8E30-F943E16EA56F}" srcOrd="2" destOrd="0" presId="urn:microsoft.com/office/officeart/2018/2/layout/IconVerticalSolidList"/>
    <dgm:cxn modelId="{51809DB5-C870-4840-89C9-2F36C758F81D}" type="presParOf" srcId="{B0E96EA7-030C-4F1C-9C1C-093EC0E472E6}" destId="{E5A3C862-3221-48A2-A2A3-3E2A0F2F82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94FBA-A8E7-428B-AA04-69B1FE5338FA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CB775-AF2E-4611-B511-82311B871351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A143C-C87B-48E6-914D-FF7BBFAB735B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Select </a:t>
          </a:r>
          <a:r>
            <a:rPr lang="en-US" sz="2500" kern="1200">
              <a:latin typeface="Calibri Light" panose="020F0302020204030204"/>
            </a:rPr>
            <a:t>phrases</a:t>
          </a:r>
        </a:p>
      </dsp:txBody>
      <dsp:txXfrm>
        <a:off x="2039300" y="956381"/>
        <a:ext cx="4474303" cy="1765627"/>
      </dsp:txXfrm>
    </dsp:sp>
    <dsp:sp modelId="{69E7BD31-6D6C-4FE0-A6CB-85EB3DA77D85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66407-DB8C-4AF6-A938-73F11298DC7B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3C862-3221-48A2-A2A3-3E2A0F2F828C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Speak </a:t>
          </a:r>
          <a:r>
            <a:rPr lang="en-US" sz="2500" kern="1200">
              <a:latin typeface="Calibri Light" panose="020F0302020204030204"/>
            </a:rPr>
            <a:t>the prhrases out loud</a:t>
          </a:r>
          <a:endParaRPr lang="en-US" sz="2500" kern="1200"/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9F87-70E6-4754-B689-557B1FFFC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9C9AA-5B0F-4028-8DBA-6AD9CE8BA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2FDAE-E45B-4992-9081-BD2518A7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C1E6-11C6-47A0-BBA2-AF14C7CA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95BDD-FB3B-4434-8C54-1158E494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805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C890-B499-416B-80E1-A2DF6444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AD26D-0FB3-40D4-9B4F-9E5AF58F0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8ACE-BFFF-4F3C-973D-FB3D4235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E2681-46A7-4874-AF0E-B63223F6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BC0CF-E93D-4286-A6E9-49C6E56B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92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97C79-9B8B-46BB-9487-E9BE8858E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68E82-46B1-470B-BD8F-95742BCC6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48943-95F6-4314-BA99-1FD782DD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572E3-0AB6-47BD-91D4-09B8A49E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6940F-DBDA-42CB-B168-678999D5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86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59AC-C572-4C4D-814B-46F1D8C2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E7259-7A08-456E-9196-92691AFE0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9529C-DCFB-4267-AD2E-FAF16C89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1F2C7-3CAD-4D71-B063-17610410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8A06-B723-4382-9C8D-531768BB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6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5FE5-027B-4490-8F96-94D343B7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27AB6-97AE-40E3-9EB3-DBE9225D9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7DB2D-1A4F-4F7E-8FCB-43DBEEB0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BD09A-6B1C-46D6-93E5-4E795BD1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3E136-4AD4-4508-BF35-4D2431A0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40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1C3A-DADF-4B4A-B939-34D2297B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D63E6-6834-47ED-8621-E5C749B7A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EBCD6-E92C-47C1-96DF-39E8AB19D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9A63C-E7C8-4657-95B9-48441A8B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88424-0D95-4789-8F8C-3D6725DA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3708D-035E-4F92-89E3-9A836358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540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B881-7A0E-4BDE-BCD0-A38E48B8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9B774-74C2-4C60-8540-6AD583148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4E9B7-EFE7-4E40-99DB-5D6795593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E9AAE-F9B8-4F7F-AC40-2B4945542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91247-BEB8-4A7E-A90C-23DE621E2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8DD9F-7658-481C-BF37-1FDA661C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386BD-7F36-4AAF-8098-D4BADBF8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37DC8-7257-4F1B-8736-3231F482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56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54A9-D9D7-49B5-91B7-7BE8CA4A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ADC8A-B50C-469A-AAED-C0CF6789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A0D95-6B28-4A08-AA78-23608A70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E712D-05BC-40B8-8EB5-1E2FEEE0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75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C2477-272C-4972-AA31-4DAB3501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CAA9-481A-4C0B-9E59-38F8131E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45320-780E-4C51-A9FB-DA31CC00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01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3AE5-9FD1-457C-ACE5-D438F26D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5BC8-37DC-4A0F-8EA9-4D25992A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B268D-D0F3-4075-A6B4-1C1A3F95E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A1D5-3420-4E53-8579-FA30D51CB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5D440-38C4-48C9-854E-A6970364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606D0-53D2-4160-BD51-97EF2A3A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62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39F2-08C2-4DC1-83A5-7D27004B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AD134-5905-42BC-958A-666357969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DAD3F-EAC5-4942-A449-591E6BAE7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AD9AF-372F-4F06-9954-B9B99A68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3042-ABE0-4AA0-B97B-27158C48210E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EF350-DEBA-4F12-82D2-90832DEA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FF1B-8FD2-43B8-8F05-6B808039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33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A4B11-24B0-4584-AE9C-AEF71F49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F7946-CB82-4385-92D3-307594A54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63FAF-E80F-4C48-B00E-1F85465E8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3042-ABE0-4AA0-B97B-27158C48210E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2DCDB-336F-4BE0-BA8D-968768F0C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AAF93-A6F0-4832-955E-D600E454D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30AC-29C4-44ED-8584-476DE50F2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81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0B23-82E4-42AD-9CA0-D467DB881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CA">
                <a:cs typeface="Calibri Light"/>
              </a:rPr>
              <a:t>Portable Orator</a:t>
            </a:r>
            <a:endParaRPr lang="en-CA"/>
          </a:p>
          <a:p>
            <a:pPr algn="l"/>
            <a:r>
              <a:rPr lang="en-CA">
                <a:ea typeface="+mj-lt"/>
                <a:cs typeface="+mj-lt"/>
              </a:rPr>
              <a:t>-TalkBox</a:t>
            </a:r>
          </a:p>
          <a:p>
            <a:pPr algn="l"/>
            <a:endParaRPr lang="en-CA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7A1BA-23C0-4C6A-B93D-52C9241FA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CA" sz="2000"/>
          </a:p>
          <a:p>
            <a:pPr algn="l">
              <a:spcBef>
                <a:spcPct val="20000"/>
              </a:spcBef>
              <a:spcAft>
                <a:spcPts val="600"/>
              </a:spcAft>
            </a:pPr>
            <a:r>
              <a:rPr lang="en-CA" sz="2000">
                <a:ea typeface="+mn-lt"/>
                <a:cs typeface="+mn-lt"/>
              </a:rPr>
              <a:t>Victoria, Chuanzhi, Kaiyi, Michael </a:t>
            </a:r>
            <a:endParaRPr lang="en-CA" sz="2000"/>
          </a:p>
          <a:p>
            <a:pPr algn="l"/>
            <a:endParaRPr lang="en-CA" sz="2000">
              <a:cs typeface="Calibri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8E90552-EEAA-4862-86CC-93DDB155D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5516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16584-46A2-48C1-B828-C4CD02FED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Client Needs</a:t>
            </a:r>
          </a:p>
          <a:p>
            <a:endParaRPr lang="en-US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3FD783-1E0E-4164-85AA-9ABF2B289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91367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036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F2E1269-C9C9-4434-B891-6E77B4412712}"/>
              </a:ext>
            </a:extLst>
          </p:cNvPr>
          <p:cNvSpPr txBox="1">
            <a:spLocks/>
          </p:cNvSpPr>
          <p:nvPr/>
        </p:nvSpPr>
        <p:spPr>
          <a:xfrm>
            <a:off x="804673" y="3320859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/>
              <a:t>Solution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1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430F16E1-569E-4A97-BE67-B455AED13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59" b="-2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3598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85A4-805B-4556-8BE3-2B41DA9A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cs typeface="Calibri Light"/>
              </a:rPr>
              <a:t>Freedom of movement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1A0FE5-CBB7-4C1B-B118-05DAA9889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166" b="2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376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84DA9-46B4-40EB-808B-C94445C5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Components </a:t>
            </a:r>
          </a:p>
        </p:txBody>
      </p:sp>
      <p:pic>
        <p:nvPicPr>
          <p:cNvPr id="10" name="Picture 11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15867505-94C2-4328-9948-0BA4EA82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564" y="2475918"/>
            <a:ext cx="2743200" cy="18507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BBA32E-44CC-456F-BAA1-EFD715EC37BE}"/>
              </a:ext>
            </a:extLst>
          </p:cNvPr>
          <p:cNvSpPr txBox="1"/>
          <p:nvPr/>
        </p:nvSpPr>
        <p:spPr>
          <a:xfrm>
            <a:off x="10564091" y="4329545"/>
            <a:ext cx="602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[1]</a:t>
            </a:r>
          </a:p>
        </p:txBody>
      </p:sp>
      <p:pic>
        <p:nvPicPr>
          <p:cNvPr id="27" name="Picture 2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B62BEF8-FE5E-4EB5-9F98-644B866C2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36" y="435924"/>
            <a:ext cx="2743200" cy="22869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DD8BD37-1BB2-4F58-B199-47463D3D253D}"/>
              </a:ext>
            </a:extLst>
          </p:cNvPr>
          <p:cNvSpPr txBox="1"/>
          <p:nvPr/>
        </p:nvSpPr>
        <p:spPr>
          <a:xfrm>
            <a:off x="6650181" y="2355272"/>
            <a:ext cx="602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[2]</a:t>
            </a:r>
          </a:p>
        </p:txBody>
      </p:sp>
      <p:pic>
        <p:nvPicPr>
          <p:cNvPr id="35" name="Picture 36" descr="A picture containing appliance, vacuum&#10;&#10;Description automatically generated">
            <a:extLst>
              <a:ext uri="{FF2B5EF4-FFF2-40B4-BE49-F238E27FC236}">
                <a16:creationId xmlns:a16="http://schemas.microsoft.com/office/drawing/2014/main" id="{D530B251-FA5D-46B3-B47E-26885FD6D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73" y="3403392"/>
            <a:ext cx="1953491" cy="285676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40460F3-215F-41A8-A1FA-D11F34AA8D9C}"/>
              </a:ext>
            </a:extLst>
          </p:cNvPr>
          <p:cNvSpPr txBox="1"/>
          <p:nvPr/>
        </p:nvSpPr>
        <p:spPr>
          <a:xfrm>
            <a:off x="6310744" y="5590308"/>
            <a:ext cx="602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336484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E203-5A5F-4DFA-BA94-3C349ED3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Joystick</a:t>
            </a:r>
            <a:endParaRPr lang="en-US" b="1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E815F43-512F-405E-A103-87F648D96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8504" y="1825625"/>
            <a:ext cx="469499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587744-94A4-41AA-A588-0F5763E5206B}"/>
              </a:ext>
            </a:extLst>
          </p:cNvPr>
          <p:cNvSpPr txBox="1"/>
          <p:nvPr/>
        </p:nvSpPr>
        <p:spPr>
          <a:xfrm>
            <a:off x="8001000" y="57634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9272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8E91-A6D7-408B-AD11-13F1760A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>
                    <a:lumMod val="75000"/>
                  </a:schemeClr>
                </a:solidFill>
                <a:cs typeface="Calibri Light"/>
              </a:rPr>
              <a:t>3D Printed Cover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00608AC8-443A-42CE-BF78-AB09BFAEE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25" y="1866085"/>
            <a:ext cx="5420767" cy="4351338"/>
          </a:xfrm>
        </p:spPr>
      </p:pic>
      <p:pic>
        <p:nvPicPr>
          <p:cNvPr id="5" name="Picture 5" descr="A picture containing case&#10;&#10;Description automatically generated">
            <a:extLst>
              <a:ext uri="{FF2B5EF4-FFF2-40B4-BE49-F238E27FC236}">
                <a16:creationId xmlns:a16="http://schemas.microsoft.com/office/drawing/2014/main" id="{A0E8FB91-DD6F-4C8B-B03B-C33CA830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506" y="362888"/>
            <a:ext cx="5292191" cy="327303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6CD0D47-52A2-43A5-87DC-97AF2CC18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091" y="3427709"/>
            <a:ext cx="4914562" cy="30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3AED7-6DFD-4E70-A063-0B0FF083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Software </a:t>
            </a:r>
            <a:br>
              <a:rPr lang="en-US" sz="5400"/>
            </a:br>
            <a:r>
              <a:rPr lang="en-US" sz="5400"/>
              <a:t>and </a:t>
            </a:r>
            <a:br>
              <a:rPr lang="en-US" sz="5400"/>
            </a:br>
            <a:r>
              <a:rPr lang="en-US" sz="5400" kern="1200">
                <a:latin typeface="+mj-lt"/>
                <a:ea typeface="+mj-ea"/>
                <a:cs typeface="+mj-cs"/>
              </a:rPr>
              <a:t>Live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665863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3AED7-6DFD-4E70-A063-0B0FF083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cs typeface="Calibri Light"/>
              </a:rPr>
              <a:t>THE END  - Thank you!</a:t>
            </a:r>
            <a:endParaRPr lang="en-US" sz="5400" kern="120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9739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Portable Orator -TalkBox </vt:lpstr>
      <vt:lpstr>Client Needs </vt:lpstr>
      <vt:lpstr>PowerPoint Presentation</vt:lpstr>
      <vt:lpstr>Freedom of movement</vt:lpstr>
      <vt:lpstr>Components </vt:lpstr>
      <vt:lpstr>Joystick</vt:lpstr>
      <vt:lpstr>3D Printed Cover</vt:lpstr>
      <vt:lpstr>Software  and  Live Demonstration</vt:lpstr>
      <vt:lpstr>THE END  -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Jancowski</dc:creator>
  <cp:revision>1</cp:revision>
  <dcterms:created xsi:type="dcterms:W3CDTF">2021-03-25T18:05:44Z</dcterms:created>
  <dcterms:modified xsi:type="dcterms:W3CDTF">2021-04-08T01:40:36Z</dcterms:modified>
</cp:coreProperties>
</file>