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8" r:id="rId3"/>
    <p:sldId id="269" r:id="rId4"/>
    <p:sldId id="267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2B03B-B4E7-4E04-80FB-9F3C665B9867}" v="100" dt="2023-11-12T03:43:25.464"/>
    <p1510:client id="{0F4D0942-D400-418D-AACD-F33863074975}" v="322" dt="2023-11-28T17:47:06.442"/>
    <p1510:client id="{115D5A71-D601-4A3F-A5A2-78981F50123F}" v="501" dt="2023-11-10T23:49:33.645"/>
    <p1510:client id="{31B431EA-F7E8-43C0-B997-3F8FD66C280D}" v="193" dt="2023-11-26T19:48:38.603"/>
    <p1510:client id="{3E852B06-6DCB-48A0-8726-22F82746A59E}" v="68" dt="2023-11-14T01:57:32.763"/>
    <p1510:client id="{4A7BADDD-5F95-4BE8-BA83-E45796E41C66}" v="862" dt="2023-11-14T00:18:40.381"/>
    <p1510:client id="{50CAADA2-55BC-453E-8253-4E19B1FCD019}" v="13" dt="2023-11-14T04:13:36.833"/>
    <p1510:client id="{5E77A0F7-CCAA-4E33-84BD-727BF4FE314B}" v="13" dt="2023-11-27T01:00:00.072"/>
    <p1510:client id="{6438E5D1-7924-4BD0-8136-D0FEF64B7EFB}" v="372" dt="2023-11-30T00:02:53.728"/>
    <p1510:client id="{721031F6-82B6-4397-B354-299BF0BA9AA6}" v="86" dt="2023-11-27T00:52:12.183"/>
    <p1510:client id="{7D3358B6-5193-4FE4-9820-B3F9683E9DC3}" v="132" dt="2023-11-14T04:26:08.812"/>
    <p1510:client id="{AC838166-92B9-4CC7-BBFC-6B42BECCE58F}" v="1" dt="2023-11-14T00:16:16.208"/>
    <p1510:client id="{CA8C0AB3-49D2-427A-8F0D-5DC22B679EA9}" v="2" dt="2023-11-18T16:53:14.181"/>
    <p1510:client id="{CE654659-8839-443C-B0F9-1D0E4695C5E0}" v="64" dt="2023-11-14T00:25:31.519"/>
    <p1510:client id="{D1CED687-439B-4CBE-88AA-ED9275C93721}" v="7" dt="2023-11-29T17:32:11.308"/>
    <p1510:client id="{D3DA7C0F-4584-4CBD-93EE-D068AF3A5B7B}" v="1" dt="2023-11-10T22:46:54.384"/>
    <p1510:client id="{DB0D1467-4D0D-4883-97F4-D825981BF6F3}" v="7" dt="2023-11-18T21:59:43.498"/>
    <p1510:client id="{DD1FDB0C-3171-4AB5-9507-CFF9D16ECE15}" v="96" dt="2023-11-13T18:35:00.147"/>
    <p1510:client id="{E0F3E950-24A7-4B75-9B03-7A7E3D05DEB6}" v="473" dt="2023-11-14T18:01:35.403"/>
    <p1510:client id="{E21045D4-E4D0-4053-AD76-C91AADFDE30A}" v="416" dt="2023-11-14T00:50:44.546"/>
    <p1510:client id="{FF93FE04-7658-479D-994B-53C43EA0BF65}" v="19" dt="2023-11-14T02:49:4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38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B526CBF-0AA4-49A9-B305-EE0AF3AF6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D2620D-1F10-2F86-A2DB-A07D19F8E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6" r="9091" b="25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60" name="Group 54">
            <a:extLst>
              <a:ext uri="{FF2B5EF4-FFF2-40B4-BE49-F238E27FC236}">
                <a16:creationId xmlns:a16="http://schemas.microsoft.com/office/drawing/2014/main" id="{CC8B5139-02E6-4DEA-9CCE-962CAF0A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470BC0-AB0D-4A03-B4F1-5DDA9A31C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4A08B2-EC2C-4641-81BE-FE8B068BE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2142067"/>
            <a:ext cx="3412067" cy="29718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 7 : Innovation 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562320" cy="9856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"Save the children of tomorrow"</a:t>
            </a:r>
          </a:p>
          <a:p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E035E-3A11-476F-4BBF-CDBB8E8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Our </a:t>
            </a:r>
            <a:r>
              <a:rPr lang="fr-CA" dirty="0" err="1"/>
              <a:t>product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5CE23A-DDD0-D8B1-668A-44CB4E3F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8" y="1960808"/>
            <a:ext cx="4621369" cy="46106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B4127A-C3A9-BD4D-AC81-2F4AE0531229}"/>
              </a:ext>
            </a:extLst>
          </p:cNvPr>
          <p:cNvSpPr txBox="1"/>
          <p:nvPr/>
        </p:nvSpPr>
        <p:spPr>
          <a:xfrm>
            <a:off x="5323267" y="2186725"/>
            <a:ext cx="414538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000" b="1" err="1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lang="fr-CA" sz="2000" b="1" dirty="0">
                <a:solidFill>
                  <a:schemeClr val="accent2">
                    <a:lumMod val="75000"/>
                  </a:schemeClr>
                </a:solidFill>
              </a:rPr>
              <a:t>? </a:t>
            </a:r>
          </a:p>
          <a:p>
            <a:endParaRPr lang="fr-C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CA" sz="2000" err="1"/>
              <a:t>Children</a:t>
            </a:r>
            <a:r>
              <a:rPr lang="fr-CA" sz="2000" dirty="0"/>
              <a:t> are a </a:t>
            </a:r>
            <a:r>
              <a:rPr lang="fr-CA" sz="2000" err="1"/>
              <a:t>common</a:t>
            </a:r>
            <a:r>
              <a:rPr lang="fr-CA" sz="2000" dirty="0"/>
              <a:t> concept</a:t>
            </a:r>
          </a:p>
          <a:p>
            <a:pPr marL="285750" indent="-285750">
              <a:buFont typeface="Arial"/>
              <a:buChar char="•"/>
            </a:pPr>
            <a:r>
              <a:rPr lang="fr-CA" sz="2000" err="1"/>
              <a:t>Emotional</a:t>
            </a:r>
            <a:r>
              <a:rPr lang="fr-CA" sz="2000" dirty="0"/>
              <a:t> </a:t>
            </a:r>
            <a:r>
              <a:rPr lang="fr-CA" sz="2000" err="1"/>
              <a:t>attachment</a:t>
            </a:r>
            <a:r>
              <a:rPr lang="fr-CA" sz="2000" dirty="0"/>
              <a:t> </a:t>
            </a:r>
          </a:p>
          <a:p>
            <a:pPr marL="285750" indent="-285750">
              <a:buFont typeface="Arial"/>
              <a:buChar char="•"/>
            </a:pPr>
            <a:endParaRPr lang="fr-CA" sz="2000" dirty="0"/>
          </a:p>
          <a:p>
            <a:r>
              <a:rPr lang="fr-CA" sz="2000" b="1" dirty="0">
                <a:solidFill>
                  <a:schemeClr val="accent2">
                    <a:lumMod val="75000"/>
                  </a:schemeClr>
                </a:solidFill>
              </a:rPr>
              <a:t>How?</a:t>
            </a:r>
          </a:p>
          <a:p>
            <a:pPr marL="285750" indent="-285750">
              <a:buFont typeface="Arial"/>
              <a:buChar char="•"/>
            </a:pPr>
            <a:r>
              <a:rPr lang="fr-CA" sz="2000" dirty="0"/>
              <a:t>Posters </a:t>
            </a:r>
            <a:r>
              <a:rPr lang="fr-CA" sz="2000" err="1"/>
              <a:t>around</a:t>
            </a:r>
            <a:r>
              <a:rPr lang="fr-CA" sz="2000" dirty="0"/>
              <a:t> the room</a:t>
            </a:r>
          </a:p>
          <a:p>
            <a:pPr marL="285750" indent="-285750">
              <a:buFont typeface="Arial"/>
              <a:buChar char="•"/>
            </a:pPr>
            <a:r>
              <a:rPr lang="fr-CA" sz="2000" err="1"/>
              <a:t>Children's</a:t>
            </a:r>
            <a:r>
              <a:rPr lang="fr-CA" sz="2000" dirty="0"/>
              <a:t> </a:t>
            </a:r>
            <a:r>
              <a:rPr lang="fr-CA" sz="2000" err="1"/>
              <a:t>drawings</a:t>
            </a:r>
            <a:endParaRPr lang="fr-CA" sz="2000"/>
          </a:p>
          <a:p>
            <a:pPr marL="285750" indent="-285750">
              <a:buFont typeface="Arial"/>
              <a:buChar char="•"/>
            </a:pPr>
            <a:r>
              <a:rPr lang="fr-CA" sz="2000" dirty="0"/>
              <a:t>Radio Broadcast </a:t>
            </a:r>
            <a:r>
              <a:rPr lang="fr-CA" sz="2000" err="1"/>
              <a:t>sound</a:t>
            </a:r>
            <a:endParaRPr lang="fr-CA" sz="2000"/>
          </a:p>
          <a:p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7198BC5-0524-403A-B4A3-38C750B6C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5B7B7F8-8803-411C-AC48-8690313B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A9C28-0086-4E1F-C6DF-0BF59D89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98" y="1917713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Highlights of our product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C4BEF43-535B-46CC-B76D-83EFE852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2242" y="627940"/>
            <a:ext cx="3704425" cy="28370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hild&amp;#39;s drawing of a family&#10;&#10;Description automatically generated">
            <a:extLst>
              <a:ext uri="{FF2B5EF4-FFF2-40B4-BE49-F238E27FC236}">
                <a16:creationId xmlns:a16="http://schemas.microsoft.com/office/drawing/2014/main" id="{9D548250-8864-F152-E023-80A7B5184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12119" y="257518"/>
            <a:ext cx="2625231" cy="357328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F67C0B5-AF8B-420C-9F7E-33C1FA38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736" y="627940"/>
            <a:ext cx="3704425" cy="2847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board with colorful text and objects&#10;&#10;Description automatically generated">
            <a:extLst>
              <a:ext uri="{FF2B5EF4-FFF2-40B4-BE49-F238E27FC236}">
                <a16:creationId xmlns:a16="http://schemas.microsoft.com/office/drawing/2014/main" id="{F0D37599-ADF9-0353-9654-85D4325C2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32" y="1098487"/>
            <a:ext cx="3372551" cy="188862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B41FAC8-B04A-439F-B634-1CB0944CF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762" y="3572039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colorful numbers&#10;&#10;Description automatically generated">
            <a:extLst>
              <a:ext uri="{FF2B5EF4-FFF2-40B4-BE49-F238E27FC236}">
                <a16:creationId xmlns:a16="http://schemas.microsoft.com/office/drawing/2014/main" id="{4F1344AA-4971-D032-B6A3-61F3B9AFF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99" y="3995637"/>
            <a:ext cx="3356919" cy="198058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9F81DE3-06E0-49C7-AE8D-F2C6DB62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3247" y="3572038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colorful letters and words&#10;&#10;Description automatically generated">
            <a:extLst>
              <a:ext uri="{FF2B5EF4-FFF2-40B4-BE49-F238E27FC236}">
                <a16:creationId xmlns:a16="http://schemas.microsoft.com/office/drawing/2014/main" id="{F8EDBACC-806C-0C6F-D641-2D2C46A6F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590" y="3898349"/>
            <a:ext cx="3655100" cy="20122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54BC5C-3966-C6E4-0B5B-2FC01876B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75" y="4178667"/>
            <a:ext cx="3633988" cy="22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3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211F7D-D596-DF70-CE3F-12DBC096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Testing portion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EE65DC-B137-6CDA-A639-B7F7670F5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4" b="11777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825DF9-A007-5297-8EBB-0AF6C4DA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7"/>
          <a:stretch/>
        </p:blipFill>
        <p:spPr>
          <a:xfrm>
            <a:off x="-96571" y="-922976"/>
            <a:ext cx="14048683" cy="7856102"/>
          </a:xfrm>
          <a:prstGeom prst="rect">
            <a:avLst/>
          </a:prstGeom>
        </p:spPr>
      </p:pic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90230"/>
            <a:ext cx="11303626" cy="2020536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081B55-24DA-6920-E6D9-EE2884DB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4895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Grand écran</PresentationFormat>
  <Slides>5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Dividend</vt:lpstr>
      <vt:lpstr>Group 7 : Innovation nation</vt:lpstr>
      <vt:lpstr>Our product</vt:lpstr>
      <vt:lpstr>Highlights of our product</vt:lpstr>
      <vt:lpstr>Testing portion 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257</cp:revision>
  <dcterms:created xsi:type="dcterms:W3CDTF">2023-11-10T19:46:33Z</dcterms:created>
  <dcterms:modified xsi:type="dcterms:W3CDTF">2023-11-30T00:04:09Z</dcterms:modified>
</cp:coreProperties>
</file>