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64" r:id="rId7"/>
    <p:sldId id="259" r:id="rId8"/>
    <p:sldId id="277" r:id="rId9"/>
    <p:sldId id="267" r:id="rId10"/>
    <p:sldId id="266" r:id="rId11"/>
    <p:sldId id="275" r:id="rId12"/>
    <p:sldId id="268" r:id="rId13"/>
    <p:sldId id="273" r:id="rId14"/>
    <p:sldId id="269" r:id="rId15"/>
    <p:sldId id="278" r:id="rId16"/>
    <p:sldId id="271" r:id="rId17"/>
    <p:sldId id="265" r:id="rId18"/>
    <p:sldId id="262" r:id="rId19"/>
    <p:sldId id="274" r:id="rId20"/>
    <p:sldId id="27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4B99F-904F-B000-EA99-7C879EEC8C6D}" v="62" dt="2021-04-01T06:18:21.405"/>
    <p1510:client id="{0BC7B89F-10E8-B000-EA99-76C97F8177E2}" v="4" dt="2021-03-28T20:23:02.167"/>
    <p1510:client id="{27CFB99F-1071-B000-E329-59D1AD803C22}" v="1" dt="2021-04-01T00:12:22.299"/>
    <p1510:client id="{2EBA6165-CFF0-3CA1-9F6D-0F399D9B1965}" v="1" dt="2021-04-01T13:58:12.297"/>
    <p1510:client id="{5B92FCD9-7905-EA01-289B-5B69DC534352}" v="19" dt="2021-03-28T19:25:30.581"/>
    <p1510:client id="{6103BA9F-30D3-B000-D3EC-C82565514F51}" v="206" dt="2021-04-01T15:43:01.304"/>
    <p1510:client id="{616A0400-734E-7F4C-AE5E-0C62B8368E11}" v="115" dt="2021-03-29T20:31:27.338"/>
    <p1510:client id="{A68762E0-D1AE-451C-B562-8DE07B3F65B6}" v="3" dt="2021-03-28T19:42:02.961"/>
    <p1510:client id="{AD58BDFF-DEE5-0FE1-C4F1-B6679FD77781}" v="1265" dt="2021-04-01T07:58:48.831"/>
    <p1510:client id="{B406BA9F-E03E-B000-E329-566106CEA4B8}" v="4" dt="2021-04-01T16:22:57.440"/>
    <p1510:client id="{B506BA9F-1035-B000-EA99-70214D9D94BD}" v="1" dt="2021-04-01T16:23:56.241"/>
    <p1510:client id="{C2C2B89F-0037-B000-C1F4-52CB589966FC}" v="35" dt="2021-03-28T18:04:37.462"/>
    <p1510:client id="{D2414269-A86B-880E-30B6-FC59DC76A5BF}" v="10" dt="2021-04-10T23:56:37.594"/>
    <p1510:client id="{D54EAC97-0384-493A-9CB8-2BD3E16201EF}" v="1" dt="2021-04-10T18:59:47.556"/>
    <p1510:client id="{D7F8145C-2A9A-D6B9-4B32-BCE6E6136F4F}" v="115" dt="2021-03-28T19:42:47.765"/>
    <p1510:client id="{D9E19042-7681-4B17-813D-EA6277F35E52}" v="8" dt="2021-04-01T05:21:45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yi Yuan" userId="S::kyuan077@uottawa.ca::8a50f7a0-a7fb-499c-a528-2aadc3fb925a" providerId="AD" clId="Web-{27CFB99F-1071-B000-E329-59D1AD803C22}"/>
    <pc:docChg chg="delSld">
      <pc:chgData name="Kaiyi Yuan" userId="S::kyuan077@uottawa.ca::8a50f7a0-a7fb-499c-a528-2aadc3fb925a" providerId="AD" clId="Web-{27CFB99F-1071-B000-E329-59D1AD803C22}" dt="2021-04-01T00:12:22.299" v="0"/>
      <pc:docMkLst>
        <pc:docMk/>
      </pc:docMkLst>
      <pc:sldChg chg="del">
        <pc:chgData name="Kaiyi Yuan" userId="S::kyuan077@uottawa.ca::8a50f7a0-a7fb-499c-a528-2aadc3fb925a" providerId="AD" clId="Web-{27CFB99F-1071-B000-E329-59D1AD803C22}" dt="2021-04-01T00:12:22.299" v="0"/>
        <pc:sldMkLst>
          <pc:docMk/>
          <pc:sldMk cId="1303974966" sldId="261"/>
        </pc:sldMkLst>
      </pc:sldChg>
    </pc:docChg>
  </pc:docChgLst>
  <pc:docChgLst>
    <pc:chgData name="Michael Hetu" userId="S::mhetu104@uottawa.ca::b2235a49-5a35-4e0f-9c41-3a62618aaf10" providerId="AD" clId="Web-{07E4B99F-904F-B000-EA99-7C879EEC8C6D}"/>
    <pc:docChg chg="addSld modSld">
      <pc:chgData name="Michael Hetu" userId="S::mhetu104@uottawa.ca::b2235a49-5a35-4e0f-9c41-3a62618aaf10" providerId="AD" clId="Web-{07E4B99F-904F-B000-EA99-7C879EEC8C6D}" dt="2021-04-01T06:18:18.843" v="28" actId="20577"/>
      <pc:docMkLst>
        <pc:docMk/>
      </pc:docMkLst>
      <pc:sldChg chg="modSp">
        <pc:chgData name="Michael Hetu" userId="S::mhetu104@uottawa.ca::b2235a49-5a35-4e0f-9c41-3a62618aaf10" providerId="AD" clId="Web-{07E4B99F-904F-B000-EA99-7C879EEC8C6D}" dt="2021-04-01T06:16:58.968" v="0" actId="20577"/>
        <pc:sldMkLst>
          <pc:docMk/>
          <pc:sldMk cId="3670366246" sldId="257"/>
        </pc:sldMkLst>
        <pc:spChg chg="mod">
          <ac:chgData name="Michael Hetu" userId="S::mhetu104@uottawa.ca::b2235a49-5a35-4e0f-9c41-3a62618aaf10" providerId="AD" clId="Web-{07E4B99F-904F-B000-EA99-7C879EEC8C6D}" dt="2021-04-01T06:16:58.968" v="0" actId="20577"/>
          <ac:spMkLst>
            <pc:docMk/>
            <pc:sldMk cId="3670366246" sldId="257"/>
            <ac:spMk id="2" creationId="{7BC16584-46A2-48C1-B828-C4CD02FED427}"/>
          </ac:spMkLst>
        </pc:spChg>
      </pc:sldChg>
      <pc:sldChg chg="new">
        <pc:chgData name="Michael Hetu" userId="S::mhetu104@uottawa.ca::b2235a49-5a35-4e0f-9c41-3a62618aaf10" providerId="AD" clId="Web-{07E4B99F-904F-B000-EA99-7C879EEC8C6D}" dt="2021-04-01T06:17:34.124" v="1"/>
        <pc:sldMkLst>
          <pc:docMk/>
          <pc:sldMk cId="1665863678" sldId="265"/>
        </pc:sldMkLst>
      </pc:sldChg>
      <pc:sldChg chg="modSp new">
        <pc:chgData name="Michael Hetu" userId="S::mhetu104@uottawa.ca::b2235a49-5a35-4e0f-9c41-3a62618aaf10" providerId="AD" clId="Web-{07E4B99F-904F-B000-EA99-7C879EEC8C6D}" dt="2021-04-01T06:18:18.843" v="28" actId="20577"/>
        <pc:sldMkLst>
          <pc:docMk/>
          <pc:sldMk cId="380376342" sldId="266"/>
        </pc:sldMkLst>
        <pc:spChg chg="mod">
          <ac:chgData name="Michael Hetu" userId="S::mhetu104@uottawa.ca::b2235a49-5a35-4e0f-9c41-3a62618aaf10" providerId="AD" clId="Web-{07E4B99F-904F-B000-EA99-7C879EEC8C6D}" dt="2021-04-01T06:18:18.843" v="28" actId="20577"/>
          <ac:spMkLst>
            <pc:docMk/>
            <pc:sldMk cId="380376342" sldId="266"/>
            <ac:spMk id="2" creationId="{A95D85A4-805B-4556-8BE3-2B41DA9AF9B4}"/>
          </ac:spMkLst>
        </pc:spChg>
      </pc:sldChg>
      <pc:sldChg chg="modSp new">
        <pc:chgData name="Michael Hetu" userId="S::mhetu104@uottawa.ca::b2235a49-5a35-4e0f-9c41-3a62618aaf10" providerId="AD" clId="Web-{07E4B99F-904F-B000-EA99-7C879EEC8C6D}" dt="2021-04-01T06:18:01.921" v="13" actId="20577"/>
        <pc:sldMkLst>
          <pc:docMk/>
          <pc:sldMk cId="3893598686" sldId="267"/>
        </pc:sldMkLst>
        <pc:spChg chg="mod">
          <ac:chgData name="Michael Hetu" userId="S::mhetu104@uottawa.ca::b2235a49-5a35-4e0f-9c41-3a62618aaf10" providerId="AD" clId="Web-{07E4B99F-904F-B000-EA99-7C879EEC8C6D}" dt="2021-04-01T06:18:01.921" v="13" actId="20577"/>
          <ac:spMkLst>
            <pc:docMk/>
            <pc:sldMk cId="3893598686" sldId="267"/>
            <ac:spMk id="2" creationId="{E5306E52-7338-42A1-A04D-8B82BEC114CC}"/>
          </ac:spMkLst>
        </pc:spChg>
      </pc:sldChg>
    </pc:docChg>
  </pc:docChgLst>
  <pc:docChgLst>
    <pc:chgData name="Chuanzhi Li" userId="S::cli213@uottawa.ca::e8ce1285-4949-49b3-8a20-2aa7075f6b20" providerId="AD" clId="Web-{D9E19042-7681-4B17-813D-EA6277F35E52}"/>
    <pc:docChg chg="addSld modSld sldOrd">
      <pc:chgData name="Chuanzhi Li" userId="S::cli213@uottawa.ca::e8ce1285-4949-49b3-8a20-2aa7075f6b20" providerId="AD" clId="Web-{D9E19042-7681-4B17-813D-EA6277F35E52}" dt="2021-04-01T05:21:45.780" v="7"/>
      <pc:docMkLst>
        <pc:docMk/>
      </pc:docMkLst>
      <pc:sldChg chg="ord">
        <pc:chgData name="Chuanzhi Li" userId="S::cli213@uottawa.ca::e8ce1285-4949-49b3-8a20-2aa7075f6b20" providerId="AD" clId="Web-{D9E19042-7681-4B17-813D-EA6277F35E52}" dt="2021-04-01T05:21:45.780" v="7"/>
        <pc:sldMkLst>
          <pc:docMk/>
          <pc:sldMk cId="362281883" sldId="259"/>
        </pc:sldMkLst>
      </pc:sldChg>
      <pc:sldChg chg="addSp delSp modSp new mod ord setBg">
        <pc:chgData name="Chuanzhi Li" userId="S::cli213@uottawa.ca::e8ce1285-4949-49b3-8a20-2aa7075f6b20" providerId="AD" clId="Web-{D9E19042-7681-4B17-813D-EA6277F35E52}" dt="2021-04-01T05:21:34.780" v="6"/>
        <pc:sldMkLst>
          <pc:docMk/>
          <pc:sldMk cId="2054002559" sldId="264"/>
        </pc:sldMkLst>
        <pc:spChg chg="del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2" creationId="{0B41266F-DB9E-4467-A1AE-EE3D14CB2439}"/>
          </ac:spMkLst>
        </pc:spChg>
        <pc:spChg chg="del">
          <ac:chgData name="Chuanzhi Li" userId="S::cli213@uottawa.ca::e8ce1285-4949-49b3-8a20-2aa7075f6b20" providerId="AD" clId="Web-{D9E19042-7681-4B17-813D-EA6277F35E52}" dt="2021-04-01T05:20:28.796" v="1"/>
          <ac:spMkLst>
            <pc:docMk/>
            <pc:sldMk cId="2054002559" sldId="264"/>
            <ac:spMk id="3" creationId="{CF215EA1-992A-44AA-AD58-C42E41E9C446}"/>
          </ac:spMkLst>
        </pc:spChg>
        <pc:spChg chg="add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9" creationId="{F3060C83-F051-4F0E-ABAD-AA0DFC48B218}"/>
          </ac:spMkLst>
        </pc:spChg>
        <pc:spChg chg="add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11" creationId="{83C98ABE-055B-441F-B07E-44F97F083C39}"/>
          </ac:spMkLst>
        </pc:spChg>
        <pc:spChg chg="add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13" creationId="{29FDB030-9B49-4CED-8CCD-4D99382388AC}"/>
          </ac:spMkLst>
        </pc:spChg>
        <pc:spChg chg="add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15" creationId="{3783CA14-24A1-485C-8B30-D6A5D87987AD}"/>
          </ac:spMkLst>
        </pc:spChg>
        <pc:spChg chg="add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17" creationId="{9A97C86A-04D6-40F7-AE84-31AB43E6A846}"/>
          </ac:spMkLst>
        </pc:spChg>
        <pc:spChg chg="add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19" creationId="{FF9F2414-84E8-453E-B1F3-389FDE8192D9}"/>
          </ac:spMkLst>
        </pc:spChg>
        <pc:spChg chg="add">
          <ac:chgData name="Chuanzhi Li" userId="S::cli213@uottawa.ca::e8ce1285-4949-49b3-8a20-2aa7075f6b20" providerId="AD" clId="Web-{D9E19042-7681-4B17-813D-EA6277F35E52}" dt="2021-04-01T05:20:34.561" v="4"/>
          <ac:spMkLst>
            <pc:docMk/>
            <pc:sldMk cId="2054002559" sldId="264"/>
            <ac:spMk id="21" creationId="{3ECA69A1-7536-43AC-85EF-C7106179F5ED}"/>
          </ac:spMkLst>
        </pc:spChg>
        <pc:picChg chg="add mod ord">
          <ac:chgData name="Chuanzhi Li" userId="S::cli213@uottawa.ca::e8ce1285-4949-49b3-8a20-2aa7075f6b20" providerId="AD" clId="Web-{D9E19042-7681-4B17-813D-EA6277F35E52}" dt="2021-04-01T05:20:34.561" v="4"/>
          <ac:picMkLst>
            <pc:docMk/>
            <pc:sldMk cId="2054002559" sldId="264"/>
            <ac:picMk id="4" creationId="{F3DF4E90-8E26-468E-9FA0-898FF5E55D31}"/>
          </ac:picMkLst>
        </pc:picChg>
      </pc:sldChg>
    </pc:docChg>
  </pc:docChgLst>
  <pc:docChgLst>
    <pc:chgData name="Michael Hetu" userId="S::mhetu104@uottawa.ca::b2235a49-5a35-4e0f-9c41-3a62618aaf10" providerId="AD" clId="Web-{D2414269-A86B-880E-30B6-FC59DC76A5BF}"/>
    <pc:docChg chg="modSld">
      <pc:chgData name="Michael Hetu" userId="S::mhetu104@uottawa.ca::b2235a49-5a35-4e0f-9c41-3a62618aaf10" providerId="AD" clId="Web-{D2414269-A86B-880E-30B6-FC59DC76A5BF}" dt="2021-04-10T23:56:37.594" v="4" actId="20577"/>
      <pc:docMkLst>
        <pc:docMk/>
      </pc:docMkLst>
      <pc:sldChg chg="modSp">
        <pc:chgData name="Michael Hetu" userId="S::mhetu104@uottawa.ca::b2235a49-5a35-4e0f-9c41-3a62618aaf10" providerId="AD" clId="Web-{D2414269-A86B-880E-30B6-FC59DC76A5BF}" dt="2021-04-10T23:56:37.594" v="4" actId="20577"/>
        <pc:sldMkLst>
          <pc:docMk/>
          <pc:sldMk cId="3896935874" sldId="263"/>
        </pc:sldMkLst>
        <pc:spChg chg="mod">
          <ac:chgData name="Michael Hetu" userId="S::mhetu104@uottawa.ca::b2235a49-5a35-4e0f-9c41-3a62618aaf10" providerId="AD" clId="Web-{D2414269-A86B-880E-30B6-FC59DC76A5BF}" dt="2021-04-10T23:56:37.594" v="4" actId="20577"/>
          <ac:spMkLst>
            <pc:docMk/>
            <pc:sldMk cId="3896935874" sldId="263"/>
            <ac:spMk id="3" creationId="{6BC7CA45-1056-4A3C-8073-5785C84B2DC2}"/>
          </ac:spMkLst>
        </pc:spChg>
      </pc:sldChg>
    </pc:docChg>
  </pc:docChgLst>
  <pc:docChgLst>
    <pc:chgData name="Kaiyi Yuan" userId="S::kyuan077@uottawa.ca::8a50f7a0-a7fb-499c-a528-2aadc3fb925a" providerId="AD" clId="Web-{C2C2B89F-0037-B000-C1F4-52CB589966FC}"/>
    <pc:docChg chg="addSld modSld">
      <pc:chgData name="Kaiyi Yuan" userId="S::kyuan077@uottawa.ca::8a50f7a0-a7fb-499c-a528-2aadc3fb925a" providerId="AD" clId="Web-{C2C2B89F-0037-B000-C1F4-52CB589966FC}" dt="2021-03-28T18:04:35.086" v="19" actId="20577"/>
      <pc:docMkLst>
        <pc:docMk/>
      </pc:docMkLst>
      <pc:sldChg chg="addSp modSp mod setBg setClrOvrMap">
        <pc:chgData name="Kaiyi Yuan" userId="S::kyuan077@uottawa.ca::8a50f7a0-a7fb-499c-a528-2aadc3fb925a" providerId="AD" clId="Web-{C2C2B89F-0037-B000-C1F4-52CB589966FC}" dt="2021-03-28T18:02:57.195" v="14" actId="20577"/>
        <pc:sldMkLst>
          <pc:docMk/>
          <pc:sldMk cId="875516583" sldId="256"/>
        </pc:sldMkLst>
        <pc:spChg chg="mod">
          <ac:chgData name="Kaiyi Yuan" userId="S::kyuan077@uottawa.ca::8a50f7a0-a7fb-499c-a528-2aadc3fb925a" providerId="AD" clId="Web-{C2C2B89F-0037-B000-C1F4-52CB589966FC}" dt="2021-03-28T18:02:57.195" v="14" actId="20577"/>
          <ac:spMkLst>
            <pc:docMk/>
            <pc:sldMk cId="875516583" sldId="256"/>
            <ac:spMk id="2" creationId="{5BEC0B23-82E4-42AD-9CA0-D467DB881503}"/>
          </ac:spMkLst>
        </pc:spChg>
        <pc:spChg chg="mod">
          <ac:chgData name="Kaiyi Yuan" userId="S::kyuan077@uottawa.ca::8a50f7a0-a7fb-499c-a528-2aadc3fb925a" providerId="AD" clId="Web-{C2C2B89F-0037-B000-C1F4-52CB589966FC}" dt="2021-03-28T18:02:43.664" v="11"/>
          <ac:spMkLst>
            <pc:docMk/>
            <pc:sldMk cId="875516583" sldId="256"/>
            <ac:spMk id="3" creationId="{B397A1BA-23C0-4C6A-B93D-52C9241FAED6}"/>
          </ac:spMkLst>
        </pc:spChg>
        <pc:spChg chg="add">
          <ac:chgData name="Kaiyi Yuan" userId="S::kyuan077@uottawa.ca::8a50f7a0-a7fb-499c-a528-2aadc3fb925a" providerId="AD" clId="Web-{C2C2B89F-0037-B000-C1F4-52CB589966FC}" dt="2021-03-28T18:02:43.664" v="11"/>
          <ac:spMkLst>
            <pc:docMk/>
            <pc:sldMk cId="875516583" sldId="256"/>
            <ac:spMk id="9" creationId="{E49CC64F-7275-4E33-961B-0C5CDC439875}"/>
          </ac:spMkLst>
        </pc:spChg>
        <pc:picChg chg="add mod">
          <ac:chgData name="Kaiyi Yuan" userId="S::kyuan077@uottawa.ca::8a50f7a0-a7fb-499c-a528-2aadc3fb925a" providerId="AD" clId="Web-{C2C2B89F-0037-B000-C1F4-52CB589966FC}" dt="2021-03-28T18:02:43.664" v="11"/>
          <ac:picMkLst>
            <pc:docMk/>
            <pc:sldMk cId="875516583" sldId="256"/>
            <ac:picMk id="4" creationId="{5E68D2AD-F461-4339-8A27-B31533581B0A}"/>
          </ac:picMkLst>
        </pc:picChg>
      </pc:sldChg>
      <pc:sldChg chg="modSp new">
        <pc:chgData name="Kaiyi Yuan" userId="S::kyuan077@uottawa.ca::8a50f7a0-a7fb-499c-a528-2aadc3fb925a" providerId="AD" clId="Web-{C2C2B89F-0037-B000-C1F4-52CB589966FC}" dt="2021-03-28T18:04:35.086" v="19" actId="20577"/>
        <pc:sldMkLst>
          <pc:docMk/>
          <pc:sldMk cId="3670366246" sldId="257"/>
        </pc:sldMkLst>
        <pc:spChg chg="mod">
          <ac:chgData name="Kaiyi Yuan" userId="S::kyuan077@uottawa.ca::8a50f7a0-a7fb-499c-a528-2aadc3fb925a" providerId="AD" clId="Web-{C2C2B89F-0037-B000-C1F4-52CB589966FC}" dt="2021-03-28T18:04:33.383" v="17" actId="20577"/>
          <ac:spMkLst>
            <pc:docMk/>
            <pc:sldMk cId="3670366246" sldId="257"/>
            <ac:spMk id="2" creationId="{7BC16584-46A2-48C1-B828-C4CD02FED427}"/>
          </ac:spMkLst>
        </pc:spChg>
        <pc:spChg chg="mod">
          <ac:chgData name="Kaiyi Yuan" userId="S::kyuan077@uottawa.ca::8a50f7a0-a7fb-499c-a528-2aadc3fb925a" providerId="AD" clId="Web-{C2C2B89F-0037-B000-C1F4-52CB589966FC}" dt="2021-03-28T18:04:35.086" v="19" actId="20577"/>
          <ac:spMkLst>
            <pc:docMk/>
            <pc:sldMk cId="3670366246" sldId="257"/>
            <ac:spMk id="3" creationId="{30AB56ED-C626-4CC8-8530-67188D231F81}"/>
          </ac:spMkLst>
        </pc:spChg>
      </pc:sldChg>
    </pc:docChg>
  </pc:docChgLst>
  <pc:docChgLst>
    <pc:chgData name="Kaiyi Yuan" userId="S::kyuan077@uottawa.ca::8a50f7a0-a7fb-499c-a528-2aadc3fb925a" providerId="AD" clId="Web-{616A0400-734E-7F4C-AE5E-0C62B8368E11}"/>
    <pc:docChg chg="addSld modSld">
      <pc:chgData name="Kaiyi Yuan" userId="S::kyuan077@uottawa.ca::8a50f7a0-a7fb-499c-a528-2aadc3fb925a" providerId="AD" clId="Web-{616A0400-734E-7F4C-AE5E-0C62B8368E11}" dt="2021-03-29T20:24:51.681" v="65" actId="20577"/>
      <pc:docMkLst>
        <pc:docMk/>
      </pc:docMkLst>
      <pc:sldChg chg="addSp delSp modSp new mod setBg">
        <pc:chgData name="Kaiyi Yuan" userId="S::kyuan077@uottawa.ca::8a50f7a0-a7fb-499c-a528-2aadc3fb925a" providerId="AD" clId="Web-{616A0400-734E-7F4C-AE5E-0C62B8368E11}" dt="2021-03-29T20:20:53.790" v="54" actId="14100"/>
        <pc:sldMkLst>
          <pc:docMk/>
          <pc:sldMk cId="2892243864" sldId="262"/>
        </pc:sldMkLst>
        <pc:spChg chg="mod">
          <ac:chgData name="Kaiyi Yuan" userId="S::kyuan077@uottawa.ca::8a50f7a0-a7fb-499c-a528-2aadc3fb925a" providerId="AD" clId="Web-{616A0400-734E-7F4C-AE5E-0C62B8368E11}" dt="2021-03-29T20:20:32.931" v="49" actId="1076"/>
          <ac:spMkLst>
            <pc:docMk/>
            <pc:sldMk cId="2892243864" sldId="262"/>
            <ac:spMk id="2" creationId="{0D01D1C2-FED6-4184-A63B-47E5F26453F5}"/>
          </ac:spMkLst>
        </pc:spChg>
        <pc:spChg chg="del">
          <ac:chgData name="Kaiyi Yuan" userId="S::kyuan077@uottawa.ca::8a50f7a0-a7fb-499c-a528-2aadc3fb925a" providerId="AD" clId="Web-{616A0400-734E-7F4C-AE5E-0C62B8368E11}" dt="2021-03-29T20:18:58.305" v="1"/>
          <ac:spMkLst>
            <pc:docMk/>
            <pc:sldMk cId="2892243864" sldId="262"/>
            <ac:spMk id="3" creationId="{9E6FC42D-F3AE-4F9C-96FA-190E7C252BDD}"/>
          </ac:spMkLst>
        </pc:spChg>
        <pc:spChg chg="add del mod">
          <ac:chgData name="Kaiyi Yuan" userId="S::kyuan077@uottawa.ca::8a50f7a0-a7fb-499c-a528-2aadc3fb925a" providerId="AD" clId="Web-{616A0400-734E-7F4C-AE5E-0C62B8368E11}" dt="2021-03-29T20:19:21.837" v="6"/>
          <ac:spMkLst>
            <pc:docMk/>
            <pc:sldMk cId="2892243864" sldId="262"/>
            <ac:spMk id="6" creationId="{7C462E43-FA37-41C1-8A38-C8C50C383FC2}"/>
          </ac:spMkLst>
        </pc:spChg>
        <pc:spChg chg="add del">
          <ac:chgData name="Kaiyi Yuan" userId="S::kyuan077@uottawa.ca::8a50f7a0-a7fb-499c-a528-2aadc3fb925a" providerId="AD" clId="Web-{616A0400-734E-7F4C-AE5E-0C62B8368E11}" dt="2021-03-29T20:20:12.337" v="42"/>
          <ac:spMkLst>
            <pc:docMk/>
            <pc:sldMk cId="2892243864" sldId="262"/>
            <ac:spMk id="9" creationId="{D4771268-CB57-404A-9271-370EB28F6090}"/>
          </ac:spMkLst>
        </pc:spChg>
        <pc:spChg chg="add del">
          <ac:chgData name="Kaiyi Yuan" userId="S::kyuan077@uottawa.ca::8a50f7a0-a7fb-499c-a528-2aadc3fb925a" providerId="AD" clId="Web-{616A0400-734E-7F4C-AE5E-0C62B8368E11}" dt="2021-03-29T20:19:42.759" v="34"/>
          <ac:spMkLst>
            <pc:docMk/>
            <pc:sldMk cId="2892243864" sldId="262"/>
            <ac:spMk id="12" creationId="{16C5FA50-8D52-4617-AF91-5C7B1C8352F1}"/>
          </ac:spMkLst>
        </pc:spChg>
        <pc:spChg chg="add del">
          <ac:chgData name="Kaiyi Yuan" userId="S::kyuan077@uottawa.ca::8a50f7a0-a7fb-499c-a528-2aadc3fb925a" providerId="AD" clId="Web-{616A0400-734E-7F4C-AE5E-0C62B8368E11}" dt="2021-03-29T20:20:29.134" v="48"/>
          <ac:spMkLst>
            <pc:docMk/>
            <pc:sldMk cId="2892243864" sldId="262"/>
            <ac:spMk id="13" creationId="{0198C3B4-8F25-4D8F-A181-75F77DAFB3C7}"/>
          </ac:spMkLst>
        </pc:spChg>
        <pc:spChg chg="add del">
          <ac:chgData name="Kaiyi Yuan" userId="S::kyuan077@uottawa.ca::8a50f7a0-a7fb-499c-a528-2aadc3fb925a" providerId="AD" clId="Web-{616A0400-734E-7F4C-AE5E-0C62B8368E11}" dt="2021-03-29T20:19:42.759" v="34"/>
          <ac:spMkLst>
            <pc:docMk/>
            <pc:sldMk cId="2892243864" sldId="262"/>
            <ac:spMk id="14" creationId="{E223798C-12AD-4B0C-A50C-D676347D67CF}"/>
          </ac:spMkLst>
        </pc:spChg>
        <pc:spChg chg="add">
          <ac:chgData name="Kaiyi Yuan" userId="S::kyuan077@uottawa.ca::8a50f7a0-a7fb-499c-a528-2aadc3fb925a" providerId="AD" clId="Web-{616A0400-734E-7F4C-AE5E-0C62B8368E11}" dt="2021-03-29T20:20:12.337" v="42"/>
          <ac:spMkLst>
            <pc:docMk/>
            <pc:sldMk cId="2892243864" sldId="262"/>
            <ac:spMk id="16" creationId="{35F0E358-1E49-4920-80D8-C3D138708838}"/>
          </ac:spMkLst>
        </pc:spChg>
        <pc:spChg chg="add">
          <ac:chgData name="Kaiyi Yuan" userId="S::kyuan077@uottawa.ca::8a50f7a0-a7fb-499c-a528-2aadc3fb925a" providerId="AD" clId="Web-{616A0400-734E-7F4C-AE5E-0C62B8368E11}" dt="2021-03-29T20:20:12.337" v="42"/>
          <ac:spMkLst>
            <pc:docMk/>
            <pc:sldMk cId="2892243864" sldId="262"/>
            <ac:spMk id="18" creationId="{E2D2362D-7010-4036-B9CA-03DFC8EB3B01}"/>
          </ac:spMkLst>
        </pc:spChg>
        <pc:spChg chg="add">
          <ac:chgData name="Kaiyi Yuan" userId="S::kyuan077@uottawa.ca::8a50f7a0-a7fb-499c-a528-2aadc3fb925a" providerId="AD" clId="Web-{616A0400-734E-7F4C-AE5E-0C62B8368E11}" dt="2021-03-29T20:20:12.337" v="42"/>
          <ac:spMkLst>
            <pc:docMk/>
            <pc:sldMk cId="2892243864" sldId="262"/>
            <ac:spMk id="20" creationId="{DC85BF5E-2BD6-4E5B-8EA3-420B45BB03FA}"/>
          </ac:spMkLst>
        </pc:spChg>
        <pc:spChg chg="add">
          <ac:chgData name="Kaiyi Yuan" userId="S::kyuan077@uottawa.ca::8a50f7a0-a7fb-499c-a528-2aadc3fb925a" providerId="AD" clId="Web-{616A0400-734E-7F4C-AE5E-0C62B8368E11}" dt="2021-03-29T20:20:12.337" v="42"/>
          <ac:spMkLst>
            <pc:docMk/>
            <pc:sldMk cId="2892243864" sldId="262"/>
            <ac:spMk id="22" creationId="{740D8E28-91B5-42B0-9D6C-B777D8AD90C2}"/>
          </ac:spMkLst>
        </pc:spChg>
        <pc:picChg chg="add del mod ord">
          <ac:chgData name="Kaiyi Yuan" userId="S::kyuan077@uottawa.ca::8a50f7a0-a7fb-499c-a528-2aadc3fb925a" providerId="AD" clId="Web-{616A0400-734E-7F4C-AE5E-0C62B8368E11}" dt="2021-03-29T20:19:11.837" v="5"/>
          <ac:picMkLst>
            <pc:docMk/>
            <pc:sldMk cId="2892243864" sldId="262"/>
            <ac:picMk id="4" creationId="{CEA46E9D-3B94-41FB-AC0E-0D9628E32084}"/>
          </ac:picMkLst>
        </pc:picChg>
        <pc:picChg chg="add mod ord">
          <ac:chgData name="Kaiyi Yuan" userId="S::kyuan077@uottawa.ca::8a50f7a0-a7fb-499c-a528-2aadc3fb925a" providerId="AD" clId="Web-{616A0400-734E-7F4C-AE5E-0C62B8368E11}" dt="2021-03-29T20:20:53.790" v="54" actId="14100"/>
          <ac:picMkLst>
            <pc:docMk/>
            <pc:sldMk cId="2892243864" sldId="262"/>
            <ac:picMk id="7" creationId="{414FB511-52B1-4BD5-AC74-7EDF7C0D2367}"/>
          </ac:picMkLst>
        </pc:picChg>
      </pc:sldChg>
      <pc:sldChg chg="modSp new">
        <pc:chgData name="Kaiyi Yuan" userId="S::kyuan077@uottawa.ca::8a50f7a0-a7fb-499c-a528-2aadc3fb925a" providerId="AD" clId="Web-{616A0400-734E-7F4C-AE5E-0C62B8368E11}" dt="2021-03-29T20:24:51.681" v="65" actId="20577"/>
        <pc:sldMkLst>
          <pc:docMk/>
          <pc:sldMk cId="3896935874" sldId="263"/>
        </pc:sldMkLst>
        <pc:spChg chg="mod">
          <ac:chgData name="Kaiyi Yuan" userId="S::kyuan077@uottawa.ca::8a50f7a0-a7fb-499c-a528-2aadc3fb925a" providerId="AD" clId="Web-{616A0400-734E-7F4C-AE5E-0C62B8368E11}" dt="2021-03-29T20:24:10.931" v="63" actId="20577"/>
          <ac:spMkLst>
            <pc:docMk/>
            <pc:sldMk cId="3896935874" sldId="263"/>
            <ac:spMk id="2" creationId="{BAA33BC7-2B2B-4674-A87B-01B945F04859}"/>
          </ac:spMkLst>
        </pc:spChg>
        <pc:spChg chg="mod">
          <ac:chgData name="Kaiyi Yuan" userId="S::kyuan077@uottawa.ca::8a50f7a0-a7fb-499c-a528-2aadc3fb925a" providerId="AD" clId="Web-{616A0400-734E-7F4C-AE5E-0C62B8368E11}" dt="2021-03-29T20:24:51.681" v="65" actId="20577"/>
          <ac:spMkLst>
            <pc:docMk/>
            <pc:sldMk cId="3896935874" sldId="263"/>
            <ac:spMk id="3" creationId="{6BC7CA45-1056-4A3C-8073-5785C84B2DC2}"/>
          </ac:spMkLst>
        </pc:spChg>
      </pc:sldChg>
    </pc:docChg>
  </pc:docChgLst>
  <pc:docChgLst>
    <pc:chgData name="Kaiyi Yuan" userId="S::kyuan077@uottawa.ca::8a50f7a0-a7fb-499c-a528-2aadc3fb925a" providerId="AD" clId="Web-{D7F8145C-2A9A-D6B9-4B32-BCE6E6136F4F}"/>
    <pc:docChg chg="addSld modSld">
      <pc:chgData name="Kaiyi Yuan" userId="S::kyuan077@uottawa.ca::8a50f7a0-a7fb-499c-a528-2aadc3fb925a" providerId="AD" clId="Web-{D7F8145C-2A9A-D6B9-4B32-BCE6E6136F4F}" dt="2021-03-28T19:42:47.765" v="86" actId="14100"/>
      <pc:docMkLst>
        <pc:docMk/>
      </pc:docMkLst>
      <pc:sldChg chg="modSp">
        <pc:chgData name="Kaiyi Yuan" userId="S::kyuan077@uottawa.ca::8a50f7a0-a7fb-499c-a528-2aadc3fb925a" providerId="AD" clId="Web-{D7F8145C-2A9A-D6B9-4B32-BCE6E6136F4F}" dt="2021-03-28T18:07:55.462" v="5" actId="20577"/>
        <pc:sldMkLst>
          <pc:docMk/>
          <pc:sldMk cId="875516583" sldId="256"/>
        </pc:sldMkLst>
        <pc:spChg chg="mod">
          <ac:chgData name="Kaiyi Yuan" userId="S::kyuan077@uottawa.ca::8a50f7a0-a7fb-499c-a528-2aadc3fb925a" providerId="AD" clId="Web-{D7F8145C-2A9A-D6B9-4B32-BCE6E6136F4F}" dt="2021-03-28T18:07:55.462" v="5" actId="20577"/>
          <ac:spMkLst>
            <pc:docMk/>
            <pc:sldMk cId="875516583" sldId="256"/>
            <ac:spMk id="3" creationId="{B397A1BA-23C0-4C6A-B93D-52C9241FAED6}"/>
          </ac:spMkLst>
        </pc:spChg>
      </pc:sldChg>
      <pc:sldChg chg="addSp delSp modSp new mod setBg">
        <pc:chgData name="Kaiyi Yuan" userId="S::kyuan077@uottawa.ca::8a50f7a0-a7fb-499c-a528-2aadc3fb925a" providerId="AD" clId="Web-{D7F8145C-2A9A-D6B9-4B32-BCE6E6136F4F}" dt="2021-03-28T18:50:50.191" v="16"/>
        <pc:sldMkLst>
          <pc:docMk/>
          <pc:sldMk cId="2569398327" sldId="258"/>
        </pc:sldMkLst>
        <pc:spChg chg="del">
          <ac:chgData name="Kaiyi Yuan" userId="S::kyuan077@uottawa.ca::8a50f7a0-a7fb-499c-a528-2aadc3fb925a" providerId="AD" clId="Web-{D7F8145C-2A9A-D6B9-4B32-BCE6E6136F4F}" dt="2021-03-28T18:50:42.145" v="12"/>
          <ac:spMkLst>
            <pc:docMk/>
            <pc:sldMk cId="2569398327" sldId="258"/>
            <ac:spMk id="2" creationId="{D2525A31-44E9-45BF-B30F-ADBB05443E19}"/>
          </ac:spMkLst>
        </pc:spChg>
        <pc:spChg chg="del">
          <ac:chgData name="Kaiyi Yuan" userId="S::kyuan077@uottawa.ca::8a50f7a0-a7fb-499c-a528-2aadc3fb925a" providerId="AD" clId="Web-{D7F8145C-2A9A-D6B9-4B32-BCE6E6136F4F}" dt="2021-03-28T18:50:25.598" v="7"/>
          <ac:spMkLst>
            <pc:docMk/>
            <pc:sldMk cId="2569398327" sldId="258"/>
            <ac:spMk id="3" creationId="{97C11E4E-54E0-4D09-ADCF-578F16E9A27A}"/>
          </ac:spMkLst>
        </pc:spChg>
        <pc:spChg chg="add">
          <ac:chgData name="Kaiyi Yuan" userId="S::kyuan077@uottawa.ca::8a50f7a0-a7fb-499c-a528-2aadc3fb925a" providerId="AD" clId="Web-{D7F8145C-2A9A-D6B9-4B32-BCE6E6136F4F}" dt="2021-03-28T18:50:50.191" v="16"/>
          <ac:spMkLst>
            <pc:docMk/>
            <pc:sldMk cId="2569398327" sldId="258"/>
            <ac:spMk id="6" creationId="{32BC26D8-82FB-445E-AA49-62A77D7C1EE0}"/>
          </ac:spMkLst>
        </pc:spChg>
        <pc:spChg chg="add">
          <ac:chgData name="Kaiyi Yuan" userId="S::kyuan077@uottawa.ca::8a50f7a0-a7fb-499c-a528-2aadc3fb925a" providerId="AD" clId="Web-{D7F8145C-2A9A-D6B9-4B32-BCE6E6136F4F}" dt="2021-03-28T18:50:50.191" v="16"/>
          <ac:spMkLst>
            <pc:docMk/>
            <pc:sldMk cId="2569398327" sldId="258"/>
            <ac:spMk id="7" creationId="{CB44330D-EA18-4254-AA95-EB49948539B8}"/>
          </ac:spMkLst>
        </pc:spChg>
        <pc:spChg chg="add del">
          <ac:chgData name="Kaiyi Yuan" userId="S::kyuan077@uottawa.ca::8a50f7a0-a7fb-499c-a528-2aadc3fb925a" providerId="AD" clId="Web-{D7F8145C-2A9A-D6B9-4B32-BCE6E6136F4F}" dt="2021-03-28T18:50:50.191" v="15"/>
          <ac:spMkLst>
            <pc:docMk/>
            <pc:sldMk cId="2569398327" sldId="258"/>
            <ac:spMk id="9" creationId="{F3060C83-F051-4F0E-ABAD-AA0DFC48B218}"/>
          </ac:spMkLst>
        </pc:spChg>
        <pc:spChg chg="add del">
          <ac:chgData name="Kaiyi Yuan" userId="S::kyuan077@uottawa.ca::8a50f7a0-a7fb-499c-a528-2aadc3fb925a" providerId="AD" clId="Web-{D7F8145C-2A9A-D6B9-4B32-BCE6E6136F4F}" dt="2021-03-28T18:50:50.191" v="15"/>
          <ac:spMkLst>
            <pc:docMk/>
            <pc:sldMk cId="2569398327" sldId="258"/>
            <ac:spMk id="11" creationId="{83C98ABE-055B-441F-B07E-44F97F083C39}"/>
          </ac:spMkLst>
        </pc:spChg>
        <pc:spChg chg="add del">
          <ac:chgData name="Kaiyi Yuan" userId="S::kyuan077@uottawa.ca::8a50f7a0-a7fb-499c-a528-2aadc3fb925a" providerId="AD" clId="Web-{D7F8145C-2A9A-D6B9-4B32-BCE6E6136F4F}" dt="2021-03-28T18:50:50.191" v="15"/>
          <ac:spMkLst>
            <pc:docMk/>
            <pc:sldMk cId="2569398327" sldId="258"/>
            <ac:spMk id="13" creationId="{29FDB030-9B49-4CED-8CCD-4D99382388AC}"/>
          </ac:spMkLst>
        </pc:spChg>
        <pc:spChg chg="add del">
          <ac:chgData name="Kaiyi Yuan" userId="S::kyuan077@uottawa.ca::8a50f7a0-a7fb-499c-a528-2aadc3fb925a" providerId="AD" clId="Web-{D7F8145C-2A9A-D6B9-4B32-BCE6E6136F4F}" dt="2021-03-28T18:50:50.191" v="15"/>
          <ac:spMkLst>
            <pc:docMk/>
            <pc:sldMk cId="2569398327" sldId="258"/>
            <ac:spMk id="15" creationId="{3783CA14-24A1-485C-8B30-D6A5D87987AD}"/>
          </ac:spMkLst>
        </pc:spChg>
        <pc:spChg chg="add del">
          <ac:chgData name="Kaiyi Yuan" userId="S::kyuan077@uottawa.ca::8a50f7a0-a7fb-499c-a528-2aadc3fb925a" providerId="AD" clId="Web-{D7F8145C-2A9A-D6B9-4B32-BCE6E6136F4F}" dt="2021-03-28T18:50:50.191" v="15"/>
          <ac:spMkLst>
            <pc:docMk/>
            <pc:sldMk cId="2569398327" sldId="258"/>
            <ac:spMk id="17" creationId="{9A97C86A-04D6-40F7-AE84-31AB43E6A846}"/>
          </ac:spMkLst>
        </pc:spChg>
        <pc:spChg chg="add del">
          <ac:chgData name="Kaiyi Yuan" userId="S::kyuan077@uottawa.ca::8a50f7a0-a7fb-499c-a528-2aadc3fb925a" providerId="AD" clId="Web-{D7F8145C-2A9A-D6B9-4B32-BCE6E6136F4F}" dt="2021-03-28T18:50:50.191" v="15"/>
          <ac:spMkLst>
            <pc:docMk/>
            <pc:sldMk cId="2569398327" sldId="258"/>
            <ac:spMk id="19" creationId="{FF9F2414-84E8-453E-B1F3-389FDE8192D9}"/>
          </ac:spMkLst>
        </pc:spChg>
        <pc:spChg chg="add del">
          <ac:chgData name="Kaiyi Yuan" userId="S::kyuan077@uottawa.ca::8a50f7a0-a7fb-499c-a528-2aadc3fb925a" providerId="AD" clId="Web-{D7F8145C-2A9A-D6B9-4B32-BCE6E6136F4F}" dt="2021-03-28T18:50:50.191" v="15"/>
          <ac:spMkLst>
            <pc:docMk/>
            <pc:sldMk cId="2569398327" sldId="258"/>
            <ac:spMk id="21" creationId="{3ECA69A1-7536-43AC-85EF-C7106179F5ED}"/>
          </ac:spMkLst>
        </pc:spChg>
        <pc:picChg chg="add mod ord">
          <ac:chgData name="Kaiyi Yuan" userId="S::kyuan077@uottawa.ca::8a50f7a0-a7fb-499c-a528-2aadc3fb925a" providerId="AD" clId="Web-{D7F8145C-2A9A-D6B9-4B32-BCE6E6136F4F}" dt="2021-03-28T18:50:50.191" v="16"/>
          <ac:picMkLst>
            <pc:docMk/>
            <pc:sldMk cId="2569398327" sldId="258"/>
            <ac:picMk id="4" creationId="{53DF4E89-A5BC-416D-9BBE-9AAA47693735}"/>
          </ac:picMkLst>
        </pc:picChg>
      </pc:sldChg>
      <pc:sldChg chg="addSp delSp modSp new mod setBg">
        <pc:chgData name="Kaiyi Yuan" userId="S::kyuan077@uottawa.ca::8a50f7a0-a7fb-499c-a528-2aadc3fb925a" providerId="AD" clId="Web-{D7F8145C-2A9A-D6B9-4B32-BCE6E6136F4F}" dt="2021-03-28T18:59:42.709" v="45"/>
        <pc:sldMkLst>
          <pc:docMk/>
          <pc:sldMk cId="362281883" sldId="259"/>
        </pc:sldMkLst>
        <pc:spChg chg="mod">
          <ac:chgData name="Kaiyi Yuan" userId="S::kyuan077@uottawa.ca::8a50f7a0-a7fb-499c-a528-2aadc3fb925a" providerId="AD" clId="Web-{D7F8145C-2A9A-D6B9-4B32-BCE6E6136F4F}" dt="2021-03-28T18:59:42.709" v="45"/>
          <ac:spMkLst>
            <pc:docMk/>
            <pc:sldMk cId="362281883" sldId="259"/>
            <ac:spMk id="2" creationId="{DE15DB3E-AF8A-4AB8-B43E-3648FD670279}"/>
          </ac:spMkLst>
        </pc:spChg>
        <pc:spChg chg="del">
          <ac:chgData name="Kaiyi Yuan" userId="S::kyuan077@uottawa.ca::8a50f7a0-a7fb-499c-a528-2aadc3fb925a" providerId="AD" clId="Web-{D7F8145C-2A9A-D6B9-4B32-BCE6E6136F4F}" dt="2021-03-28T18:58:11.740" v="28"/>
          <ac:spMkLst>
            <pc:docMk/>
            <pc:sldMk cId="362281883" sldId="259"/>
            <ac:spMk id="3" creationId="{D458F7DD-2D4E-4D60-AD43-AD03B9D7E007}"/>
          </ac:spMkLst>
        </pc:spChg>
        <pc:spChg chg="add">
          <ac:chgData name="Kaiyi Yuan" userId="S::kyuan077@uottawa.ca::8a50f7a0-a7fb-499c-a528-2aadc3fb925a" providerId="AD" clId="Web-{D7F8145C-2A9A-D6B9-4B32-BCE6E6136F4F}" dt="2021-03-28T18:59:42.709" v="45"/>
          <ac:spMkLst>
            <pc:docMk/>
            <pc:sldMk cId="362281883" sldId="259"/>
            <ac:spMk id="12" creationId="{823AC064-BC96-4F32-8AE1-B2FD38754823}"/>
          </ac:spMkLst>
        </pc:spChg>
        <pc:picChg chg="add mod">
          <ac:chgData name="Kaiyi Yuan" userId="S::kyuan077@uottawa.ca::8a50f7a0-a7fb-499c-a528-2aadc3fb925a" providerId="AD" clId="Web-{D7F8145C-2A9A-D6B9-4B32-BCE6E6136F4F}" dt="2021-03-28T18:59:42.709" v="45"/>
          <ac:picMkLst>
            <pc:docMk/>
            <pc:sldMk cId="362281883" sldId="259"/>
            <ac:picMk id="4" creationId="{60B0B2F4-D7B4-4254-9869-3BA203A26E59}"/>
          </ac:picMkLst>
        </pc:picChg>
        <pc:picChg chg="add mod">
          <ac:chgData name="Kaiyi Yuan" userId="S::kyuan077@uottawa.ca::8a50f7a0-a7fb-499c-a528-2aadc3fb925a" providerId="AD" clId="Web-{D7F8145C-2A9A-D6B9-4B32-BCE6E6136F4F}" dt="2021-03-28T18:59:42.709" v="45"/>
          <ac:picMkLst>
            <pc:docMk/>
            <pc:sldMk cId="362281883" sldId="259"/>
            <ac:picMk id="5" creationId="{C53867DD-5D94-45DF-AC34-3E03A4DEB1D9}"/>
          </ac:picMkLst>
        </pc:picChg>
        <pc:cxnChg chg="add">
          <ac:chgData name="Kaiyi Yuan" userId="S::kyuan077@uottawa.ca::8a50f7a0-a7fb-499c-a528-2aadc3fb925a" providerId="AD" clId="Web-{D7F8145C-2A9A-D6B9-4B32-BCE6E6136F4F}" dt="2021-03-28T18:59:42.709" v="45"/>
          <ac:cxnSpMkLst>
            <pc:docMk/>
            <pc:sldMk cId="362281883" sldId="259"/>
            <ac:cxnSpMk id="10" creationId="{DB146403-F3D6-484B-B2ED-97F9565D0370}"/>
          </ac:cxnSpMkLst>
        </pc:cxnChg>
        <pc:cxnChg chg="add">
          <ac:chgData name="Kaiyi Yuan" userId="S::kyuan077@uottawa.ca::8a50f7a0-a7fb-499c-a528-2aadc3fb925a" providerId="AD" clId="Web-{D7F8145C-2A9A-D6B9-4B32-BCE6E6136F4F}" dt="2021-03-28T18:59:42.709" v="45"/>
          <ac:cxnSpMkLst>
            <pc:docMk/>
            <pc:sldMk cId="362281883" sldId="259"/>
            <ac:cxnSpMk id="14" creationId="{7E7C77BC-7138-40B1-A15B-20F57A494629}"/>
          </ac:cxnSpMkLst>
        </pc:cxnChg>
      </pc:sldChg>
      <pc:sldChg chg="addSp delSp modSp new mod setBg">
        <pc:chgData name="Kaiyi Yuan" userId="S::kyuan077@uottawa.ca::8a50f7a0-a7fb-499c-a528-2aadc3fb925a" providerId="AD" clId="Web-{D7F8145C-2A9A-D6B9-4B32-BCE6E6136F4F}" dt="2021-03-28T19:24:21.870" v="84" actId="1076"/>
        <pc:sldMkLst>
          <pc:docMk/>
          <pc:sldMk cId="3929780187" sldId="260"/>
        </pc:sldMkLst>
        <pc:spChg chg="mod">
          <ac:chgData name="Kaiyi Yuan" userId="S::kyuan077@uottawa.ca::8a50f7a0-a7fb-499c-a528-2aadc3fb925a" providerId="AD" clId="Web-{D7F8145C-2A9A-D6B9-4B32-BCE6E6136F4F}" dt="2021-03-28T19:23:58.073" v="76" actId="20577"/>
          <ac:spMkLst>
            <pc:docMk/>
            <pc:sldMk cId="3929780187" sldId="260"/>
            <ac:spMk id="2" creationId="{30C02370-9286-4845-B32B-7D18D4F3BD40}"/>
          </ac:spMkLst>
        </pc:spChg>
        <pc:spChg chg="del">
          <ac:chgData name="Kaiyi Yuan" userId="S::kyuan077@uottawa.ca::8a50f7a0-a7fb-499c-a528-2aadc3fb925a" providerId="AD" clId="Web-{D7F8145C-2A9A-D6B9-4B32-BCE6E6136F4F}" dt="2021-03-28T19:23:13.808" v="63"/>
          <ac:spMkLst>
            <pc:docMk/>
            <pc:sldMk cId="3929780187" sldId="260"/>
            <ac:spMk id="3" creationId="{0B2E21D6-95FC-47CB-8896-34E74B39D93A}"/>
          </ac:spMkLst>
        </pc:spChg>
        <pc:spChg chg="add del">
          <ac:chgData name="Kaiyi Yuan" userId="S::kyuan077@uottawa.ca::8a50f7a0-a7fb-499c-a528-2aadc3fb925a" providerId="AD" clId="Web-{D7F8145C-2A9A-D6B9-4B32-BCE6E6136F4F}" dt="2021-03-28T19:23:27.433" v="69"/>
          <ac:spMkLst>
            <pc:docMk/>
            <pc:sldMk cId="3929780187" sldId="260"/>
            <ac:spMk id="6" creationId="{16C5FA50-8D52-4617-AF91-5C7B1C8352F1}"/>
          </ac:spMkLst>
        </pc:spChg>
        <pc:spChg chg="add del">
          <ac:chgData name="Kaiyi Yuan" userId="S::kyuan077@uottawa.ca::8a50f7a0-a7fb-499c-a528-2aadc3fb925a" providerId="AD" clId="Web-{D7F8145C-2A9A-D6B9-4B32-BCE6E6136F4F}" dt="2021-03-28T19:23:27.433" v="69"/>
          <ac:spMkLst>
            <pc:docMk/>
            <pc:sldMk cId="3929780187" sldId="260"/>
            <ac:spMk id="7" creationId="{E223798C-12AD-4B0C-A50C-D676347D67CF}"/>
          </ac:spMkLst>
        </pc:spChg>
        <pc:spChg chg="add del">
          <ac:chgData name="Kaiyi Yuan" userId="S::kyuan077@uottawa.ca::8a50f7a0-a7fb-499c-a528-2aadc3fb925a" providerId="AD" clId="Web-{D7F8145C-2A9A-D6B9-4B32-BCE6E6136F4F}" dt="2021-03-28T19:23:23.995" v="65"/>
          <ac:spMkLst>
            <pc:docMk/>
            <pc:sldMk cId="3929780187" sldId="260"/>
            <ac:spMk id="8" creationId="{2BA937E9-356E-4019-820E-59B9057FF3A0}"/>
          </ac:spMkLst>
        </pc:spChg>
        <pc:spChg chg="add del">
          <ac:chgData name="Kaiyi Yuan" userId="S::kyuan077@uottawa.ca::8a50f7a0-a7fb-499c-a528-2aadc3fb925a" providerId="AD" clId="Web-{D7F8145C-2A9A-D6B9-4B32-BCE6E6136F4F}" dt="2021-03-28T19:23:25.167" v="67"/>
          <ac:spMkLst>
            <pc:docMk/>
            <pc:sldMk cId="3929780187" sldId="260"/>
            <ac:spMk id="9" creationId="{D12DDE76-C203-4047-9998-63900085B5E8}"/>
          </ac:spMkLst>
        </pc:spChg>
        <pc:spChg chg="add del">
          <ac:chgData name="Kaiyi Yuan" userId="S::kyuan077@uottawa.ca::8a50f7a0-a7fb-499c-a528-2aadc3fb925a" providerId="AD" clId="Web-{D7F8145C-2A9A-D6B9-4B32-BCE6E6136F4F}" dt="2021-03-28T19:23:44.745" v="75"/>
          <ac:spMkLst>
            <pc:docMk/>
            <pc:sldMk cId="3929780187" sldId="260"/>
            <ac:spMk id="10" creationId="{EBF87945-A001-489F-9D9B-7D9435F0B9CA}"/>
          </ac:spMkLst>
        </pc:spChg>
        <pc:spChg chg="add del">
          <ac:chgData name="Kaiyi Yuan" userId="S::kyuan077@uottawa.ca::8a50f7a0-a7fb-499c-a528-2aadc3fb925a" providerId="AD" clId="Web-{D7F8145C-2A9A-D6B9-4B32-BCE6E6136F4F}" dt="2021-03-28T19:23:23.995" v="65"/>
          <ac:spMkLst>
            <pc:docMk/>
            <pc:sldMk cId="3929780187" sldId="260"/>
            <ac:spMk id="11" creationId="{73DE2CFE-42F2-48F0-8706-5264E012B10C}"/>
          </ac:spMkLst>
        </pc:spChg>
        <pc:spChg chg="add del">
          <ac:chgData name="Kaiyi Yuan" userId="S::kyuan077@uottawa.ca::8a50f7a0-a7fb-499c-a528-2aadc3fb925a" providerId="AD" clId="Web-{D7F8145C-2A9A-D6B9-4B32-BCE6E6136F4F}" dt="2021-03-28T19:23:38.308" v="74"/>
          <ac:spMkLst>
            <pc:docMk/>
            <pc:sldMk cId="3929780187" sldId="260"/>
            <ac:spMk id="12" creationId="{47AF4A04-FA89-4C4D-8521-488EF2CC70C5}"/>
          </ac:spMkLst>
        </pc:spChg>
        <pc:spChg chg="add">
          <ac:chgData name="Kaiyi Yuan" userId="S::kyuan077@uottawa.ca::8a50f7a0-a7fb-499c-a528-2aadc3fb925a" providerId="AD" clId="Web-{D7F8145C-2A9A-D6B9-4B32-BCE6E6136F4F}" dt="2021-03-28T19:23:44.745" v="75"/>
          <ac:spMkLst>
            <pc:docMk/>
            <pc:sldMk cId="3929780187" sldId="260"/>
            <ac:spMk id="15" creationId="{C3896A03-3945-419A-B66B-4EE266EDD152}"/>
          </ac:spMkLst>
        </pc:spChg>
        <pc:spChg chg="add">
          <ac:chgData name="Kaiyi Yuan" userId="S::kyuan077@uottawa.ca::8a50f7a0-a7fb-499c-a528-2aadc3fb925a" providerId="AD" clId="Web-{D7F8145C-2A9A-D6B9-4B32-BCE6E6136F4F}" dt="2021-03-28T19:23:44.745" v="75"/>
          <ac:spMkLst>
            <pc:docMk/>
            <pc:sldMk cId="3929780187" sldId="260"/>
            <ac:spMk id="17" creationId="{B34F5AD2-EDBD-4BBD-A55C-EAFFD0C7097A}"/>
          </ac:spMkLst>
        </pc:spChg>
        <pc:picChg chg="add del mod ord">
          <ac:chgData name="Kaiyi Yuan" userId="S::kyuan077@uottawa.ca::8a50f7a0-a7fb-499c-a528-2aadc3fb925a" providerId="AD" clId="Web-{D7F8145C-2A9A-D6B9-4B32-BCE6E6136F4F}" dt="2021-03-28T19:24:08.152" v="78"/>
          <ac:picMkLst>
            <pc:docMk/>
            <pc:sldMk cId="3929780187" sldId="260"/>
            <ac:picMk id="4" creationId="{DD108342-81EE-497D-B576-8603B09C4F5F}"/>
          </ac:picMkLst>
        </pc:picChg>
        <pc:picChg chg="add mod">
          <ac:chgData name="Kaiyi Yuan" userId="S::kyuan077@uottawa.ca::8a50f7a0-a7fb-499c-a528-2aadc3fb925a" providerId="AD" clId="Web-{D7F8145C-2A9A-D6B9-4B32-BCE6E6136F4F}" dt="2021-03-28T19:24:21.870" v="84" actId="1076"/>
          <ac:picMkLst>
            <pc:docMk/>
            <pc:sldMk cId="3929780187" sldId="260"/>
            <ac:picMk id="5" creationId="{C1B3A1F3-4F13-4E8F-9F87-6EC30A43E935}"/>
          </ac:picMkLst>
        </pc:picChg>
      </pc:sldChg>
      <pc:sldChg chg="modSp new">
        <pc:chgData name="Kaiyi Yuan" userId="S::kyuan077@uottawa.ca::8a50f7a0-a7fb-499c-a528-2aadc3fb925a" providerId="AD" clId="Web-{D7F8145C-2A9A-D6B9-4B32-BCE6E6136F4F}" dt="2021-03-28T19:42:47.765" v="86" actId="14100"/>
        <pc:sldMkLst>
          <pc:docMk/>
          <pc:sldMk cId="1303974966" sldId="261"/>
        </pc:sldMkLst>
        <pc:picChg chg="mod">
          <ac:chgData name="Kaiyi Yuan" userId="S::kyuan077@uottawa.ca::8a50f7a0-a7fb-499c-a528-2aadc3fb925a" providerId="AD" clId="Web-{D7F8145C-2A9A-D6B9-4B32-BCE6E6136F4F}" dt="2021-03-28T19:42:47.765" v="86" actId="14100"/>
          <ac:picMkLst>
            <pc:docMk/>
            <pc:sldMk cId="1303974966" sldId="261"/>
            <ac:picMk id="4" creationId="{FAD095C2-23D3-4747-8A8E-C4F4E534F366}"/>
          </ac:picMkLst>
        </pc:picChg>
      </pc:sldChg>
    </pc:docChg>
  </pc:docChgLst>
  <pc:docChgLst>
    <pc:chgData name="Michael Hetu" userId="S::mhetu104@uottawa.ca::b2235a49-5a35-4e0f-9c41-3a62618aaf10" providerId="AD" clId="Web-{B506BA9F-1035-B000-EA99-70214D9D94BD}"/>
    <pc:docChg chg="sldOrd">
      <pc:chgData name="Michael Hetu" userId="S::mhetu104@uottawa.ca::b2235a49-5a35-4e0f-9c41-3a62618aaf10" providerId="AD" clId="Web-{B506BA9F-1035-B000-EA99-70214D9D94BD}" dt="2021-04-01T16:23:56.241" v="0"/>
      <pc:docMkLst>
        <pc:docMk/>
      </pc:docMkLst>
      <pc:sldChg chg="ord">
        <pc:chgData name="Michael Hetu" userId="S::mhetu104@uottawa.ca::b2235a49-5a35-4e0f-9c41-3a62618aaf10" providerId="AD" clId="Web-{B506BA9F-1035-B000-EA99-70214D9D94BD}" dt="2021-04-01T16:23:56.241" v="0"/>
        <pc:sldMkLst>
          <pc:docMk/>
          <pc:sldMk cId="362281883" sldId="259"/>
        </pc:sldMkLst>
      </pc:sldChg>
    </pc:docChg>
  </pc:docChgLst>
  <pc:docChgLst>
    <pc:chgData name="Victoria Jancowski" userId="S::vjanc090@uottawa.ca::cb569f5f-abbd-434d-af20-d4a41c1e3567" providerId="AD" clId="Web-{B406BA9F-E03E-B000-E329-566106CEA4B8}"/>
    <pc:docChg chg="modSld">
      <pc:chgData name="Victoria Jancowski" userId="S::vjanc090@uottawa.ca::cb569f5f-abbd-434d-af20-d4a41c1e3567" providerId="AD" clId="Web-{B406BA9F-E03E-B000-E329-566106CEA4B8}" dt="2021-04-01T16:22:52.550" v="0" actId="20577"/>
      <pc:docMkLst>
        <pc:docMk/>
      </pc:docMkLst>
      <pc:sldChg chg="modSp">
        <pc:chgData name="Victoria Jancowski" userId="S::vjanc090@uottawa.ca::cb569f5f-abbd-434d-af20-d4a41c1e3567" providerId="AD" clId="Web-{B406BA9F-E03E-B000-E329-566106CEA4B8}" dt="2021-04-01T16:22:52.550" v="0" actId="20577"/>
        <pc:sldMkLst>
          <pc:docMk/>
          <pc:sldMk cId="875516583" sldId="256"/>
        </pc:sldMkLst>
        <pc:spChg chg="mod">
          <ac:chgData name="Victoria Jancowski" userId="S::vjanc090@uottawa.ca::cb569f5f-abbd-434d-af20-d4a41c1e3567" providerId="AD" clId="Web-{B406BA9F-E03E-B000-E329-566106CEA4B8}" dt="2021-04-01T16:22:52.550" v="0" actId="20577"/>
          <ac:spMkLst>
            <pc:docMk/>
            <pc:sldMk cId="875516583" sldId="256"/>
            <ac:spMk id="3" creationId="{B397A1BA-23C0-4C6A-B93D-52C9241FAED6}"/>
          </ac:spMkLst>
        </pc:spChg>
      </pc:sldChg>
    </pc:docChg>
  </pc:docChgLst>
  <pc:docChgLst>
    <pc:chgData name="Michael Hetu" userId="S::mhetu104@uottawa.ca::b2235a49-5a35-4e0f-9c41-3a62618aaf10" providerId="AD" clId="Web-{0BC7B89F-10E8-B000-EA99-76C97F8177E2}"/>
    <pc:docChg chg="modSld">
      <pc:chgData name="Michael Hetu" userId="S::mhetu104@uottawa.ca::b2235a49-5a35-4e0f-9c41-3a62618aaf10" providerId="AD" clId="Web-{0BC7B89F-10E8-B000-EA99-76C97F8177E2}" dt="2021-03-28T20:23:02.167" v="3" actId="14100"/>
      <pc:docMkLst>
        <pc:docMk/>
      </pc:docMkLst>
      <pc:sldChg chg="modSp">
        <pc:chgData name="Michael Hetu" userId="S::mhetu104@uottawa.ca::b2235a49-5a35-4e0f-9c41-3a62618aaf10" providerId="AD" clId="Web-{0BC7B89F-10E8-B000-EA99-76C97F8177E2}" dt="2021-03-28T20:23:02.167" v="3" actId="14100"/>
        <pc:sldMkLst>
          <pc:docMk/>
          <pc:sldMk cId="875516583" sldId="256"/>
        </pc:sldMkLst>
        <pc:picChg chg="mod">
          <ac:chgData name="Michael Hetu" userId="S::mhetu104@uottawa.ca::b2235a49-5a35-4e0f-9c41-3a62618aaf10" providerId="AD" clId="Web-{0BC7B89F-10E8-B000-EA99-76C97F8177E2}" dt="2021-03-28T20:23:02.167" v="3" actId="14100"/>
          <ac:picMkLst>
            <pc:docMk/>
            <pc:sldMk cId="875516583" sldId="256"/>
            <ac:picMk id="4" creationId="{5E68D2AD-F461-4339-8A27-B31533581B0A}"/>
          </ac:picMkLst>
        </pc:picChg>
      </pc:sldChg>
    </pc:docChg>
  </pc:docChgLst>
  <pc:docChgLst>
    <pc:chgData name="Victoria Jancowski" userId="S::vjanc090@uottawa.ca::cb569f5f-abbd-434d-af20-d4a41c1e3567" providerId="AD" clId="Web-{6103BA9F-30D3-B000-D3EC-C82565514F51}"/>
    <pc:docChg chg="addSld modSld sldOrd">
      <pc:chgData name="Victoria Jancowski" userId="S::vjanc090@uottawa.ca::cb569f5f-abbd-434d-af20-d4a41c1e3567" providerId="AD" clId="Web-{6103BA9F-30D3-B000-D3EC-C82565514F51}" dt="2021-04-01T15:43:24.320" v="108"/>
      <pc:docMkLst>
        <pc:docMk/>
      </pc:docMkLst>
      <pc:sldChg chg="addSp delSp modSp">
        <pc:chgData name="Victoria Jancowski" userId="S::vjanc090@uottawa.ca::cb569f5f-abbd-434d-af20-d4a41c1e3567" providerId="AD" clId="Web-{6103BA9F-30D3-B000-D3EC-C82565514F51}" dt="2021-04-01T15:43:24.320" v="108"/>
        <pc:sldMkLst>
          <pc:docMk/>
          <pc:sldMk cId="3979687503" sldId="271"/>
        </pc:sldMkLst>
        <pc:spChg chg="mod">
          <ac:chgData name="Victoria Jancowski" userId="S::vjanc090@uottawa.ca::cb569f5f-abbd-434d-af20-d4a41c1e3567" providerId="AD" clId="Web-{6103BA9F-30D3-B000-D3EC-C82565514F51}" dt="2021-04-01T15:43:24.320" v="108"/>
          <ac:spMkLst>
            <pc:docMk/>
            <pc:sldMk cId="3979687503" sldId="271"/>
            <ac:spMk id="2" creationId="{FC4609E0-2212-40B9-B7DF-79B41C81BC86}"/>
          </ac:spMkLst>
        </pc:spChg>
        <pc:spChg chg="add del mod">
          <ac:chgData name="Victoria Jancowski" userId="S::vjanc090@uottawa.ca::cb569f5f-abbd-434d-af20-d4a41c1e3567" providerId="AD" clId="Web-{6103BA9F-30D3-B000-D3EC-C82565514F51}" dt="2021-04-01T15:43:24.320" v="108"/>
          <ac:spMkLst>
            <pc:docMk/>
            <pc:sldMk cId="3979687503" sldId="271"/>
            <ac:spMk id="5" creationId="{0BEF5F15-8DC1-4436-988E-ECA468A9AD2B}"/>
          </ac:spMkLst>
        </pc:spChg>
        <pc:spChg chg="add del">
          <ac:chgData name="Victoria Jancowski" userId="S::vjanc090@uottawa.ca::cb569f5f-abbd-434d-af20-d4a41c1e3567" providerId="AD" clId="Web-{6103BA9F-30D3-B000-D3EC-C82565514F51}" dt="2021-04-01T15:43:17.413" v="105"/>
          <ac:spMkLst>
            <pc:docMk/>
            <pc:sldMk cId="3979687503" sldId="271"/>
            <ac:spMk id="9" creationId="{7301F447-EEF7-48F5-AF73-7566EE7F64AD}"/>
          </ac:spMkLst>
        </pc:spChg>
        <pc:spChg chg="add del">
          <ac:chgData name="Victoria Jancowski" userId="S::vjanc090@uottawa.ca::cb569f5f-abbd-434d-af20-d4a41c1e3567" providerId="AD" clId="Web-{6103BA9F-30D3-B000-D3EC-C82565514F51}" dt="2021-04-01T15:43:24.257" v="107"/>
          <ac:spMkLst>
            <pc:docMk/>
            <pc:sldMk cId="3979687503" sldId="271"/>
            <ac:spMk id="10" creationId="{68575C10-8187-4AC4-AD72-C754EAFD2867}"/>
          </ac:spMkLst>
        </pc:spChg>
        <pc:spChg chg="add del">
          <ac:chgData name="Victoria Jancowski" userId="S::vjanc090@uottawa.ca::cb569f5f-abbd-434d-af20-d4a41c1e3567" providerId="AD" clId="Web-{6103BA9F-30D3-B000-D3EC-C82565514F51}" dt="2021-04-01T15:43:17.413" v="105"/>
          <ac:spMkLst>
            <pc:docMk/>
            <pc:sldMk cId="3979687503" sldId="271"/>
            <ac:spMk id="13" creationId="{F7117410-A2A4-4085-9ADC-46744551DBDE}"/>
          </ac:spMkLst>
        </pc:spChg>
        <pc:spChg chg="add del">
          <ac:chgData name="Victoria Jancowski" userId="S::vjanc090@uottawa.ca::cb569f5f-abbd-434d-af20-d4a41c1e3567" providerId="AD" clId="Web-{6103BA9F-30D3-B000-D3EC-C82565514F51}" dt="2021-04-01T15:43:17.413" v="105"/>
          <ac:spMkLst>
            <pc:docMk/>
            <pc:sldMk cId="3979687503" sldId="271"/>
            <ac:spMk id="15" creationId="{99F74EB5-E547-4FB4-95F5-BCC788F3C4A0}"/>
          </ac:spMkLst>
        </pc:spChg>
        <pc:spChg chg="add">
          <ac:chgData name="Victoria Jancowski" userId="S::vjanc090@uottawa.ca::cb569f5f-abbd-434d-af20-d4a41c1e3567" providerId="AD" clId="Web-{6103BA9F-30D3-B000-D3EC-C82565514F51}" dt="2021-04-01T15:43:24.320" v="108"/>
          <ac:spMkLst>
            <pc:docMk/>
            <pc:sldMk cId="3979687503" sldId="271"/>
            <ac:spMk id="16" creationId="{7301F447-EEF7-48F5-AF73-7566EE7F64AD}"/>
          </ac:spMkLst>
        </pc:spChg>
        <pc:spChg chg="add">
          <ac:chgData name="Victoria Jancowski" userId="S::vjanc090@uottawa.ca::cb569f5f-abbd-434d-af20-d4a41c1e3567" providerId="AD" clId="Web-{6103BA9F-30D3-B000-D3EC-C82565514F51}" dt="2021-04-01T15:43:24.320" v="108"/>
          <ac:spMkLst>
            <pc:docMk/>
            <pc:sldMk cId="3979687503" sldId="271"/>
            <ac:spMk id="17" creationId="{F7117410-A2A4-4085-9ADC-46744551DBDE}"/>
          </ac:spMkLst>
        </pc:spChg>
        <pc:spChg chg="add">
          <ac:chgData name="Victoria Jancowski" userId="S::vjanc090@uottawa.ca::cb569f5f-abbd-434d-af20-d4a41c1e3567" providerId="AD" clId="Web-{6103BA9F-30D3-B000-D3EC-C82565514F51}" dt="2021-04-01T15:43:24.320" v="108"/>
          <ac:spMkLst>
            <pc:docMk/>
            <pc:sldMk cId="3979687503" sldId="271"/>
            <ac:spMk id="18" creationId="{99F74EB5-E547-4FB4-95F5-BCC788F3C4A0}"/>
          </ac:spMkLst>
        </pc:spChg>
        <pc:graphicFrameChg chg="add del">
          <ac:chgData name="Victoria Jancowski" userId="S::vjanc090@uottawa.ca::cb569f5f-abbd-434d-af20-d4a41c1e3567" providerId="AD" clId="Web-{6103BA9F-30D3-B000-D3EC-C82565514F51}" dt="2021-04-01T15:43:17.413" v="105"/>
          <ac:graphicFrameMkLst>
            <pc:docMk/>
            <pc:sldMk cId="3979687503" sldId="271"/>
            <ac:graphicFrameMk id="7" creationId="{61D13EA6-508E-4CCC-A836-1A458374E51E}"/>
          </ac:graphicFrameMkLst>
        </pc:graphicFrameChg>
        <pc:graphicFrameChg chg="add del">
          <ac:chgData name="Victoria Jancowski" userId="S::vjanc090@uottawa.ca::cb569f5f-abbd-434d-af20-d4a41c1e3567" providerId="AD" clId="Web-{6103BA9F-30D3-B000-D3EC-C82565514F51}" dt="2021-04-01T15:43:24.257" v="107"/>
          <ac:graphicFrameMkLst>
            <pc:docMk/>
            <pc:sldMk cId="3979687503" sldId="271"/>
            <ac:graphicFrameMk id="14" creationId="{984D5EE0-D956-4C31-BD88-8DFFECC14855}"/>
          </ac:graphicFrameMkLst>
        </pc:graphicFrameChg>
        <pc:graphicFrameChg chg="add">
          <ac:chgData name="Victoria Jancowski" userId="S::vjanc090@uottawa.ca::cb569f5f-abbd-434d-af20-d4a41c1e3567" providerId="AD" clId="Web-{6103BA9F-30D3-B000-D3EC-C82565514F51}" dt="2021-04-01T15:43:24.320" v="108"/>
          <ac:graphicFrameMkLst>
            <pc:docMk/>
            <pc:sldMk cId="3979687503" sldId="271"/>
            <ac:graphicFrameMk id="19" creationId="{61D13EA6-508E-4CCC-A836-1A458374E51E}"/>
          </ac:graphicFrameMkLst>
        </pc:graphicFrameChg>
        <pc:picChg chg="del">
          <ac:chgData name="Victoria Jancowski" userId="S::vjanc090@uottawa.ca::cb569f5f-abbd-434d-af20-d4a41c1e3567" providerId="AD" clId="Web-{6103BA9F-30D3-B000-D3EC-C82565514F51}" dt="2021-04-01T15:33:56.133" v="6"/>
          <ac:picMkLst>
            <pc:docMk/>
            <pc:sldMk cId="3979687503" sldId="271"/>
            <ac:picMk id="4" creationId="{F5753829-8A66-415E-8F06-5112ECE285EB}"/>
          </ac:picMkLst>
        </pc:picChg>
        <pc:cxnChg chg="add del">
          <ac:chgData name="Victoria Jancowski" userId="S::vjanc090@uottawa.ca::cb569f5f-abbd-434d-af20-d4a41c1e3567" providerId="AD" clId="Web-{6103BA9F-30D3-B000-D3EC-C82565514F51}" dt="2021-04-01T15:43:24.257" v="107"/>
          <ac:cxnSpMkLst>
            <pc:docMk/>
            <pc:sldMk cId="3979687503" sldId="271"/>
            <ac:cxnSpMk id="12" creationId="{74E776C9-ED67-41B7-B3A3-4DF76EF3ACEE}"/>
          </ac:cxnSpMkLst>
        </pc:cxnChg>
      </pc:sldChg>
      <pc:sldChg chg="addSp delSp modSp new mod ord setBg addAnim">
        <pc:chgData name="Victoria Jancowski" userId="S::vjanc090@uottawa.ca::cb569f5f-abbd-434d-af20-d4a41c1e3567" providerId="AD" clId="Web-{6103BA9F-30D3-B000-D3EC-C82565514F51}" dt="2021-04-01T15:34:06.774" v="8"/>
        <pc:sldMkLst>
          <pc:docMk/>
          <pc:sldMk cId="265895425" sldId="278"/>
        </pc:sldMkLst>
        <pc:spChg chg="mod ord">
          <ac:chgData name="Victoria Jancowski" userId="S::vjanc090@uottawa.ca::cb569f5f-abbd-434d-af20-d4a41c1e3567" providerId="AD" clId="Web-{6103BA9F-30D3-B000-D3EC-C82565514F51}" dt="2021-04-01T15:33:41.758" v="4"/>
          <ac:spMkLst>
            <pc:docMk/>
            <pc:sldMk cId="265895425" sldId="278"/>
            <ac:spMk id="2" creationId="{7445CBFA-6E67-4885-8640-69555DC01A6E}"/>
          </ac:spMkLst>
        </pc:spChg>
        <pc:spChg chg="del">
          <ac:chgData name="Victoria Jancowski" userId="S::vjanc090@uottawa.ca::cb569f5f-abbd-434d-af20-d4a41c1e3567" providerId="AD" clId="Web-{6103BA9F-30D3-B000-D3EC-C82565514F51}" dt="2021-04-01T15:29:32.430" v="2"/>
          <ac:spMkLst>
            <pc:docMk/>
            <pc:sldMk cId="265895425" sldId="278"/>
            <ac:spMk id="3" creationId="{1F90EABF-3754-49E4-8195-ABB63C3ABCDE}"/>
          </ac:spMkLst>
        </pc:spChg>
        <pc:spChg chg="add">
          <ac:chgData name="Victoria Jancowski" userId="S::vjanc090@uottawa.ca::cb569f5f-abbd-434d-af20-d4a41c1e3567" providerId="AD" clId="Web-{6103BA9F-30D3-B000-D3EC-C82565514F51}" dt="2021-04-01T15:33:41.758" v="4"/>
          <ac:spMkLst>
            <pc:docMk/>
            <pc:sldMk cId="265895425" sldId="278"/>
            <ac:spMk id="9" creationId="{37C89E4B-3C9F-44B9-8B86-D9E3D112D8EC}"/>
          </ac:spMkLst>
        </pc:spChg>
        <pc:picChg chg="add mod">
          <ac:chgData name="Victoria Jancowski" userId="S::vjanc090@uottawa.ca::cb569f5f-abbd-434d-af20-d4a41c1e3567" providerId="AD" clId="Web-{6103BA9F-30D3-B000-D3EC-C82565514F51}" dt="2021-04-01T15:33:41.758" v="4"/>
          <ac:picMkLst>
            <pc:docMk/>
            <pc:sldMk cId="265895425" sldId="278"/>
            <ac:picMk id="4" creationId="{701D28D8-0AD7-45F9-B58E-4D235323E785}"/>
          </ac:picMkLst>
        </pc:picChg>
        <pc:cxnChg chg="add">
          <ac:chgData name="Victoria Jancowski" userId="S::vjanc090@uottawa.ca::cb569f5f-abbd-434d-af20-d4a41c1e3567" providerId="AD" clId="Web-{6103BA9F-30D3-B000-D3EC-C82565514F51}" dt="2021-04-01T15:33:41.758" v="4"/>
          <ac:cxnSpMkLst>
            <pc:docMk/>
            <pc:sldMk cId="265895425" sldId="278"/>
            <ac:cxnSpMk id="11" creationId="{AA2EAA10-076F-46BD-8F0F-B9A2FB77A85C}"/>
          </ac:cxnSpMkLst>
        </pc:cxnChg>
        <pc:cxnChg chg="add">
          <ac:chgData name="Victoria Jancowski" userId="S::vjanc090@uottawa.ca::cb569f5f-abbd-434d-af20-d4a41c1e3567" providerId="AD" clId="Web-{6103BA9F-30D3-B000-D3EC-C82565514F51}" dt="2021-04-01T15:33:41.758" v="4"/>
          <ac:cxnSpMkLst>
            <pc:docMk/>
            <pc:sldMk cId="265895425" sldId="278"/>
            <ac:cxnSpMk id="13" creationId="{D891E407-403B-4764-86C9-33A56D3BCAA3}"/>
          </ac:cxnSpMkLst>
        </pc:cxnChg>
      </pc:sldChg>
    </pc:docChg>
  </pc:docChgLst>
  <pc:docChgLst>
    <pc:chgData name="Chuanzhi Li" userId="S::cli213@uottawa.ca::e8ce1285-4949-49b3-8a20-2aa7075f6b20" providerId="AD" clId="Web-{A68762E0-D1AE-451C-B562-8DE07B3F65B6}"/>
    <pc:docChg chg="modSld">
      <pc:chgData name="Chuanzhi Li" userId="S::cli213@uottawa.ca::e8ce1285-4949-49b3-8a20-2aa7075f6b20" providerId="AD" clId="Web-{A68762E0-D1AE-451C-B562-8DE07B3F65B6}" dt="2021-03-28T19:42:02.695" v="1" actId="1076"/>
      <pc:docMkLst>
        <pc:docMk/>
      </pc:docMkLst>
      <pc:sldChg chg="addSp delSp modSp">
        <pc:chgData name="Chuanzhi Li" userId="S::cli213@uottawa.ca::e8ce1285-4949-49b3-8a20-2aa7075f6b20" providerId="AD" clId="Web-{A68762E0-D1AE-451C-B562-8DE07B3F65B6}" dt="2021-03-28T19:42:02.695" v="1" actId="1076"/>
        <pc:sldMkLst>
          <pc:docMk/>
          <pc:sldMk cId="1303974966" sldId="261"/>
        </pc:sldMkLst>
        <pc:spChg chg="del">
          <ac:chgData name="Chuanzhi Li" userId="S::cli213@uottawa.ca::e8ce1285-4949-49b3-8a20-2aa7075f6b20" providerId="AD" clId="Web-{A68762E0-D1AE-451C-B562-8DE07B3F65B6}" dt="2021-03-28T19:42:00.727" v="0"/>
          <ac:spMkLst>
            <pc:docMk/>
            <pc:sldMk cId="1303974966" sldId="261"/>
            <ac:spMk id="3" creationId="{4D0343BB-56BB-4DC4-AC6D-246C05DE8010}"/>
          </ac:spMkLst>
        </pc:spChg>
        <pc:picChg chg="add mod ord">
          <ac:chgData name="Chuanzhi Li" userId="S::cli213@uottawa.ca::e8ce1285-4949-49b3-8a20-2aa7075f6b20" providerId="AD" clId="Web-{A68762E0-D1AE-451C-B562-8DE07B3F65B6}" dt="2021-03-28T19:42:02.695" v="1" actId="1076"/>
          <ac:picMkLst>
            <pc:docMk/>
            <pc:sldMk cId="1303974966" sldId="261"/>
            <ac:picMk id="4" creationId="{FAD095C2-23D3-4747-8A8E-C4F4E534F366}"/>
          </ac:picMkLst>
        </pc:picChg>
      </pc:sldChg>
    </pc:docChg>
  </pc:docChgLst>
  <pc:docChgLst>
    <pc:chgData name="Kaiyi Yuan" userId="S::kyuan077@uottawa.ca::8a50f7a0-a7fb-499c-a528-2aadc3fb925a" providerId="AD" clId="Web-{2EBA6165-CFF0-3CA1-9F6D-0F399D9B1965}"/>
    <pc:docChg chg="sldOrd">
      <pc:chgData name="Kaiyi Yuan" userId="S::kyuan077@uottawa.ca::8a50f7a0-a7fb-499c-a528-2aadc3fb925a" providerId="AD" clId="Web-{2EBA6165-CFF0-3CA1-9F6D-0F399D9B1965}" dt="2021-04-01T13:58:12.297" v="0"/>
      <pc:docMkLst>
        <pc:docMk/>
      </pc:docMkLst>
      <pc:sldChg chg="ord">
        <pc:chgData name="Kaiyi Yuan" userId="S::kyuan077@uottawa.ca::8a50f7a0-a7fb-499c-a528-2aadc3fb925a" providerId="AD" clId="Web-{2EBA6165-CFF0-3CA1-9F6D-0F399D9B1965}" dt="2021-04-01T13:58:12.297" v="0"/>
        <pc:sldMkLst>
          <pc:docMk/>
          <pc:sldMk cId="362281883" sldId="259"/>
        </pc:sldMkLst>
      </pc:sldChg>
    </pc:docChg>
  </pc:docChgLst>
  <pc:docChgLst>
    <pc:chgData name="Michael Hetu" userId="S::mhetu104@uottawa.ca::b2235a49-5a35-4e0f-9c41-3a62618aaf10" providerId="AD" clId="Web-{AD58BDFF-DEE5-0FE1-C4F1-B6679FD77781}"/>
    <pc:docChg chg="addSld delSld modSld sldOrd">
      <pc:chgData name="Michael Hetu" userId="S::mhetu104@uottawa.ca::b2235a49-5a35-4e0f-9c41-3a62618aaf10" providerId="AD" clId="Web-{AD58BDFF-DEE5-0FE1-C4F1-B6679FD77781}" dt="2021-04-01T07:58:47.596" v="735" actId="20577"/>
      <pc:docMkLst>
        <pc:docMk/>
      </pc:docMkLst>
      <pc:sldChg chg="addSp delSp modSp">
        <pc:chgData name="Michael Hetu" userId="S::mhetu104@uottawa.ca::b2235a49-5a35-4e0f-9c41-3a62618aaf10" providerId="AD" clId="Web-{AD58BDFF-DEE5-0FE1-C4F1-B6679FD77781}" dt="2021-04-01T06:59:08.360" v="92" actId="14100"/>
        <pc:sldMkLst>
          <pc:docMk/>
          <pc:sldMk cId="875516583" sldId="256"/>
        </pc:sldMkLst>
        <pc:spChg chg="mod">
          <ac:chgData name="Michael Hetu" userId="S::mhetu104@uottawa.ca::b2235a49-5a35-4e0f-9c41-3a62618aaf10" providerId="AD" clId="Web-{AD58BDFF-DEE5-0FE1-C4F1-B6679FD77781}" dt="2021-04-01T06:58:55.985" v="88" actId="20577"/>
          <ac:spMkLst>
            <pc:docMk/>
            <pc:sldMk cId="875516583" sldId="256"/>
            <ac:spMk id="2" creationId="{5BEC0B23-82E4-42AD-9CA0-D467DB881503}"/>
          </ac:spMkLst>
        </pc:spChg>
        <pc:spChg chg="mod">
          <ac:chgData name="Michael Hetu" userId="S::mhetu104@uottawa.ca::b2235a49-5a35-4e0f-9c41-3a62618aaf10" providerId="AD" clId="Web-{AD58BDFF-DEE5-0FE1-C4F1-B6679FD77781}" dt="2021-04-01T06:59:08.360" v="92" actId="14100"/>
          <ac:spMkLst>
            <pc:docMk/>
            <pc:sldMk cId="875516583" sldId="256"/>
            <ac:spMk id="3" creationId="{B397A1BA-23C0-4C6A-B93D-52C9241FAED6}"/>
          </ac:spMkLst>
        </pc:spChg>
        <pc:spChg chg="del">
          <ac:chgData name="Michael Hetu" userId="S::mhetu104@uottawa.ca::b2235a49-5a35-4e0f-9c41-3a62618aaf10" providerId="AD" clId="Web-{AD58BDFF-DEE5-0FE1-C4F1-B6679FD77781}" dt="2021-04-01T06:58:28.641" v="71"/>
          <ac:spMkLst>
            <pc:docMk/>
            <pc:sldMk cId="875516583" sldId="256"/>
            <ac:spMk id="9" creationId="{E49CC64F-7275-4E33-961B-0C5CDC439875}"/>
          </ac:spMkLst>
        </pc:spChg>
        <pc:spChg chg="add">
          <ac:chgData name="Michael Hetu" userId="S::mhetu104@uottawa.ca::b2235a49-5a35-4e0f-9c41-3a62618aaf10" providerId="AD" clId="Web-{AD58BDFF-DEE5-0FE1-C4F1-B6679FD77781}" dt="2021-04-01T06:58:28.641" v="71"/>
          <ac:spMkLst>
            <pc:docMk/>
            <pc:sldMk cId="875516583" sldId="256"/>
            <ac:spMk id="14" creationId="{E49CC64F-7275-4E33-961B-0C5CDC439875}"/>
          </ac:spMkLst>
        </pc:spChg>
        <pc:picChg chg="del">
          <ac:chgData name="Michael Hetu" userId="S::mhetu104@uottawa.ca::b2235a49-5a35-4e0f-9c41-3a62618aaf10" providerId="AD" clId="Web-{AD58BDFF-DEE5-0FE1-C4F1-B6679FD77781}" dt="2021-04-01T06:58:22.001" v="67"/>
          <ac:picMkLst>
            <pc:docMk/>
            <pc:sldMk cId="875516583" sldId="256"/>
            <ac:picMk id="4" creationId="{5E68D2AD-F461-4339-8A27-B31533581B0A}"/>
          </ac:picMkLst>
        </pc:picChg>
        <pc:picChg chg="add mod">
          <ac:chgData name="Michael Hetu" userId="S::mhetu104@uottawa.ca::b2235a49-5a35-4e0f-9c41-3a62618aaf10" providerId="AD" clId="Web-{AD58BDFF-DEE5-0FE1-C4F1-B6679FD77781}" dt="2021-04-01T06:58:28.641" v="71"/>
          <ac:picMkLst>
            <pc:docMk/>
            <pc:sldMk cId="875516583" sldId="256"/>
            <ac:picMk id="5" creationId="{81630121-89D4-4F6B-B6A6-255E526DB818}"/>
          </ac:picMkLst>
        </pc:picChg>
      </pc:sldChg>
      <pc:sldChg chg="addSp delSp modSp mod setBg">
        <pc:chgData name="Michael Hetu" userId="S::mhetu104@uottawa.ca::b2235a49-5a35-4e0f-9c41-3a62618aaf10" providerId="AD" clId="Web-{AD58BDFF-DEE5-0FE1-C4F1-B6679FD77781}" dt="2021-04-01T07:46:19.841" v="578" actId="20577"/>
        <pc:sldMkLst>
          <pc:docMk/>
          <pc:sldMk cId="3670366246" sldId="257"/>
        </pc:sldMkLst>
        <pc:spChg chg="mod">
          <ac:chgData name="Michael Hetu" userId="S::mhetu104@uottawa.ca::b2235a49-5a35-4e0f-9c41-3a62618aaf10" providerId="AD" clId="Web-{AD58BDFF-DEE5-0FE1-C4F1-B6679FD77781}" dt="2021-04-01T06:50:32.623" v="45" actId="20577"/>
          <ac:spMkLst>
            <pc:docMk/>
            <pc:sldMk cId="3670366246" sldId="257"/>
            <ac:spMk id="2" creationId="{7BC16584-46A2-48C1-B828-C4CD02FED427}"/>
          </ac:spMkLst>
        </pc:spChg>
        <pc:spChg chg="del">
          <ac:chgData name="Michael Hetu" userId="S::mhetu104@uottawa.ca::b2235a49-5a35-4e0f-9c41-3a62618aaf10" providerId="AD" clId="Web-{AD58BDFF-DEE5-0FE1-C4F1-B6679FD77781}" dt="2021-04-01T06:48:31.529" v="16"/>
          <ac:spMkLst>
            <pc:docMk/>
            <pc:sldMk cId="3670366246" sldId="257"/>
            <ac:spMk id="3" creationId="{30AB56ED-C626-4CC8-8530-67188D231F81}"/>
          </ac:spMkLst>
        </pc:spChg>
        <pc:spChg chg="add">
          <ac:chgData name="Michael Hetu" userId="S::mhetu104@uottawa.ca::b2235a49-5a35-4e0f-9c41-3a62618aaf10" providerId="AD" clId="Web-{AD58BDFF-DEE5-0FE1-C4F1-B6679FD77781}" dt="2021-04-01T06:48:31.529" v="16"/>
          <ac:spMkLst>
            <pc:docMk/>
            <pc:sldMk cId="3670366246" sldId="257"/>
            <ac:spMk id="9" creationId="{46C2E80F-49A6-4372-B103-219D417A55ED}"/>
          </ac:spMkLst>
        </pc:spChg>
        <pc:graphicFrameChg chg="add modGraphic">
          <ac:chgData name="Michael Hetu" userId="S::mhetu104@uottawa.ca::b2235a49-5a35-4e0f-9c41-3a62618aaf10" providerId="AD" clId="Web-{AD58BDFF-DEE5-0FE1-C4F1-B6679FD77781}" dt="2021-04-01T07:46:19.841" v="578" actId="20577"/>
          <ac:graphicFrameMkLst>
            <pc:docMk/>
            <pc:sldMk cId="3670366246" sldId="257"/>
            <ac:graphicFrameMk id="5" creationId="{703FD783-1E0E-4164-85AA-9ABF2B289F36}"/>
          </ac:graphicFrameMkLst>
        </pc:graphicFrameChg>
      </pc:sldChg>
      <pc:sldChg chg="addSp delSp modSp">
        <pc:chgData name="Michael Hetu" userId="S::mhetu104@uottawa.ca::b2235a49-5a35-4e0f-9c41-3a62618aaf10" providerId="AD" clId="Web-{AD58BDFF-DEE5-0FE1-C4F1-B6679FD77781}" dt="2021-04-01T07:42:18.137" v="565" actId="1076"/>
        <pc:sldMkLst>
          <pc:docMk/>
          <pc:sldMk cId="2892243864" sldId="262"/>
        </pc:sldMkLst>
        <pc:spChg chg="mod">
          <ac:chgData name="Michael Hetu" userId="S::mhetu104@uottawa.ca::b2235a49-5a35-4e0f-9c41-3a62618aaf10" providerId="AD" clId="Web-{AD58BDFF-DEE5-0FE1-C4F1-B6679FD77781}" dt="2021-04-01T07:01:42.579" v="110" actId="20577"/>
          <ac:spMkLst>
            <pc:docMk/>
            <pc:sldMk cId="2892243864" sldId="262"/>
            <ac:spMk id="2" creationId="{0D01D1C2-FED6-4184-A63B-47E5F26453F5}"/>
          </ac:spMkLst>
        </pc:spChg>
        <pc:spChg chg="add mod">
          <ac:chgData name="Michael Hetu" userId="S::mhetu104@uottawa.ca::b2235a49-5a35-4e0f-9c41-3a62618aaf10" providerId="AD" clId="Web-{AD58BDFF-DEE5-0FE1-C4F1-B6679FD77781}" dt="2021-04-01T07:42:18.137" v="565" actId="1076"/>
          <ac:spMkLst>
            <pc:docMk/>
            <pc:sldMk cId="2892243864" sldId="262"/>
            <ac:spMk id="3" creationId="{0C3CF83D-0511-47AE-AC51-34CAF588A4D4}"/>
          </ac:spMkLst>
        </pc:spChg>
        <pc:spChg chg="del">
          <ac:chgData name="Michael Hetu" userId="S::mhetu104@uottawa.ca::b2235a49-5a35-4e0f-9c41-3a62618aaf10" providerId="AD" clId="Web-{AD58BDFF-DEE5-0FE1-C4F1-B6679FD77781}" dt="2021-04-01T07:00:28.860" v="95"/>
          <ac:spMkLst>
            <pc:docMk/>
            <pc:sldMk cId="2892243864" sldId="262"/>
            <ac:spMk id="16" creationId="{35F0E358-1E49-4920-80D8-C3D138708838}"/>
          </ac:spMkLst>
        </pc:spChg>
        <pc:spChg chg="del">
          <ac:chgData name="Michael Hetu" userId="S::mhetu104@uottawa.ca::b2235a49-5a35-4e0f-9c41-3a62618aaf10" providerId="AD" clId="Web-{AD58BDFF-DEE5-0FE1-C4F1-B6679FD77781}" dt="2021-04-01T07:00:28.860" v="95"/>
          <ac:spMkLst>
            <pc:docMk/>
            <pc:sldMk cId="2892243864" sldId="262"/>
            <ac:spMk id="18" creationId="{E2D2362D-7010-4036-B9CA-03DFC8EB3B01}"/>
          </ac:spMkLst>
        </pc:spChg>
        <pc:spChg chg="del">
          <ac:chgData name="Michael Hetu" userId="S::mhetu104@uottawa.ca::b2235a49-5a35-4e0f-9c41-3a62618aaf10" providerId="AD" clId="Web-{AD58BDFF-DEE5-0FE1-C4F1-B6679FD77781}" dt="2021-04-01T07:00:28.860" v="95"/>
          <ac:spMkLst>
            <pc:docMk/>
            <pc:sldMk cId="2892243864" sldId="262"/>
            <ac:spMk id="20" creationId="{DC85BF5E-2BD6-4E5B-8EA3-420B45BB03FA}"/>
          </ac:spMkLst>
        </pc:spChg>
        <pc:spChg chg="del">
          <ac:chgData name="Michael Hetu" userId="S::mhetu104@uottawa.ca::b2235a49-5a35-4e0f-9c41-3a62618aaf10" providerId="AD" clId="Web-{AD58BDFF-DEE5-0FE1-C4F1-B6679FD77781}" dt="2021-04-01T07:00:28.860" v="95"/>
          <ac:spMkLst>
            <pc:docMk/>
            <pc:sldMk cId="2892243864" sldId="262"/>
            <ac:spMk id="22" creationId="{740D8E28-91B5-42B0-9D6C-B777D8AD90C2}"/>
          </ac:spMkLst>
        </pc:spChg>
        <pc:spChg chg="add del">
          <ac:chgData name="Michael Hetu" userId="S::mhetu104@uottawa.ca::b2235a49-5a35-4e0f-9c41-3a62618aaf10" providerId="AD" clId="Web-{AD58BDFF-DEE5-0FE1-C4F1-B6679FD77781}" dt="2021-04-01T07:01:06.173" v="100"/>
          <ac:spMkLst>
            <pc:docMk/>
            <pc:sldMk cId="2892243864" sldId="262"/>
            <ac:spMk id="27" creationId="{BA79A7CF-01AF-4178-9369-94E0C90EB046}"/>
          </ac:spMkLst>
        </pc:spChg>
        <pc:spChg chg="add del">
          <ac:chgData name="Michael Hetu" userId="S::mhetu104@uottawa.ca::b2235a49-5a35-4e0f-9c41-3a62618aaf10" providerId="AD" clId="Web-{AD58BDFF-DEE5-0FE1-C4F1-B6679FD77781}" dt="2021-04-01T07:01:06.173" v="100"/>
          <ac:spMkLst>
            <pc:docMk/>
            <pc:sldMk cId="2892243864" sldId="262"/>
            <ac:spMk id="29" creationId="{99413ED5-9ED4-4772-BCE4-2BCAE6B12E35}"/>
          </ac:spMkLst>
        </pc:spChg>
        <pc:spChg chg="add del">
          <ac:chgData name="Michael Hetu" userId="S::mhetu104@uottawa.ca::b2235a49-5a35-4e0f-9c41-3a62618aaf10" providerId="AD" clId="Web-{AD58BDFF-DEE5-0FE1-C4F1-B6679FD77781}" dt="2021-04-01T07:01:06.173" v="100"/>
          <ac:spMkLst>
            <pc:docMk/>
            <pc:sldMk cId="2892243864" sldId="262"/>
            <ac:spMk id="31" creationId="{04357C93-F0CB-4A1C-8F77-4E9063789819}"/>
          </ac:spMkLst>
        </pc:spChg>
        <pc:spChg chg="add del">
          <ac:chgData name="Michael Hetu" userId="S::mhetu104@uottawa.ca::b2235a49-5a35-4e0f-9c41-3a62618aaf10" providerId="AD" clId="Web-{AD58BDFF-DEE5-0FE1-C4F1-B6679FD77781}" dt="2021-04-01T07:01:06.173" v="100"/>
          <ac:spMkLst>
            <pc:docMk/>
            <pc:sldMk cId="2892243864" sldId="262"/>
            <ac:spMk id="33" creationId="{90F533E9-6690-41A8-A372-4C6C622D028D}"/>
          </ac:spMkLst>
        </pc:spChg>
        <pc:spChg chg="add">
          <ac:chgData name="Michael Hetu" userId="S::mhetu104@uottawa.ca::b2235a49-5a35-4e0f-9c41-3a62618aaf10" providerId="AD" clId="Web-{AD58BDFF-DEE5-0FE1-C4F1-B6679FD77781}" dt="2021-04-01T07:01:06.173" v="100"/>
          <ac:spMkLst>
            <pc:docMk/>
            <pc:sldMk cId="2892243864" sldId="262"/>
            <ac:spMk id="38" creationId="{5E6B3632-31A7-4B9A-9B3B-DAADD1D372BA}"/>
          </ac:spMkLst>
        </pc:spChg>
        <pc:picChg chg="mod">
          <ac:chgData name="Michael Hetu" userId="S::mhetu104@uottawa.ca::b2235a49-5a35-4e0f-9c41-3a62618aaf10" providerId="AD" clId="Web-{AD58BDFF-DEE5-0FE1-C4F1-B6679FD77781}" dt="2021-04-01T07:01:21.064" v="103" actId="1076"/>
          <ac:picMkLst>
            <pc:docMk/>
            <pc:sldMk cId="2892243864" sldId="262"/>
            <ac:picMk id="7" creationId="{414FB511-52B1-4BD5-AC74-7EDF7C0D2367}"/>
          </ac:picMkLst>
        </pc:picChg>
      </pc:sldChg>
      <pc:sldChg chg="modSp">
        <pc:chgData name="Michael Hetu" userId="S::mhetu104@uottawa.ca::b2235a49-5a35-4e0f-9c41-3a62618aaf10" providerId="AD" clId="Web-{AD58BDFF-DEE5-0FE1-C4F1-B6679FD77781}" dt="2021-04-01T07:41:33.981" v="561" actId="20577"/>
        <pc:sldMkLst>
          <pc:docMk/>
          <pc:sldMk cId="3896935874" sldId="263"/>
        </pc:sldMkLst>
        <pc:spChg chg="mod">
          <ac:chgData name="Michael Hetu" userId="S::mhetu104@uottawa.ca::b2235a49-5a35-4e0f-9c41-3a62618aaf10" providerId="AD" clId="Web-{AD58BDFF-DEE5-0FE1-C4F1-B6679FD77781}" dt="2021-04-01T07:33:00.401" v="434" actId="20577"/>
          <ac:spMkLst>
            <pc:docMk/>
            <pc:sldMk cId="3896935874" sldId="263"/>
            <ac:spMk id="2" creationId="{BAA33BC7-2B2B-4674-A87B-01B945F04859}"/>
          </ac:spMkLst>
        </pc:spChg>
        <pc:spChg chg="mod">
          <ac:chgData name="Michael Hetu" userId="S::mhetu104@uottawa.ca::b2235a49-5a35-4e0f-9c41-3a62618aaf10" providerId="AD" clId="Web-{AD58BDFF-DEE5-0FE1-C4F1-B6679FD77781}" dt="2021-04-01T07:41:33.981" v="561" actId="20577"/>
          <ac:spMkLst>
            <pc:docMk/>
            <pc:sldMk cId="3896935874" sldId="263"/>
            <ac:spMk id="3" creationId="{6BC7CA45-1056-4A3C-8073-5785C84B2DC2}"/>
          </ac:spMkLst>
        </pc:spChg>
      </pc:sldChg>
      <pc:sldChg chg="addSp delSp modSp mod setBg setClrOvrMap">
        <pc:chgData name="Michael Hetu" userId="S::mhetu104@uottawa.ca::b2235a49-5a35-4e0f-9c41-3a62618aaf10" providerId="AD" clId="Web-{AD58BDFF-DEE5-0FE1-C4F1-B6679FD77781}" dt="2021-04-01T07:02:29.251" v="125"/>
        <pc:sldMkLst>
          <pc:docMk/>
          <pc:sldMk cId="1665863678" sldId="265"/>
        </pc:sldMkLst>
        <pc:spChg chg="mod">
          <ac:chgData name="Michael Hetu" userId="S::mhetu104@uottawa.ca::b2235a49-5a35-4e0f-9c41-3a62618aaf10" providerId="AD" clId="Web-{AD58BDFF-DEE5-0FE1-C4F1-B6679FD77781}" dt="2021-04-01T07:02:29.251" v="125"/>
          <ac:spMkLst>
            <pc:docMk/>
            <pc:sldMk cId="1665863678" sldId="265"/>
            <ac:spMk id="2" creationId="{F333AED7-6DFD-4E70-A063-0B0FF083A700}"/>
          </ac:spMkLst>
        </pc:spChg>
        <pc:spChg chg="del">
          <ac:chgData name="Michael Hetu" userId="S::mhetu104@uottawa.ca::b2235a49-5a35-4e0f-9c41-3a62618aaf10" providerId="AD" clId="Web-{AD58BDFF-DEE5-0FE1-C4F1-B6679FD77781}" dt="2021-04-01T07:02:25.064" v="124"/>
          <ac:spMkLst>
            <pc:docMk/>
            <pc:sldMk cId="1665863678" sldId="265"/>
            <ac:spMk id="3" creationId="{9F93E857-71BB-46FB-AB80-FB862ED4ED8B}"/>
          </ac:spMkLst>
        </pc:spChg>
        <pc:spChg chg="add">
          <ac:chgData name="Michael Hetu" userId="S::mhetu104@uottawa.ca::b2235a49-5a35-4e0f-9c41-3a62618aaf10" providerId="AD" clId="Web-{AD58BDFF-DEE5-0FE1-C4F1-B6679FD77781}" dt="2021-04-01T07:02:29.251" v="125"/>
          <ac:spMkLst>
            <pc:docMk/>
            <pc:sldMk cId="1665863678" sldId="265"/>
            <ac:spMk id="7" creationId="{DA3C47C2-33A2-44B2-BEAB-FEB679075C24}"/>
          </ac:spMkLst>
        </pc:spChg>
        <pc:spChg chg="add">
          <ac:chgData name="Michael Hetu" userId="S::mhetu104@uottawa.ca::b2235a49-5a35-4e0f-9c41-3a62618aaf10" providerId="AD" clId="Web-{AD58BDFF-DEE5-0FE1-C4F1-B6679FD77781}" dt="2021-04-01T07:02:29.251" v="125"/>
          <ac:spMkLst>
            <pc:docMk/>
            <pc:sldMk cId="1665863678" sldId="265"/>
            <ac:spMk id="9" creationId="{AD182BA8-54AD-4D9F-8264-B0FA8BB47D7C}"/>
          </ac:spMkLst>
        </pc:spChg>
        <pc:spChg chg="add">
          <ac:chgData name="Michael Hetu" userId="S::mhetu104@uottawa.ca::b2235a49-5a35-4e0f-9c41-3a62618aaf10" providerId="AD" clId="Web-{AD58BDFF-DEE5-0FE1-C4F1-B6679FD77781}" dt="2021-04-01T07:02:29.251" v="125"/>
          <ac:spMkLst>
            <pc:docMk/>
            <pc:sldMk cId="1665863678" sldId="265"/>
            <ac:spMk id="11" creationId="{4ED83379-0499-45E1-AB78-6AA230F96442}"/>
          </ac:spMkLst>
        </pc:spChg>
      </pc:sldChg>
      <pc:sldChg chg="addSp delSp modSp mod setBg setClrOvrMap">
        <pc:chgData name="Michael Hetu" userId="S::mhetu104@uottawa.ca::b2235a49-5a35-4e0f-9c41-3a62618aaf10" providerId="AD" clId="Web-{AD58BDFF-DEE5-0FE1-C4F1-B6679FD77781}" dt="2021-04-01T06:54:23.109" v="64"/>
        <pc:sldMkLst>
          <pc:docMk/>
          <pc:sldMk cId="380376342" sldId="266"/>
        </pc:sldMkLst>
        <pc:spChg chg="mod">
          <ac:chgData name="Michael Hetu" userId="S::mhetu104@uottawa.ca::b2235a49-5a35-4e0f-9c41-3a62618aaf10" providerId="AD" clId="Web-{AD58BDFF-DEE5-0FE1-C4F1-B6679FD77781}" dt="2021-04-01T06:54:23.109" v="64"/>
          <ac:spMkLst>
            <pc:docMk/>
            <pc:sldMk cId="380376342" sldId="266"/>
            <ac:spMk id="2" creationId="{A95D85A4-805B-4556-8BE3-2B41DA9AF9B4}"/>
          </ac:spMkLst>
        </pc:spChg>
        <pc:spChg chg="del">
          <ac:chgData name="Michael Hetu" userId="S::mhetu104@uottawa.ca::b2235a49-5a35-4e0f-9c41-3a62618aaf10" providerId="AD" clId="Web-{AD58BDFF-DEE5-0FE1-C4F1-B6679FD77781}" dt="2021-04-01T06:53:58.828" v="61"/>
          <ac:spMkLst>
            <pc:docMk/>
            <pc:sldMk cId="380376342" sldId="266"/>
            <ac:spMk id="3" creationId="{E1F5AE66-223C-47C2-9A56-37726C50DE2B}"/>
          </ac:spMkLst>
        </pc:spChg>
        <pc:spChg chg="add">
          <ac:chgData name="Michael Hetu" userId="S::mhetu104@uottawa.ca::b2235a49-5a35-4e0f-9c41-3a62618aaf10" providerId="AD" clId="Web-{AD58BDFF-DEE5-0FE1-C4F1-B6679FD77781}" dt="2021-04-01T06:54:23.109" v="64"/>
          <ac:spMkLst>
            <pc:docMk/>
            <pc:sldMk cId="380376342" sldId="266"/>
            <ac:spMk id="9" creationId="{BCC55ACC-A2F6-403C-A3A4-D59B3734D45F}"/>
          </ac:spMkLst>
        </pc:spChg>
        <pc:picChg chg="add mod ord">
          <ac:chgData name="Michael Hetu" userId="S::mhetu104@uottawa.ca::b2235a49-5a35-4e0f-9c41-3a62618aaf10" providerId="AD" clId="Web-{AD58BDFF-DEE5-0FE1-C4F1-B6679FD77781}" dt="2021-04-01T06:54:23.109" v="64"/>
          <ac:picMkLst>
            <pc:docMk/>
            <pc:sldMk cId="380376342" sldId="266"/>
            <ac:picMk id="4" creationId="{E01A0FE5-CBB7-4C1B-B118-05DAA9889E78}"/>
          </ac:picMkLst>
        </pc:picChg>
      </pc:sldChg>
      <pc:sldChg chg="addSp delSp modSp mod setBg setClrOvrMap">
        <pc:chgData name="Michael Hetu" userId="S::mhetu104@uottawa.ca::b2235a49-5a35-4e0f-9c41-3a62618aaf10" providerId="AD" clId="Web-{AD58BDFF-DEE5-0FE1-C4F1-B6679FD77781}" dt="2021-04-01T06:54:50.203" v="66"/>
        <pc:sldMkLst>
          <pc:docMk/>
          <pc:sldMk cId="3893598686" sldId="267"/>
        </pc:sldMkLst>
        <pc:spChg chg="del">
          <ac:chgData name="Michael Hetu" userId="S::mhetu104@uottawa.ca::b2235a49-5a35-4e0f-9c41-3a62618aaf10" providerId="AD" clId="Web-{AD58BDFF-DEE5-0FE1-C4F1-B6679FD77781}" dt="2021-04-01T06:47:21.904" v="5"/>
          <ac:spMkLst>
            <pc:docMk/>
            <pc:sldMk cId="3893598686" sldId="267"/>
            <ac:spMk id="2" creationId="{E5306E52-7338-42A1-A04D-8B82BEC114CC}"/>
          </ac:spMkLst>
        </pc:spChg>
        <pc:spChg chg="del">
          <ac:chgData name="Michael Hetu" userId="S::mhetu104@uottawa.ca::b2235a49-5a35-4e0f-9c41-3a62618aaf10" providerId="AD" clId="Web-{AD58BDFF-DEE5-0FE1-C4F1-B6679FD77781}" dt="2021-04-01T06:47:24.357" v="7"/>
          <ac:spMkLst>
            <pc:docMk/>
            <pc:sldMk cId="3893598686" sldId="267"/>
            <ac:spMk id="3" creationId="{B76F0B16-4A37-4BA5-B5CA-52892F14521A}"/>
          </ac:spMkLst>
        </pc:spChg>
        <pc:spChg chg="add del">
          <ac:chgData name="Michael Hetu" userId="S::mhetu104@uottawa.ca::b2235a49-5a35-4e0f-9c41-3a62618aaf10" providerId="AD" clId="Web-{AD58BDFF-DEE5-0FE1-C4F1-B6679FD77781}" dt="2021-04-01T06:46:37.575" v="1"/>
          <ac:spMkLst>
            <pc:docMk/>
            <pc:sldMk cId="3893598686" sldId="267"/>
            <ac:spMk id="5" creationId="{47524B3A-9601-40B5-B701-618B5B281DA1}"/>
          </ac:spMkLst>
        </pc:spChg>
        <pc:spChg chg="add mod">
          <ac:chgData name="Michael Hetu" userId="S::mhetu104@uottawa.ca::b2235a49-5a35-4e0f-9c41-3a62618aaf10" providerId="AD" clId="Web-{AD58BDFF-DEE5-0FE1-C4F1-B6679FD77781}" dt="2021-04-01T06:54:50.203" v="66"/>
          <ac:spMkLst>
            <pc:docMk/>
            <pc:sldMk cId="3893598686" sldId="267"/>
            <ac:spMk id="7" creationId="{CF2E1269-C9C9-4434-B891-6E77B4412712}"/>
          </ac:spMkLst>
        </pc:spChg>
        <pc:spChg chg="add del mod">
          <ac:chgData name="Michael Hetu" userId="S::mhetu104@uottawa.ca::b2235a49-5a35-4e0f-9c41-3a62618aaf10" providerId="AD" clId="Web-{AD58BDFF-DEE5-0FE1-C4F1-B6679FD77781}" dt="2021-04-01T06:47:23.341" v="6"/>
          <ac:spMkLst>
            <pc:docMk/>
            <pc:sldMk cId="3893598686" sldId="267"/>
            <ac:spMk id="9" creationId="{EADB346F-3F37-496C-8E9E-9CDB4424A680}"/>
          </ac:spMkLst>
        </pc:spChg>
        <pc:spChg chg="add del">
          <ac:chgData name="Michael Hetu" userId="S::mhetu104@uottawa.ca::b2235a49-5a35-4e0f-9c41-3a62618aaf10" providerId="AD" clId="Web-{AD58BDFF-DEE5-0FE1-C4F1-B6679FD77781}" dt="2021-04-01T06:54:50.203" v="66"/>
          <ac:spMkLst>
            <pc:docMk/>
            <pc:sldMk cId="3893598686" sldId="267"/>
            <ac:spMk id="15" creationId="{026A84AF-6F58-471A-BF1F-10D8C03511C4}"/>
          </ac:spMkLst>
        </pc:spChg>
        <pc:spChg chg="add">
          <ac:chgData name="Michael Hetu" userId="S::mhetu104@uottawa.ca::b2235a49-5a35-4e0f-9c41-3a62618aaf10" providerId="AD" clId="Web-{AD58BDFF-DEE5-0FE1-C4F1-B6679FD77781}" dt="2021-04-01T06:54:50.203" v="66"/>
          <ac:spMkLst>
            <pc:docMk/>
            <pc:sldMk cId="3893598686" sldId="267"/>
            <ac:spMk id="20" creationId="{BCC55ACC-A2F6-403C-A3A4-D59B3734D45F}"/>
          </ac:spMkLst>
        </pc:spChg>
        <pc:picChg chg="add del mod">
          <ac:chgData name="Michael Hetu" userId="S::mhetu104@uottawa.ca::b2235a49-5a35-4e0f-9c41-3a62618aaf10" providerId="AD" clId="Web-{AD58BDFF-DEE5-0FE1-C4F1-B6679FD77781}" dt="2021-04-01T06:52:48.093" v="60"/>
          <ac:picMkLst>
            <pc:docMk/>
            <pc:sldMk cId="3893598686" sldId="267"/>
            <ac:picMk id="10" creationId="{BD9871EA-824D-4BA6-B39F-07571A2B3AD7}"/>
          </ac:picMkLst>
        </pc:picChg>
        <pc:picChg chg="add mod">
          <ac:chgData name="Michael Hetu" userId="S::mhetu104@uottawa.ca::b2235a49-5a35-4e0f-9c41-3a62618aaf10" providerId="AD" clId="Web-{AD58BDFF-DEE5-0FE1-C4F1-B6679FD77781}" dt="2021-04-01T06:54:50.203" v="66"/>
          <ac:picMkLst>
            <pc:docMk/>
            <pc:sldMk cId="3893598686" sldId="267"/>
            <ac:picMk id="11" creationId="{430F16E1-569E-4A97-BE67-B455AED131DE}"/>
          </ac:picMkLst>
        </pc:picChg>
      </pc:sldChg>
      <pc:sldChg chg="addSp delSp modSp new mod ord setBg setClrOvrMap">
        <pc:chgData name="Michael Hetu" userId="S::mhetu104@uottawa.ca::b2235a49-5a35-4e0f-9c41-3a62618aaf10" providerId="AD" clId="Web-{AD58BDFF-DEE5-0FE1-C4F1-B6679FD77781}" dt="2021-04-01T07:36:48.933" v="455"/>
        <pc:sldMkLst>
          <pc:docMk/>
          <pc:sldMk cId="3364842174" sldId="268"/>
        </pc:sldMkLst>
        <pc:spChg chg="mod ord">
          <ac:chgData name="Michael Hetu" userId="S::mhetu104@uottawa.ca::b2235a49-5a35-4e0f-9c41-3a62618aaf10" providerId="AD" clId="Web-{AD58BDFF-DEE5-0FE1-C4F1-B6679FD77781}" dt="2021-04-01T07:17:34.491" v="284"/>
          <ac:spMkLst>
            <pc:docMk/>
            <pc:sldMk cId="3364842174" sldId="268"/>
            <ac:spMk id="2" creationId="{8FD84DA9-46B4-40EB-808B-C94445C53256}"/>
          </ac:spMkLst>
        </pc:spChg>
        <pc:spChg chg="del">
          <ac:chgData name="Michael Hetu" userId="S::mhetu104@uottawa.ca::b2235a49-5a35-4e0f-9c41-3a62618aaf10" providerId="AD" clId="Web-{AD58BDFF-DEE5-0FE1-C4F1-B6679FD77781}" dt="2021-04-01T07:16:11.676" v="233"/>
          <ac:spMkLst>
            <pc:docMk/>
            <pc:sldMk cId="3364842174" sldId="268"/>
            <ac:spMk id="3" creationId="{3D65CA03-7D29-4F94-8EF8-82D7DCF4E2F1}"/>
          </ac:spMkLst>
        </pc:spChg>
        <pc:spChg chg="add del">
          <ac:chgData name="Michael Hetu" userId="S::mhetu104@uottawa.ca::b2235a49-5a35-4e0f-9c41-3a62618aaf10" providerId="AD" clId="Web-{AD58BDFF-DEE5-0FE1-C4F1-B6679FD77781}" dt="2021-04-01T07:17:14.116" v="272"/>
          <ac:spMkLst>
            <pc:docMk/>
            <pc:sldMk cId="3364842174" sldId="268"/>
            <ac:spMk id="11" creationId="{42A5316D-ED2F-4F89-B4B4-8D9240B1A348}"/>
          </ac:spMkLst>
        </pc:spChg>
        <pc:spChg chg="add mod">
          <ac:chgData name="Michael Hetu" userId="S::mhetu104@uottawa.ca::b2235a49-5a35-4e0f-9c41-3a62618aaf10" providerId="AD" clId="Web-{AD58BDFF-DEE5-0FE1-C4F1-B6679FD77781}" dt="2021-04-01T07:32:42.385" v="433" actId="1076"/>
          <ac:spMkLst>
            <pc:docMk/>
            <pc:sldMk cId="3364842174" sldId="268"/>
            <ac:spMk id="12" creationId="{49BBA32E-44CC-456F-BAA1-EFD715EC37BE}"/>
          </ac:spMkLst>
        </pc:spChg>
        <pc:spChg chg="add del">
          <ac:chgData name="Michael Hetu" userId="S::mhetu104@uottawa.ca::b2235a49-5a35-4e0f-9c41-3a62618aaf10" providerId="AD" clId="Web-{AD58BDFF-DEE5-0FE1-C4F1-B6679FD77781}" dt="2021-04-01T07:17:34.491" v="284"/>
          <ac:spMkLst>
            <pc:docMk/>
            <pc:sldMk cId="3364842174" sldId="268"/>
            <ac:spMk id="13" creationId="{4845A0EE-C4C8-4AE1-B3C6-1261368AC036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14" creationId="{C20267F5-D4E6-477A-A590-81F2ABD1B862}"/>
          </ac:spMkLst>
        </pc:spChg>
        <pc:spChg chg="add">
          <ac:chgData name="Michael Hetu" userId="S::mhetu104@uottawa.ca::b2235a49-5a35-4e0f-9c41-3a62618aaf10" providerId="AD" clId="Web-{AD58BDFF-DEE5-0FE1-C4F1-B6679FD77781}" dt="2021-04-01T07:17:34.491" v="284"/>
          <ac:spMkLst>
            <pc:docMk/>
            <pc:sldMk cId="3364842174" sldId="268"/>
            <ac:spMk id="15" creationId="{6753252F-4873-4F63-801D-CC719279A7D5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16" creationId="{F6E384F5-137A-40B1-97F0-694CC6ECD59C}"/>
          </ac:spMkLst>
        </pc:spChg>
        <pc:spChg chg="add">
          <ac:chgData name="Michael Hetu" userId="S::mhetu104@uottawa.ca::b2235a49-5a35-4e0f-9c41-3a62618aaf10" providerId="AD" clId="Web-{AD58BDFF-DEE5-0FE1-C4F1-B6679FD77781}" dt="2021-04-01T07:17:34.491" v="284"/>
          <ac:spMkLst>
            <pc:docMk/>
            <pc:sldMk cId="3364842174" sldId="268"/>
            <ac:spMk id="17" creationId="{047C8CCB-F95D-4249-92DD-651249D3535A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18" creationId="{9DBC4630-03DA-474F-BBCB-BA3AE6B317A4}"/>
          </ac:spMkLst>
        </pc:spChg>
        <pc:spChg chg="add del">
          <ac:chgData name="Michael Hetu" userId="S::mhetu104@uottawa.ca::b2235a49-5a35-4e0f-9c41-3a62618aaf10" providerId="AD" clId="Web-{AD58BDFF-DEE5-0FE1-C4F1-B6679FD77781}" dt="2021-04-01T07:32:26.088" v="424"/>
          <ac:spMkLst>
            <pc:docMk/>
            <pc:sldMk cId="3364842174" sldId="268"/>
            <ac:spMk id="19" creationId="{6C6E404C-4247-4C1F-A0A5-5A5FBB5090C8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20" creationId="{DB6FE6A8-3E05-4C40-9190-B19BFD524416}"/>
          </ac:spMkLst>
        </pc:spChg>
        <pc:spChg chg="add del mod">
          <ac:chgData name="Michael Hetu" userId="S::mhetu104@uottawa.ca::b2235a49-5a35-4e0f-9c41-3a62618aaf10" providerId="AD" clId="Web-{AD58BDFF-DEE5-0FE1-C4F1-B6679FD77781}" dt="2021-04-01T07:32:34.291" v="427"/>
          <ac:spMkLst>
            <pc:docMk/>
            <pc:sldMk cId="3364842174" sldId="268"/>
            <ac:spMk id="21" creationId="{334EC3EF-ACB4-46B5-A267-E9F5E6D5E571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22" creationId="{38315451-BA4E-4F56-BA8A-9CCCA5A0DC22}"/>
          </ac:spMkLst>
        </pc:spChg>
        <pc:spChg chg="add del">
          <ac:chgData name="Michael Hetu" userId="S::mhetu104@uottawa.ca::b2235a49-5a35-4e0f-9c41-3a62618aaf10" providerId="AD" clId="Web-{AD58BDFF-DEE5-0FE1-C4F1-B6679FD77781}" dt="2021-04-01T07:32:30.073" v="425"/>
          <ac:spMkLst>
            <pc:docMk/>
            <pc:sldMk cId="3364842174" sldId="268"/>
            <ac:spMk id="23" creationId="{044552EB-6E32-4214-B9BA-ACBF127AFCD3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24" creationId="{5665E03E-3504-4366-BFC7-0CDEDC637069}"/>
          </ac:spMkLst>
        </pc:spChg>
        <pc:spChg chg="add del">
          <ac:chgData name="Michael Hetu" userId="S::mhetu104@uottawa.ca::b2235a49-5a35-4e0f-9c41-3a62618aaf10" providerId="AD" clId="Web-{AD58BDFF-DEE5-0FE1-C4F1-B6679FD77781}" dt="2021-04-01T07:32:34.588" v="428"/>
          <ac:spMkLst>
            <pc:docMk/>
            <pc:sldMk cId="3364842174" sldId="268"/>
            <ac:spMk id="25" creationId="{A3576997-500C-49E4-82AB-B86E0EA2B180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26" creationId="{78418A25-6EAC-4140-BFE6-284E1925B5EE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28" creationId="{A9A95DA0-8F7C-4AB7-B890-22075705D2D3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30" creationId="{6B9D64DB-4D5C-4A91-B45F-F301E3174F9F}"/>
          </ac:spMkLst>
        </pc:spChg>
        <pc:spChg chg="add del mod">
          <ac:chgData name="Michael Hetu" userId="S::mhetu104@uottawa.ca::b2235a49-5a35-4e0f-9c41-3a62618aaf10" providerId="AD" clId="Web-{AD58BDFF-DEE5-0FE1-C4F1-B6679FD77781}" dt="2021-04-01T07:36:34.370" v="446"/>
          <ac:spMkLst>
            <pc:docMk/>
            <pc:sldMk cId="3364842174" sldId="268"/>
            <ac:spMk id="31" creationId="{FF57D7F8-9BFD-4AB9-AABF-87296394C9BF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32" creationId="{E2193FF3-0731-4CB1-A0ED-1F3321A42090}"/>
          </ac:spMkLst>
        </pc:spChg>
        <pc:spChg chg="add mod">
          <ac:chgData name="Michael Hetu" userId="S::mhetu104@uottawa.ca::b2235a49-5a35-4e0f-9c41-3a62618aaf10" providerId="AD" clId="Web-{AD58BDFF-DEE5-0FE1-C4F1-B6679FD77781}" dt="2021-04-01T07:34:11.714" v="442" actId="20577"/>
          <ac:spMkLst>
            <pc:docMk/>
            <pc:sldMk cId="3364842174" sldId="268"/>
            <ac:spMk id="33" creationId="{0DD8BD37-1BB2-4F58-B199-47463D3D253D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34" creationId="{CB14CE1B-4BC5-4EF2-BE3D-05E4F580B3DB}"/>
          </ac:spMkLst>
        </pc:spChg>
        <pc:spChg chg="add del">
          <ac:chgData name="Michael Hetu" userId="S::mhetu104@uottawa.ca::b2235a49-5a35-4e0f-9c41-3a62618aaf10" providerId="AD" clId="Web-{AD58BDFF-DEE5-0FE1-C4F1-B6679FD77781}" dt="2021-04-01T07:16:49.647" v="260"/>
          <ac:spMkLst>
            <pc:docMk/>
            <pc:sldMk cId="3364842174" sldId="268"/>
            <ac:spMk id="36" creationId="{A1CCC4E2-0E38-41AA-A1C5-DBB03438714F}"/>
          </ac:spMkLst>
        </pc:spChg>
        <pc:spChg chg="add mod">
          <ac:chgData name="Michael Hetu" userId="S::mhetu104@uottawa.ca::b2235a49-5a35-4e0f-9c41-3a62618aaf10" providerId="AD" clId="Web-{AD58BDFF-DEE5-0FE1-C4F1-B6679FD77781}" dt="2021-04-01T07:36:47.574" v="454" actId="20577"/>
          <ac:spMkLst>
            <pc:docMk/>
            <pc:sldMk cId="3364842174" sldId="268"/>
            <ac:spMk id="37" creationId="{140460F3-215F-41A8-A1FA-D11F34AA8D9C}"/>
          </ac:spMkLst>
        </pc:spChg>
        <pc:picChg chg="add del mod ord">
          <ac:chgData name="Michael Hetu" userId="S::mhetu104@uottawa.ca::b2235a49-5a35-4e0f-9c41-3a62618aaf10" providerId="AD" clId="Web-{AD58BDFF-DEE5-0FE1-C4F1-B6679FD77781}" dt="2021-04-01T07:34:14.448" v="444"/>
          <ac:picMkLst>
            <pc:docMk/>
            <pc:sldMk cId="3364842174" sldId="268"/>
            <ac:picMk id="4" creationId="{6A0AF258-27AC-4D7E-81B2-1E04E5A03065}"/>
          </ac:picMkLst>
        </pc:picChg>
        <pc:picChg chg="add del mod ord">
          <ac:chgData name="Michael Hetu" userId="S::mhetu104@uottawa.ca::b2235a49-5a35-4e0f-9c41-3a62618aaf10" providerId="AD" clId="Web-{AD58BDFF-DEE5-0FE1-C4F1-B6679FD77781}" dt="2021-04-01T07:34:01.948" v="438"/>
          <ac:picMkLst>
            <pc:docMk/>
            <pc:sldMk cId="3364842174" sldId="268"/>
            <ac:picMk id="5" creationId="{6905EDFB-95C3-4C20-A72D-61A8C7F742E3}"/>
          </ac:picMkLst>
        </pc:picChg>
        <pc:picChg chg="add del mod ord">
          <ac:chgData name="Michael Hetu" userId="S::mhetu104@uottawa.ca::b2235a49-5a35-4e0f-9c41-3a62618aaf10" providerId="AD" clId="Web-{AD58BDFF-DEE5-0FE1-C4F1-B6679FD77781}" dt="2021-04-01T07:36:48.933" v="455"/>
          <ac:picMkLst>
            <pc:docMk/>
            <pc:sldMk cId="3364842174" sldId="268"/>
            <ac:picMk id="6" creationId="{AB878978-F436-4BA0-9C47-95B4F6E9E669}"/>
          </ac:picMkLst>
        </pc:picChg>
        <pc:picChg chg="add del mod">
          <ac:chgData name="Michael Hetu" userId="S::mhetu104@uottawa.ca::b2235a49-5a35-4e0f-9c41-3a62618aaf10" providerId="AD" clId="Web-{AD58BDFF-DEE5-0FE1-C4F1-B6679FD77781}" dt="2021-04-01T07:36:36.199" v="447"/>
          <ac:picMkLst>
            <pc:docMk/>
            <pc:sldMk cId="3364842174" sldId="268"/>
            <ac:picMk id="7" creationId="{C1EC9070-5C6E-466B-84BB-38D3B102B84E}"/>
          </ac:picMkLst>
        </pc:picChg>
        <pc:picChg chg="add del mod ord">
          <ac:chgData name="Michael Hetu" userId="S::mhetu104@uottawa.ca::b2235a49-5a35-4e0f-9c41-3a62618aaf10" providerId="AD" clId="Web-{AD58BDFF-DEE5-0FE1-C4F1-B6679FD77781}" dt="2021-04-01T07:31:54.760" v="413"/>
          <ac:picMkLst>
            <pc:docMk/>
            <pc:sldMk cId="3364842174" sldId="268"/>
            <ac:picMk id="8" creationId="{5386559A-3E07-4393-BD60-0E99BF63A492}"/>
          </ac:picMkLst>
        </pc:picChg>
        <pc:picChg chg="add del mod">
          <ac:chgData name="Michael Hetu" userId="S::mhetu104@uottawa.ca::b2235a49-5a35-4e0f-9c41-3a62618aaf10" providerId="AD" clId="Web-{AD58BDFF-DEE5-0FE1-C4F1-B6679FD77781}" dt="2021-04-01T07:33:59.136" v="436"/>
          <ac:picMkLst>
            <pc:docMk/>
            <pc:sldMk cId="3364842174" sldId="268"/>
            <ac:picMk id="9" creationId="{CC2FD951-A033-4861-862C-C159C81274EA}"/>
          </ac:picMkLst>
        </pc:picChg>
        <pc:picChg chg="add mod">
          <ac:chgData name="Michael Hetu" userId="S::mhetu104@uottawa.ca::b2235a49-5a35-4e0f-9c41-3a62618aaf10" providerId="AD" clId="Web-{AD58BDFF-DEE5-0FE1-C4F1-B6679FD77781}" dt="2021-04-01T07:32:22.401" v="423" actId="1076"/>
          <ac:picMkLst>
            <pc:docMk/>
            <pc:sldMk cId="3364842174" sldId="268"/>
            <ac:picMk id="10" creationId="{15867505-94C2-4328-9948-0BA4EA827694}"/>
          </ac:picMkLst>
        </pc:picChg>
        <pc:picChg chg="add mod">
          <ac:chgData name="Michael Hetu" userId="S::mhetu104@uottawa.ca::b2235a49-5a35-4e0f-9c41-3a62618aaf10" providerId="AD" clId="Web-{AD58BDFF-DEE5-0FE1-C4F1-B6679FD77781}" dt="2021-04-01T07:34:04.479" v="439" actId="1076"/>
          <ac:picMkLst>
            <pc:docMk/>
            <pc:sldMk cId="3364842174" sldId="268"/>
            <ac:picMk id="27" creationId="{FB62BEF8-FE5E-4EB5-9F98-644B866C20F6}"/>
          </ac:picMkLst>
        </pc:picChg>
        <pc:picChg chg="add mod">
          <ac:chgData name="Michael Hetu" userId="S::mhetu104@uottawa.ca::b2235a49-5a35-4e0f-9c41-3a62618aaf10" providerId="AD" clId="Web-{AD58BDFF-DEE5-0FE1-C4F1-B6679FD77781}" dt="2021-04-01T07:36:40.277" v="451" actId="1076"/>
          <ac:picMkLst>
            <pc:docMk/>
            <pc:sldMk cId="3364842174" sldId="268"/>
            <ac:picMk id="35" creationId="{D530B251-FA5D-46B3-B47E-26885FD6DD61}"/>
          </ac:picMkLst>
        </pc:picChg>
      </pc:sldChg>
      <pc:sldChg chg="addSp delSp modSp new ord">
        <pc:chgData name="Michael Hetu" userId="S::mhetu104@uottawa.ca::b2235a49-5a35-4e0f-9c41-3a62618aaf10" providerId="AD" clId="Web-{AD58BDFF-DEE5-0FE1-C4F1-B6679FD77781}" dt="2021-04-01T07:07:40.643" v="180" actId="14100"/>
        <pc:sldMkLst>
          <pc:docMk/>
          <pc:sldMk cId="157245868" sldId="269"/>
        </pc:sldMkLst>
        <pc:spChg chg="mod">
          <ac:chgData name="Michael Hetu" userId="S::mhetu104@uottawa.ca::b2235a49-5a35-4e0f-9c41-3a62618aaf10" providerId="AD" clId="Web-{AD58BDFF-DEE5-0FE1-C4F1-B6679FD77781}" dt="2021-04-01T07:07:01.643" v="176" actId="20577"/>
          <ac:spMkLst>
            <pc:docMk/>
            <pc:sldMk cId="157245868" sldId="269"/>
            <ac:spMk id="2" creationId="{14278E91-A6D7-408B-AD11-13F1760AC0BA}"/>
          </ac:spMkLst>
        </pc:spChg>
        <pc:spChg chg="del">
          <ac:chgData name="Michael Hetu" userId="S::mhetu104@uottawa.ca::b2235a49-5a35-4e0f-9c41-3a62618aaf10" providerId="AD" clId="Web-{AD58BDFF-DEE5-0FE1-C4F1-B6679FD77781}" dt="2021-04-01T07:04:34.564" v="143"/>
          <ac:spMkLst>
            <pc:docMk/>
            <pc:sldMk cId="157245868" sldId="269"/>
            <ac:spMk id="3" creationId="{C6B4DE17-EB40-4089-8B6F-72A3C487ED61}"/>
          </ac:spMkLst>
        </pc:spChg>
        <pc:picChg chg="add mod ord">
          <ac:chgData name="Michael Hetu" userId="S::mhetu104@uottawa.ca::b2235a49-5a35-4e0f-9c41-3a62618aaf10" providerId="AD" clId="Web-{AD58BDFF-DEE5-0FE1-C4F1-B6679FD77781}" dt="2021-04-01T07:04:38.518" v="144" actId="1076"/>
          <ac:picMkLst>
            <pc:docMk/>
            <pc:sldMk cId="157245868" sldId="269"/>
            <ac:picMk id="4" creationId="{00608AC8-443A-42CE-BF78-AB09BFAEEEF7}"/>
          </ac:picMkLst>
        </pc:picChg>
        <pc:picChg chg="add mod">
          <ac:chgData name="Michael Hetu" userId="S::mhetu104@uottawa.ca::b2235a49-5a35-4e0f-9c41-3a62618aaf10" providerId="AD" clId="Web-{AD58BDFF-DEE5-0FE1-C4F1-B6679FD77781}" dt="2021-04-01T07:06:40.127" v="173" actId="1076"/>
          <ac:picMkLst>
            <pc:docMk/>
            <pc:sldMk cId="157245868" sldId="269"/>
            <ac:picMk id="5" creationId="{A0E8FB91-DD6F-4C8B-B03B-C33CA830C112}"/>
          </ac:picMkLst>
        </pc:picChg>
        <pc:picChg chg="add mod">
          <ac:chgData name="Michael Hetu" userId="S::mhetu104@uottawa.ca::b2235a49-5a35-4e0f-9c41-3a62618aaf10" providerId="AD" clId="Web-{AD58BDFF-DEE5-0FE1-C4F1-B6679FD77781}" dt="2021-04-01T07:07:40.643" v="180" actId="14100"/>
          <ac:picMkLst>
            <pc:docMk/>
            <pc:sldMk cId="157245868" sldId="269"/>
            <ac:picMk id="6" creationId="{36CD0D47-52A2-43A5-87DC-97AF2CC1826E}"/>
          </ac:picMkLst>
        </pc:picChg>
      </pc:sldChg>
      <pc:sldChg chg="modSp new del">
        <pc:chgData name="Michael Hetu" userId="S::mhetu104@uottawa.ca::b2235a49-5a35-4e0f-9c41-3a62618aaf10" providerId="AD" clId="Web-{AD58BDFF-DEE5-0FE1-C4F1-B6679FD77781}" dt="2021-04-01T07:15:21.864" v="214"/>
        <pc:sldMkLst>
          <pc:docMk/>
          <pc:sldMk cId="2767918031" sldId="270"/>
        </pc:sldMkLst>
        <pc:spChg chg="mod">
          <ac:chgData name="Michael Hetu" userId="S::mhetu104@uottawa.ca::b2235a49-5a35-4e0f-9c41-3a62618aaf10" providerId="AD" clId="Web-{AD58BDFF-DEE5-0FE1-C4F1-B6679FD77781}" dt="2021-04-01T07:05:12.377" v="164" actId="20577"/>
          <ac:spMkLst>
            <pc:docMk/>
            <pc:sldMk cId="2767918031" sldId="270"/>
            <ac:spMk id="2" creationId="{6F6EA1C1-E3A6-4D6C-9951-29D9762BED4F}"/>
          </ac:spMkLst>
        </pc:spChg>
      </pc:sldChg>
      <pc:sldChg chg="addSp delSp modSp new mod setBg setClrOvrMap">
        <pc:chgData name="Michael Hetu" userId="S::mhetu104@uottawa.ca::b2235a49-5a35-4e0f-9c41-3a62618aaf10" providerId="AD" clId="Web-{AD58BDFF-DEE5-0FE1-C4F1-B6679FD77781}" dt="2021-04-01T07:13:10.832" v="213"/>
        <pc:sldMkLst>
          <pc:docMk/>
          <pc:sldMk cId="3979687503" sldId="271"/>
        </pc:sldMkLst>
        <pc:spChg chg="mod">
          <ac:chgData name="Michael Hetu" userId="S::mhetu104@uottawa.ca::b2235a49-5a35-4e0f-9c41-3a62618aaf10" providerId="AD" clId="Web-{AD58BDFF-DEE5-0FE1-C4F1-B6679FD77781}" dt="2021-04-01T07:13:01.410" v="212" actId="20577"/>
          <ac:spMkLst>
            <pc:docMk/>
            <pc:sldMk cId="3979687503" sldId="271"/>
            <ac:spMk id="2" creationId="{FC4609E0-2212-40B9-B7DF-79B41C81BC86}"/>
          </ac:spMkLst>
        </pc:spChg>
        <pc:spChg chg="del">
          <ac:chgData name="Michael Hetu" userId="S::mhetu104@uottawa.ca::b2235a49-5a35-4e0f-9c41-3a62618aaf10" providerId="AD" clId="Web-{AD58BDFF-DEE5-0FE1-C4F1-B6679FD77781}" dt="2021-04-01T07:09:03.409" v="189"/>
          <ac:spMkLst>
            <pc:docMk/>
            <pc:sldMk cId="3979687503" sldId="271"/>
            <ac:spMk id="3" creationId="{8A0B0010-72A0-4116-8448-1FCA9EE7F2D4}"/>
          </ac:spMkLst>
        </pc:spChg>
        <pc:spChg chg="add del">
          <ac:chgData name="Michael Hetu" userId="S::mhetu104@uottawa.ca::b2235a49-5a35-4e0f-9c41-3a62618aaf10" providerId="AD" clId="Web-{AD58BDFF-DEE5-0FE1-C4F1-B6679FD77781}" dt="2021-04-01T07:09:36.222" v="195"/>
          <ac:spMkLst>
            <pc:docMk/>
            <pc:sldMk cId="3979687503" sldId="271"/>
            <ac:spMk id="6" creationId="{657D5917-9841-402D-8C7C-153F926825B6}"/>
          </ac:spMkLst>
        </pc:spChg>
        <pc:spChg chg="add del">
          <ac:chgData name="Michael Hetu" userId="S::mhetu104@uottawa.ca::b2235a49-5a35-4e0f-9c41-3a62618aaf10" providerId="AD" clId="Web-{AD58BDFF-DEE5-0FE1-C4F1-B6679FD77781}" dt="2021-04-01T07:09:24.112" v="191"/>
          <ac:spMkLst>
            <pc:docMk/>
            <pc:sldMk cId="3979687503" sldId="271"/>
            <ac:spMk id="8" creationId="{2117A048-F79C-4306-8ED9-754D2C8346DB}"/>
          </ac:spMkLst>
        </pc:spChg>
        <pc:spChg chg="add del">
          <ac:chgData name="Michael Hetu" userId="S::mhetu104@uottawa.ca::b2235a49-5a35-4e0f-9c41-3a62618aaf10" providerId="AD" clId="Web-{AD58BDFF-DEE5-0FE1-C4F1-B6679FD77781}" dt="2021-04-01T07:09:36.222" v="195"/>
          <ac:spMkLst>
            <pc:docMk/>
            <pc:sldMk cId="3979687503" sldId="271"/>
            <ac:spMk id="11" creationId="{CF62D2A7-8207-488C-9F46-316BA81A16C8}"/>
          </ac:spMkLst>
        </pc:spChg>
        <pc:picChg chg="add mod ord">
          <ac:chgData name="Michael Hetu" userId="S::mhetu104@uottawa.ca::b2235a49-5a35-4e0f-9c41-3a62618aaf10" providerId="AD" clId="Web-{AD58BDFF-DEE5-0FE1-C4F1-B6679FD77781}" dt="2021-04-01T07:10:25.847" v="200"/>
          <ac:picMkLst>
            <pc:docMk/>
            <pc:sldMk cId="3979687503" sldId="271"/>
            <ac:picMk id="4" creationId="{F5753829-8A66-415E-8F06-5112ECE285EB}"/>
          </ac:picMkLst>
        </pc:picChg>
      </pc:sldChg>
      <pc:sldChg chg="addSp delSp modSp new mod setBg">
        <pc:chgData name="Michael Hetu" userId="S::mhetu104@uottawa.ca::b2235a49-5a35-4e0f-9c41-3a62618aaf10" providerId="AD" clId="Web-{AD58BDFF-DEE5-0FE1-C4F1-B6679FD77781}" dt="2021-04-01T07:26:57.900" v="393" actId="20577"/>
        <pc:sldMkLst>
          <pc:docMk/>
          <pc:sldMk cId="870308219" sldId="272"/>
        </pc:sldMkLst>
        <pc:spChg chg="mod">
          <ac:chgData name="Michael Hetu" userId="S::mhetu104@uottawa.ca::b2235a49-5a35-4e0f-9c41-3a62618aaf10" providerId="AD" clId="Web-{AD58BDFF-DEE5-0FE1-C4F1-B6679FD77781}" dt="2021-04-01T07:26:36.181" v="391"/>
          <ac:spMkLst>
            <pc:docMk/>
            <pc:sldMk cId="870308219" sldId="272"/>
            <ac:spMk id="2" creationId="{33BD35A6-D482-4047-8505-4864F18A65E8}"/>
          </ac:spMkLst>
        </pc:spChg>
        <pc:spChg chg="del mod">
          <ac:chgData name="Michael Hetu" userId="S::mhetu104@uottawa.ca::b2235a49-5a35-4e0f-9c41-3a62618aaf10" providerId="AD" clId="Web-{AD58BDFF-DEE5-0FE1-C4F1-B6679FD77781}" dt="2021-04-01T07:26:36.181" v="391"/>
          <ac:spMkLst>
            <pc:docMk/>
            <pc:sldMk cId="870308219" sldId="272"/>
            <ac:spMk id="3" creationId="{CF0A074B-FCE3-4725-BAA1-0CCED631D95D}"/>
          </ac:spMkLst>
        </pc:spChg>
        <pc:spChg chg="add">
          <ac:chgData name="Michael Hetu" userId="S::mhetu104@uottawa.ca::b2235a49-5a35-4e0f-9c41-3a62618aaf10" providerId="AD" clId="Web-{AD58BDFF-DEE5-0FE1-C4F1-B6679FD77781}" dt="2021-04-01T07:26:36.181" v="391"/>
          <ac:spMkLst>
            <pc:docMk/>
            <pc:sldMk cId="870308219" sldId="272"/>
            <ac:spMk id="9" creationId="{68575C10-8187-4AC4-AD72-C754EAFD2867}"/>
          </ac:spMkLst>
        </pc:spChg>
        <pc:graphicFrameChg chg="add modGraphic">
          <ac:chgData name="Michael Hetu" userId="S::mhetu104@uottawa.ca::b2235a49-5a35-4e0f-9c41-3a62618aaf10" providerId="AD" clId="Web-{AD58BDFF-DEE5-0FE1-C4F1-B6679FD77781}" dt="2021-04-01T07:26:57.900" v="393" actId="20577"/>
          <ac:graphicFrameMkLst>
            <pc:docMk/>
            <pc:sldMk cId="870308219" sldId="272"/>
            <ac:graphicFrameMk id="5" creationId="{72DF1040-10D5-4151-A988-3F049E020E63}"/>
          </ac:graphicFrameMkLst>
        </pc:graphicFrameChg>
        <pc:cxnChg chg="add">
          <ac:chgData name="Michael Hetu" userId="S::mhetu104@uottawa.ca::b2235a49-5a35-4e0f-9c41-3a62618aaf10" providerId="AD" clId="Web-{AD58BDFF-DEE5-0FE1-C4F1-B6679FD77781}" dt="2021-04-01T07:26:36.181" v="391"/>
          <ac:cxnSpMkLst>
            <pc:docMk/>
            <pc:sldMk cId="870308219" sldId="272"/>
            <ac:cxnSpMk id="11" creationId="{74E776C9-ED67-41B7-B3A3-4DF76EF3ACEE}"/>
          </ac:cxnSpMkLst>
        </pc:cxnChg>
      </pc:sldChg>
      <pc:sldChg chg="addSp delSp modSp new">
        <pc:chgData name="Michael Hetu" userId="S::mhetu104@uottawa.ca::b2235a49-5a35-4e0f-9c41-3a62618aaf10" providerId="AD" clId="Web-{AD58BDFF-DEE5-0FE1-C4F1-B6679FD77781}" dt="2021-04-01T07:39:16.543" v="489" actId="20577"/>
        <pc:sldMkLst>
          <pc:docMk/>
          <pc:sldMk cId="92726334" sldId="273"/>
        </pc:sldMkLst>
        <pc:spChg chg="mod">
          <ac:chgData name="Michael Hetu" userId="S::mhetu104@uottawa.ca::b2235a49-5a35-4e0f-9c41-3a62618aaf10" providerId="AD" clId="Web-{AD58BDFF-DEE5-0FE1-C4F1-B6679FD77781}" dt="2021-04-01T07:36:29.449" v="445" actId="20577"/>
          <ac:spMkLst>
            <pc:docMk/>
            <pc:sldMk cId="92726334" sldId="273"/>
            <ac:spMk id="2" creationId="{03ECE203-5A5F-4DFA-BA94-3C349ED3D083}"/>
          </ac:spMkLst>
        </pc:spChg>
        <pc:spChg chg="del">
          <ac:chgData name="Michael Hetu" userId="S::mhetu104@uottawa.ca::b2235a49-5a35-4e0f-9c41-3a62618aaf10" providerId="AD" clId="Web-{AD58BDFF-DEE5-0FE1-C4F1-B6679FD77781}" dt="2021-04-01T07:30:25.760" v="402"/>
          <ac:spMkLst>
            <pc:docMk/>
            <pc:sldMk cId="92726334" sldId="273"/>
            <ac:spMk id="3" creationId="{769D91C3-0C82-4CD3-87A5-3B4EEEA363E7}"/>
          </ac:spMkLst>
        </pc:spChg>
        <pc:spChg chg="add del mod">
          <ac:chgData name="Michael Hetu" userId="S::mhetu104@uottawa.ca::b2235a49-5a35-4e0f-9c41-3a62618aaf10" providerId="AD" clId="Web-{AD58BDFF-DEE5-0FE1-C4F1-B6679FD77781}" dt="2021-04-01T07:30:56.354" v="406"/>
          <ac:spMkLst>
            <pc:docMk/>
            <pc:sldMk cId="92726334" sldId="273"/>
            <ac:spMk id="5" creationId="{E0CB7C1E-357A-46A2-8577-49635F85A509}"/>
          </ac:spMkLst>
        </pc:spChg>
        <pc:spChg chg="add mod">
          <ac:chgData name="Michael Hetu" userId="S::mhetu104@uottawa.ca::b2235a49-5a35-4e0f-9c41-3a62618aaf10" providerId="AD" clId="Web-{AD58BDFF-DEE5-0FE1-C4F1-B6679FD77781}" dt="2021-04-01T07:39:16.543" v="489" actId="20577"/>
          <ac:spMkLst>
            <pc:docMk/>
            <pc:sldMk cId="92726334" sldId="273"/>
            <ac:spMk id="6" creationId="{88587744-94A4-41AA-A588-0F5763E5206B}"/>
          </ac:spMkLst>
        </pc:spChg>
        <pc:picChg chg="add mod ord">
          <ac:chgData name="Michael Hetu" userId="S::mhetu104@uottawa.ca::b2235a49-5a35-4e0f-9c41-3a62618aaf10" providerId="AD" clId="Web-{AD58BDFF-DEE5-0FE1-C4F1-B6679FD77781}" dt="2021-04-01T07:30:25.760" v="402"/>
          <ac:picMkLst>
            <pc:docMk/>
            <pc:sldMk cId="92726334" sldId="273"/>
            <ac:picMk id="4" creationId="{4E815F43-512F-405E-A103-87F648D96005}"/>
          </ac:picMkLst>
        </pc:picChg>
      </pc:sldChg>
      <pc:sldChg chg="addSp modSp new mod ord setBg setClrOvrMap">
        <pc:chgData name="Michael Hetu" userId="S::mhetu104@uottawa.ca::b2235a49-5a35-4e0f-9c41-3a62618aaf10" providerId="AD" clId="Web-{AD58BDFF-DEE5-0FE1-C4F1-B6679FD77781}" dt="2021-04-01T07:40:57.731" v="550" actId="20577"/>
        <pc:sldMkLst>
          <pc:docMk/>
          <pc:sldMk cId="1480330697" sldId="274"/>
        </pc:sldMkLst>
        <pc:spChg chg="mod">
          <ac:chgData name="Michael Hetu" userId="S::mhetu104@uottawa.ca::b2235a49-5a35-4e0f-9c41-3a62618aaf10" providerId="AD" clId="Web-{AD58BDFF-DEE5-0FE1-C4F1-B6679FD77781}" dt="2021-04-01T07:40:47.340" v="549"/>
          <ac:spMkLst>
            <pc:docMk/>
            <pc:sldMk cId="1480330697" sldId="274"/>
            <ac:spMk id="2" creationId="{65A38B55-6CD6-4A2B-85CD-F6E1EFCA1856}"/>
          </ac:spMkLst>
        </pc:spChg>
        <pc:spChg chg="mod">
          <ac:chgData name="Michael Hetu" userId="S::mhetu104@uottawa.ca::b2235a49-5a35-4e0f-9c41-3a62618aaf10" providerId="AD" clId="Web-{AD58BDFF-DEE5-0FE1-C4F1-B6679FD77781}" dt="2021-04-01T07:40:57.731" v="550" actId="20577"/>
          <ac:spMkLst>
            <pc:docMk/>
            <pc:sldMk cId="1480330697" sldId="274"/>
            <ac:spMk id="3" creationId="{F06FCEE0-2233-4BBE-9CF4-3DB880D420C3}"/>
          </ac:spMkLst>
        </pc:spChg>
        <pc:spChg chg="add">
          <ac:chgData name="Michael Hetu" userId="S::mhetu104@uottawa.ca::b2235a49-5a35-4e0f-9c41-3a62618aaf10" providerId="AD" clId="Web-{AD58BDFF-DEE5-0FE1-C4F1-B6679FD77781}" dt="2021-04-01T07:40:47.340" v="549"/>
          <ac:spMkLst>
            <pc:docMk/>
            <pc:sldMk cId="1480330697" sldId="274"/>
            <ac:spMk id="8" creationId="{C7FA33FF-088D-4F16-95A2-2C64D353DEA8}"/>
          </ac:spMkLst>
        </pc:spChg>
        <pc:spChg chg="add">
          <ac:chgData name="Michael Hetu" userId="S::mhetu104@uottawa.ca::b2235a49-5a35-4e0f-9c41-3a62618aaf10" providerId="AD" clId="Web-{AD58BDFF-DEE5-0FE1-C4F1-B6679FD77781}" dt="2021-04-01T07:40:47.340" v="549"/>
          <ac:spMkLst>
            <pc:docMk/>
            <pc:sldMk cId="1480330697" sldId="274"/>
            <ac:spMk id="10" creationId="{A376EFB1-01CF-419F-ABF1-2AF02BBFCBD1}"/>
          </ac:spMkLst>
        </pc:spChg>
        <pc:spChg chg="add">
          <ac:chgData name="Michael Hetu" userId="S::mhetu104@uottawa.ca::b2235a49-5a35-4e0f-9c41-3a62618aaf10" providerId="AD" clId="Web-{AD58BDFF-DEE5-0FE1-C4F1-B6679FD77781}" dt="2021-04-01T07:40:47.340" v="549"/>
          <ac:spMkLst>
            <pc:docMk/>
            <pc:sldMk cId="1480330697" sldId="274"/>
            <ac:spMk id="12" creationId="{FF9DEA15-78BD-4750-AA18-B9F28A6D5AB8}"/>
          </ac:spMkLst>
        </pc:spChg>
      </pc:sldChg>
      <pc:sldChg chg="addSp delSp modSp new mod setBg">
        <pc:chgData name="Michael Hetu" userId="S::mhetu104@uottawa.ca::b2235a49-5a35-4e0f-9c41-3a62618aaf10" providerId="AD" clId="Web-{AD58BDFF-DEE5-0FE1-C4F1-B6679FD77781}" dt="2021-04-01T07:48:23.889" v="600" actId="20577"/>
        <pc:sldMkLst>
          <pc:docMk/>
          <pc:sldMk cId="2466167456" sldId="275"/>
        </pc:sldMkLst>
        <pc:spChg chg="mod">
          <ac:chgData name="Michael Hetu" userId="S::mhetu104@uottawa.ca::b2235a49-5a35-4e0f-9c41-3a62618aaf10" providerId="AD" clId="Web-{AD58BDFF-DEE5-0FE1-C4F1-B6679FD77781}" dt="2021-04-01T07:48:23.889" v="600" actId="20577"/>
          <ac:spMkLst>
            <pc:docMk/>
            <pc:sldMk cId="2466167456" sldId="275"/>
            <ac:spMk id="2" creationId="{2C3B44E1-0158-4767-80B4-8EC4F0F2C931}"/>
          </ac:spMkLst>
        </pc:spChg>
        <pc:spChg chg="del">
          <ac:chgData name="Michael Hetu" userId="S::mhetu104@uottawa.ca::b2235a49-5a35-4e0f-9c41-3a62618aaf10" providerId="AD" clId="Web-{AD58BDFF-DEE5-0FE1-C4F1-B6679FD77781}" dt="2021-04-01T07:47:57.889" v="589"/>
          <ac:spMkLst>
            <pc:docMk/>
            <pc:sldMk cId="2466167456" sldId="275"/>
            <ac:spMk id="3" creationId="{B918C751-C46A-4B2A-B998-AEDE7722BC57}"/>
          </ac:spMkLst>
        </pc:spChg>
        <pc:spChg chg="add">
          <ac:chgData name="Michael Hetu" userId="S::mhetu104@uottawa.ca::b2235a49-5a35-4e0f-9c41-3a62618aaf10" providerId="AD" clId="Web-{AD58BDFF-DEE5-0FE1-C4F1-B6679FD77781}" dt="2021-04-01T07:48:13.779" v="594"/>
          <ac:spMkLst>
            <pc:docMk/>
            <pc:sldMk cId="2466167456" sldId="275"/>
            <ac:spMk id="9" creationId="{D4771268-CB57-404A-9271-370EB28F6090}"/>
          </ac:spMkLst>
        </pc:spChg>
        <pc:picChg chg="add mod ord">
          <ac:chgData name="Michael Hetu" userId="S::mhetu104@uottawa.ca::b2235a49-5a35-4e0f-9c41-3a62618aaf10" providerId="AD" clId="Web-{AD58BDFF-DEE5-0FE1-C4F1-B6679FD77781}" dt="2021-04-01T07:48:18.670" v="596" actId="1076"/>
          <ac:picMkLst>
            <pc:docMk/>
            <pc:sldMk cId="2466167456" sldId="275"/>
            <ac:picMk id="4" creationId="{8351EE75-4F3D-43D9-8D6E-AFBF27E91B53}"/>
          </ac:picMkLst>
        </pc:picChg>
      </pc:sldChg>
      <pc:sldChg chg="addSp delSp modSp new mod setBg">
        <pc:chgData name="Michael Hetu" userId="S::mhetu104@uottawa.ca::b2235a49-5a35-4e0f-9c41-3a62618aaf10" providerId="AD" clId="Web-{AD58BDFF-DEE5-0FE1-C4F1-B6679FD77781}" dt="2021-04-01T07:52:32.642" v="686" actId="20577"/>
        <pc:sldMkLst>
          <pc:docMk/>
          <pc:sldMk cId="3889456262" sldId="276"/>
        </pc:sldMkLst>
        <pc:spChg chg="mod">
          <ac:chgData name="Michael Hetu" userId="S::mhetu104@uottawa.ca::b2235a49-5a35-4e0f-9c41-3a62618aaf10" providerId="AD" clId="Web-{AD58BDFF-DEE5-0FE1-C4F1-B6679FD77781}" dt="2021-04-01T07:50:29.859" v="609"/>
          <ac:spMkLst>
            <pc:docMk/>
            <pc:sldMk cId="3889456262" sldId="276"/>
            <ac:spMk id="2" creationId="{20C79D2E-5373-4EEF-B2BF-C8EE0D137E86}"/>
          </ac:spMkLst>
        </pc:spChg>
        <pc:spChg chg="del">
          <ac:chgData name="Michael Hetu" userId="S::mhetu104@uottawa.ca::b2235a49-5a35-4e0f-9c41-3a62618aaf10" providerId="AD" clId="Web-{AD58BDFF-DEE5-0FE1-C4F1-B6679FD77781}" dt="2021-04-01T07:50:26.438" v="608"/>
          <ac:spMkLst>
            <pc:docMk/>
            <pc:sldMk cId="3889456262" sldId="276"/>
            <ac:spMk id="3" creationId="{47794B93-DD5D-49F0-A86F-6C1B3889DA31}"/>
          </ac:spMkLst>
        </pc:spChg>
        <pc:spChg chg="add mod">
          <ac:chgData name="Michael Hetu" userId="S::mhetu104@uottawa.ca::b2235a49-5a35-4e0f-9c41-3a62618aaf10" providerId="AD" clId="Web-{AD58BDFF-DEE5-0FE1-C4F1-B6679FD77781}" dt="2021-04-01T07:52:32.642" v="686" actId="20577"/>
          <ac:spMkLst>
            <pc:docMk/>
            <pc:sldMk cId="3889456262" sldId="276"/>
            <ac:spMk id="5" creationId="{1B54490C-997F-459E-8BD7-C7655A25FEA2}"/>
          </ac:spMkLst>
        </pc:spChg>
        <pc:spChg chg="add">
          <ac:chgData name="Michael Hetu" userId="S::mhetu104@uottawa.ca::b2235a49-5a35-4e0f-9c41-3a62618aaf10" providerId="AD" clId="Web-{AD58BDFF-DEE5-0FE1-C4F1-B6679FD77781}" dt="2021-04-01T07:50:29.859" v="609"/>
          <ac:spMkLst>
            <pc:docMk/>
            <pc:sldMk cId="3889456262" sldId="276"/>
            <ac:spMk id="11" creationId="{7F57BEA8-497D-4AA8-8A18-BDCD696B25FE}"/>
          </ac:spMkLst>
        </pc:spChg>
        <pc:picChg chg="add mod ord">
          <ac:chgData name="Michael Hetu" userId="S::mhetu104@uottawa.ca::b2235a49-5a35-4e0f-9c41-3a62618aaf10" providerId="AD" clId="Web-{AD58BDFF-DEE5-0FE1-C4F1-B6679FD77781}" dt="2021-04-01T07:52:25.704" v="685" actId="1076"/>
          <ac:picMkLst>
            <pc:docMk/>
            <pc:sldMk cId="3889456262" sldId="276"/>
            <ac:picMk id="4" creationId="{52585D65-5E79-4904-BABB-FF027FE1A3E1}"/>
          </ac:picMkLst>
        </pc:picChg>
        <pc:cxnChg chg="add">
          <ac:chgData name="Michael Hetu" userId="S::mhetu104@uottawa.ca::b2235a49-5a35-4e0f-9c41-3a62618aaf10" providerId="AD" clId="Web-{AD58BDFF-DEE5-0FE1-C4F1-B6679FD77781}" dt="2021-04-01T07:50:29.859" v="609"/>
          <ac:cxnSpMkLst>
            <pc:docMk/>
            <pc:sldMk cId="3889456262" sldId="276"/>
            <ac:cxnSpMk id="9" creationId="{D2E961F1-4A28-4A5F-BBD4-6E400E5E6C75}"/>
          </ac:cxnSpMkLst>
        </pc:cxnChg>
        <pc:cxnChg chg="add">
          <ac:chgData name="Michael Hetu" userId="S::mhetu104@uottawa.ca::b2235a49-5a35-4e0f-9c41-3a62618aaf10" providerId="AD" clId="Web-{AD58BDFF-DEE5-0FE1-C4F1-B6679FD77781}" dt="2021-04-01T07:50:29.859" v="609"/>
          <ac:cxnSpMkLst>
            <pc:docMk/>
            <pc:sldMk cId="3889456262" sldId="276"/>
            <ac:cxnSpMk id="13" creationId="{A82415D3-DDE5-4D63-8CB3-23A5EC581B27}"/>
          </ac:cxnSpMkLst>
        </pc:cxnChg>
        <pc:cxnChg chg="add">
          <ac:chgData name="Michael Hetu" userId="S::mhetu104@uottawa.ca::b2235a49-5a35-4e0f-9c41-3a62618aaf10" providerId="AD" clId="Web-{AD58BDFF-DEE5-0FE1-C4F1-B6679FD77781}" dt="2021-04-01T07:50:29.859" v="609"/>
          <ac:cxnSpMkLst>
            <pc:docMk/>
            <pc:sldMk cId="3889456262" sldId="276"/>
            <ac:cxnSpMk id="15" creationId="{AD7193FB-6AE6-4B3B-8F89-56B55DD63B4D}"/>
          </ac:cxnSpMkLst>
        </pc:cxnChg>
      </pc:sldChg>
      <pc:sldChg chg="addSp delSp modSp new mod setBg addAnim">
        <pc:chgData name="Michael Hetu" userId="S::mhetu104@uottawa.ca::b2235a49-5a35-4e0f-9c41-3a62618aaf10" providerId="AD" clId="Web-{AD58BDFF-DEE5-0FE1-C4F1-B6679FD77781}" dt="2021-04-01T07:58:47.596" v="735" actId="20577"/>
        <pc:sldMkLst>
          <pc:docMk/>
          <pc:sldMk cId="418207686" sldId="277"/>
        </pc:sldMkLst>
        <pc:spChg chg="mod">
          <ac:chgData name="Michael Hetu" userId="S::mhetu104@uottawa.ca::b2235a49-5a35-4e0f-9c41-3a62618aaf10" providerId="AD" clId="Web-{AD58BDFF-DEE5-0FE1-C4F1-B6679FD77781}" dt="2021-04-01T07:58:47.596" v="735" actId="20577"/>
          <ac:spMkLst>
            <pc:docMk/>
            <pc:sldMk cId="418207686" sldId="277"/>
            <ac:spMk id="2" creationId="{BF83AADE-B253-40D5-85A5-42823F2B93CA}"/>
          </ac:spMkLst>
        </pc:spChg>
        <pc:spChg chg="del">
          <ac:chgData name="Michael Hetu" userId="S::mhetu104@uottawa.ca::b2235a49-5a35-4e0f-9c41-3a62618aaf10" providerId="AD" clId="Web-{AD58BDFF-DEE5-0FE1-C4F1-B6679FD77781}" dt="2021-04-01T07:57:37.455" v="700"/>
          <ac:spMkLst>
            <pc:docMk/>
            <pc:sldMk cId="418207686" sldId="277"/>
            <ac:spMk id="3" creationId="{85B6F3CF-0E2E-4D8A-A676-A2BBBDAC753E}"/>
          </ac:spMkLst>
        </pc:spChg>
        <pc:spChg chg="add">
          <ac:chgData name="Michael Hetu" userId="S::mhetu104@uottawa.ca::b2235a49-5a35-4e0f-9c41-3a62618aaf10" providerId="AD" clId="Web-{AD58BDFF-DEE5-0FE1-C4F1-B6679FD77781}" dt="2021-04-01T07:57:51.940" v="719"/>
          <ac:spMkLst>
            <pc:docMk/>
            <pc:sldMk cId="418207686" sldId="277"/>
            <ac:spMk id="8" creationId="{C1DD1A8A-57D5-4A81-AD04-532B043C5611}"/>
          </ac:spMkLst>
        </pc:spChg>
        <pc:spChg chg="add">
          <ac:chgData name="Michael Hetu" userId="S::mhetu104@uottawa.ca::b2235a49-5a35-4e0f-9c41-3a62618aaf10" providerId="AD" clId="Web-{AD58BDFF-DEE5-0FE1-C4F1-B6679FD77781}" dt="2021-04-01T07:57:51.940" v="719"/>
          <ac:spMkLst>
            <pc:docMk/>
            <pc:sldMk cId="418207686" sldId="277"/>
            <ac:spMk id="10" creationId="{007891EC-4501-44ED-A8C8-B11B6DB767AB}"/>
          </ac:spMkLst>
        </pc:spChg>
        <pc:picChg chg="add">
          <ac:chgData name="Michael Hetu" userId="S::mhetu104@uottawa.ca::b2235a49-5a35-4e0f-9c41-3a62618aaf10" providerId="AD" clId="Web-{AD58BDFF-DEE5-0FE1-C4F1-B6679FD77781}" dt="2021-04-01T07:57:51.940" v="719"/>
          <ac:picMkLst>
            <pc:docMk/>
            <pc:sldMk cId="418207686" sldId="277"/>
            <ac:picMk id="4" creationId="{5949C074-A3A2-4A2C-967B-7B004888378C}"/>
          </ac:picMkLst>
        </pc:picChg>
      </pc:sldChg>
    </pc:docChg>
  </pc:docChgLst>
  <pc:docChgLst>
    <pc:chgData name="Chuanzhi Li" userId="S::cli213@uottawa.ca::e8ce1285-4949-49b3-8a20-2aa7075f6b20" providerId="AD" clId="Web-{D54EAC97-0384-493A-9CB8-2BD3E16201EF}"/>
    <pc:docChg chg="sldOrd">
      <pc:chgData name="Chuanzhi Li" userId="S::cli213@uottawa.ca::e8ce1285-4949-49b3-8a20-2aa7075f6b20" providerId="AD" clId="Web-{D54EAC97-0384-493A-9CB8-2BD3E16201EF}" dt="2021-04-10T18:59:47.556" v="0"/>
      <pc:docMkLst>
        <pc:docMk/>
      </pc:docMkLst>
      <pc:sldChg chg="ord">
        <pc:chgData name="Chuanzhi Li" userId="S::cli213@uottawa.ca::e8ce1285-4949-49b3-8a20-2aa7075f6b20" providerId="AD" clId="Web-{D54EAC97-0384-493A-9CB8-2BD3E16201EF}" dt="2021-04-10T18:59:47.556" v="0"/>
        <pc:sldMkLst>
          <pc:docMk/>
          <pc:sldMk cId="3889456262" sldId="276"/>
        </pc:sldMkLst>
      </pc:sldChg>
    </pc:docChg>
  </pc:docChgLst>
  <pc:docChgLst>
    <pc:chgData name="Victoria Jancowski" userId="S::vjanc090@uottawa.ca::cb569f5f-abbd-434d-af20-d4a41c1e3567" providerId="AD" clId="Web-{5B92FCD9-7905-EA01-289B-5B69DC534352}"/>
    <pc:docChg chg="modSld">
      <pc:chgData name="Victoria Jancowski" userId="S::vjanc090@uottawa.ca::cb569f5f-abbd-434d-af20-d4a41c1e3567" providerId="AD" clId="Web-{5B92FCD9-7905-EA01-289B-5B69DC534352}" dt="2021-03-28T19:25:29.378" v="8" actId="20577"/>
      <pc:docMkLst>
        <pc:docMk/>
      </pc:docMkLst>
      <pc:sldChg chg="modSp">
        <pc:chgData name="Victoria Jancowski" userId="S::vjanc090@uottawa.ca::cb569f5f-abbd-434d-af20-d4a41c1e3567" providerId="AD" clId="Web-{5B92FCD9-7905-EA01-289B-5B69DC534352}" dt="2021-03-28T19:25:29.378" v="8" actId="20577"/>
        <pc:sldMkLst>
          <pc:docMk/>
          <pc:sldMk cId="362281883" sldId="259"/>
        </pc:sldMkLst>
        <pc:spChg chg="mod">
          <ac:chgData name="Victoria Jancowski" userId="S::vjanc090@uottawa.ca::cb569f5f-abbd-434d-af20-d4a41c1e3567" providerId="AD" clId="Web-{5B92FCD9-7905-EA01-289B-5B69DC534352}" dt="2021-03-28T19:25:29.378" v="8" actId="20577"/>
          <ac:spMkLst>
            <pc:docMk/>
            <pc:sldMk cId="362281883" sldId="259"/>
            <ac:spMk id="2" creationId="{DE15DB3E-AF8A-4AB8-B43E-3648FD67027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8FD6B-1549-4077-9815-6134C6752F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285A53-C24D-4173-8820-2B80957BB7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Select </a:t>
          </a:r>
          <a:r>
            <a:rPr lang="en-US">
              <a:latin typeface="Calibri Light" panose="020F0302020204030204"/>
            </a:rPr>
            <a:t>phrases</a:t>
          </a:r>
        </a:p>
      </dgm:t>
    </dgm:pt>
    <dgm:pt modelId="{0941B149-B11F-4AEF-8C34-D0E7071DD396}" type="parTrans" cxnId="{B639972D-F8FC-4003-9CE9-501F248FADA7}">
      <dgm:prSet/>
      <dgm:spPr/>
      <dgm:t>
        <a:bodyPr/>
        <a:lstStyle/>
        <a:p>
          <a:endParaRPr lang="en-US"/>
        </a:p>
      </dgm:t>
    </dgm:pt>
    <dgm:pt modelId="{852396AA-CF37-46E9-9F0D-A1B919FBF0F5}" type="sibTrans" cxnId="{B639972D-F8FC-4003-9CE9-501F248FADA7}">
      <dgm:prSet/>
      <dgm:spPr/>
      <dgm:t>
        <a:bodyPr/>
        <a:lstStyle/>
        <a:p>
          <a:endParaRPr lang="en-US"/>
        </a:p>
      </dgm:t>
    </dgm:pt>
    <dgm:pt modelId="{85ACBBAF-C961-4B7E-8DC5-5C5195E3A2C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Speak </a:t>
          </a:r>
          <a:r>
            <a:rPr lang="en-US">
              <a:latin typeface="Calibri Light" panose="020F0302020204030204"/>
            </a:rPr>
            <a:t>the prhrases out loud</a:t>
          </a:r>
          <a:endParaRPr lang="en-US"/>
        </a:p>
      </dgm:t>
    </dgm:pt>
    <dgm:pt modelId="{F76AA0F5-5764-41E2-A521-7C210E32E52C}" type="parTrans" cxnId="{2C814E3E-C8B6-4BBC-A593-F099A92CBB98}">
      <dgm:prSet/>
      <dgm:spPr/>
      <dgm:t>
        <a:bodyPr/>
        <a:lstStyle/>
        <a:p>
          <a:endParaRPr lang="en-US"/>
        </a:p>
      </dgm:t>
    </dgm:pt>
    <dgm:pt modelId="{FDDD426C-6F34-4044-9C7C-E43EA4ADBFE4}" type="sibTrans" cxnId="{2C814E3E-C8B6-4BBC-A593-F099A92CBB98}">
      <dgm:prSet/>
      <dgm:spPr/>
      <dgm:t>
        <a:bodyPr/>
        <a:lstStyle/>
        <a:p>
          <a:endParaRPr lang="en-US"/>
        </a:p>
      </dgm:t>
    </dgm:pt>
    <dgm:pt modelId="{975B6353-D46D-4FD2-AA2A-5478CC087068}" type="pres">
      <dgm:prSet presAssocID="{1548FD6B-1549-4077-9815-6134C6752F7A}" presName="root" presStyleCnt="0">
        <dgm:presLayoutVars>
          <dgm:dir/>
          <dgm:resizeHandles val="exact"/>
        </dgm:presLayoutVars>
      </dgm:prSet>
      <dgm:spPr/>
    </dgm:pt>
    <dgm:pt modelId="{BA4AF108-09F2-4949-9D10-9BAFB56EF329}" type="pres">
      <dgm:prSet presAssocID="{A3285A53-C24D-4173-8820-2B80957BB7D1}" presName="compNode" presStyleCnt="0"/>
      <dgm:spPr/>
    </dgm:pt>
    <dgm:pt modelId="{A9094FBA-A8E7-428B-AA04-69B1FE5338FA}" type="pres">
      <dgm:prSet presAssocID="{A3285A53-C24D-4173-8820-2B80957BB7D1}" presName="bgRect" presStyleLbl="bgShp" presStyleIdx="0" presStyleCnt="2"/>
      <dgm:spPr/>
    </dgm:pt>
    <dgm:pt modelId="{136CB775-AF2E-4611-B511-82311B871351}" type="pres">
      <dgm:prSet presAssocID="{A3285A53-C24D-4173-8820-2B80957BB7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33EEBB0-A4ED-4833-8968-ABA969CD0027}" type="pres">
      <dgm:prSet presAssocID="{A3285A53-C24D-4173-8820-2B80957BB7D1}" presName="spaceRect" presStyleCnt="0"/>
      <dgm:spPr/>
    </dgm:pt>
    <dgm:pt modelId="{9AEA143C-C87B-48E6-914D-FF7BBFAB735B}" type="pres">
      <dgm:prSet presAssocID="{A3285A53-C24D-4173-8820-2B80957BB7D1}" presName="parTx" presStyleLbl="revTx" presStyleIdx="0" presStyleCnt="2">
        <dgm:presLayoutVars>
          <dgm:chMax val="0"/>
          <dgm:chPref val="0"/>
        </dgm:presLayoutVars>
      </dgm:prSet>
      <dgm:spPr/>
    </dgm:pt>
    <dgm:pt modelId="{17B970FF-4781-4D8A-9051-434D517B53E3}" type="pres">
      <dgm:prSet presAssocID="{852396AA-CF37-46E9-9F0D-A1B919FBF0F5}" presName="sibTrans" presStyleCnt="0"/>
      <dgm:spPr/>
    </dgm:pt>
    <dgm:pt modelId="{B0E96EA7-030C-4F1C-9C1C-093EC0E472E6}" type="pres">
      <dgm:prSet presAssocID="{85ACBBAF-C961-4B7E-8DC5-5C5195E3A2CA}" presName="compNode" presStyleCnt="0"/>
      <dgm:spPr/>
    </dgm:pt>
    <dgm:pt modelId="{69E7BD31-6D6C-4FE0-A6CB-85EB3DA77D85}" type="pres">
      <dgm:prSet presAssocID="{85ACBBAF-C961-4B7E-8DC5-5C5195E3A2CA}" presName="bgRect" presStyleLbl="bgShp" presStyleIdx="1" presStyleCnt="2"/>
      <dgm:spPr/>
    </dgm:pt>
    <dgm:pt modelId="{14D66407-DB8C-4AF6-A938-73F11298DC7B}" type="pres">
      <dgm:prSet presAssocID="{85ACBBAF-C961-4B7E-8DC5-5C5195E3A2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D088AAD-6B92-4115-8E30-F943E16EA56F}" type="pres">
      <dgm:prSet presAssocID="{85ACBBAF-C961-4B7E-8DC5-5C5195E3A2CA}" presName="spaceRect" presStyleCnt="0"/>
      <dgm:spPr/>
    </dgm:pt>
    <dgm:pt modelId="{E5A3C862-3221-48A2-A2A3-3E2A0F2F828C}" type="pres">
      <dgm:prSet presAssocID="{85ACBBAF-C961-4B7E-8DC5-5C5195E3A2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D0F3107-15BD-435B-A0CE-750927114E9B}" type="presOf" srcId="{85ACBBAF-C961-4B7E-8DC5-5C5195E3A2CA}" destId="{E5A3C862-3221-48A2-A2A3-3E2A0F2F828C}" srcOrd="0" destOrd="0" presId="urn:microsoft.com/office/officeart/2018/2/layout/IconVerticalSolidList"/>
    <dgm:cxn modelId="{BF52242A-8726-4C39-B337-1380D4C491C6}" type="presOf" srcId="{1548FD6B-1549-4077-9815-6134C6752F7A}" destId="{975B6353-D46D-4FD2-AA2A-5478CC087068}" srcOrd="0" destOrd="0" presId="urn:microsoft.com/office/officeart/2018/2/layout/IconVerticalSolidList"/>
    <dgm:cxn modelId="{B639972D-F8FC-4003-9CE9-501F248FADA7}" srcId="{1548FD6B-1549-4077-9815-6134C6752F7A}" destId="{A3285A53-C24D-4173-8820-2B80957BB7D1}" srcOrd="0" destOrd="0" parTransId="{0941B149-B11F-4AEF-8C34-D0E7071DD396}" sibTransId="{852396AA-CF37-46E9-9F0D-A1B919FBF0F5}"/>
    <dgm:cxn modelId="{2C814E3E-C8B6-4BBC-A593-F099A92CBB98}" srcId="{1548FD6B-1549-4077-9815-6134C6752F7A}" destId="{85ACBBAF-C961-4B7E-8DC5-5C5195E3A2CA}" srcOrd="1" destOrd="0" parTransId="{F76AA0F5-5764-41E2-A521-7C210E32E52C}" sibTransId="{FDDD426C-6F34-4044-9C7C-E43EA4ADBFE4}"/>
    <dgm:cxn modelId="{6A15255D-A372-46C3-A1CE-253679B6F6F8}" type="presOf" srcId="{A3285A53-C24D-4173-8820-2B80957BB7D1}" destId="{9AEA143C-C87B-48E6-914D-FF7BBFAB735B}" srcOrd="0" destOrd="0" presId="urn:microsoft.com/office/officeart/2018/2/layout/IconVerticalSolidList"/>
    <dgm:cxn modelId="{39A925F5-0340-4EF2-A825-E5DC3DD10A54}" type="presParOf" srcId="{975B6353-D46D-4FD2-AA2A-5478CC087068}" destId="{BA4AF108-09F2-4949-9D10-9BAFB56EF329}" srcOrd="0" destOrd="0" presId="urn:microsoft.com/office/officeart/2018/2/layout/IconVerticalSolidList"/>
    <dgm:cxn modelId="{79D8D896-CCB7-4D76-B682-D03DA9DA57BB}" type="presParOf" srcId="{BA4AF108-09F2-4949-9D10-9BAFB56EF329}" destId="{A9094FBA-A8E7-428B-AA04-69B1FE5338FA}" srcOrd="0" destOrd="0" presId="urn:microsoft.com/office/officeart/2018/2/layout/IconVerticalSolidList"/>
    <dgm:cxn modelId="{442B7615-F12C-435A-8C5C-CF32308C2FFC}" type="presParOf" srcId="{BA4AF108-09F2-4949-9D10-9BAFB56EF329}" destId="{136CB775-AF2E-4611-B511-82311B871351}" srcOrd="1" destOrd="0" presId="urn:microsoft.com/office/officeart/2018/2/layout/IconVerticalSolidList"/>
    <dgm:cxn modelId="{9A77B97D-B514-45FF-BA22-C5862643B00C}" type="presParOf" srcId="{BA4AF108-09F2-4949-9D10-9BAFB56EF329}" destId="{733EEBB0-A4ED-4833-8968-ABA969CD0027}" srcOrd="2" destOrd="0" presId="urn:microsoft.com/office/officeart/2018/2/layout/IconVerticalSolidList"/>
    <dgm:cxn modelId="{D6214582-B134-4E2E-9180-91E04C062ED1}" type="presParOf" srcId="{BA4AF108-09F2-4949-9D10-9BAFB56EF329}" destId="{9AEA143C-C87B-48E6-914D-FF7BBFAB735B}" srcOrd="3" destOrd="0" presId="urn:microsoft.com/office/officeart/2018/2/layout/IconVerticalSolidList"/>
    <dgm:cxn modelId="{5042402F-81FC-45B5-AF17-A5EEE9A365C6}" type="presParOf" srcId="{975B6353-D46D-4FD2-AA2A-5478CC087068}" destId="{17B970FF-4781-4D8A-9051-434D517B53E3}" srcOrd="1" destOrd="0" presId="urn:microsoft.com/office/officeart/2018/2/layout/IconVerticalSolidList"/>
    <dgm:cxn modelId="{F84AA49A-F84E-405D-97AB-84A41FF2EBEA}" type="presParOf" srcId="{975B6353-D46D-4FD2-AA2A-5478CC087068}" destId="{B0E96EA7-030C-4F1C-9C1C-093EC0E472E6}" srcOrd="2" destOrd="0" presId="urn:microsoft.com/office/officeart/2018/2/layout/IconVerticalSolidList"/>
    <dgm:cxn modelId="{3EEDBBC3-3D17-4BFE-83D7-54A0EBB50CCD}" type="presParOf" srcId="{B0E96EA7-030C-4F1C-9C1C-093EC0E472E6}" destId="{69E7BD31-6D6C-4FE0-A6CB-85EB3DA77D85}" srcOrd="0" destOrd="0" presId="urn:microsoft.com/office/officeart/2018/2/layout/IconVerticalSolidList"/>
    <dgm:cxn modelId="{E10EFEA8-386E-4A88-A45B-27F87E3990CF}" type="presParOf" srcId="{B0E96EA7-030C-4F1C-9C1C-093EC0E472E6}" destId="{14D66407-DB8C-4AF6-A938-73F11298DC7B}" srcOrd="1" destOrd="0" presId="urn:microsoft.com/office/officeart/2018/2/layout/IconVerticalSolidList"/>
    <dgm:cxn modelId="{4176E3CF-EF9E-4569-9F42-12FA14C391C1}" type="presParOf" srcId="{B0E96EA7-030C-4F1C-9C1C-093EC0E472E6}" destId="{6D088AAD-6B92-4115-8E30-F943E16EA56F}" srcOrd="2" destOrd="0" presId="urn:microsoft.com/office/officeart/2018/2/layout/IconVerticalSolidList"/>
    <dgm:cxn modelId="{51809DB5-C870-4840-89C9-2F36C758F81D}" type="presParOf" srcId="{B0E96EA7-030C-4F1C-9C1C-093EC0E472E6}" destId="{E5A3C862-3221-48A2-A2A3-3E2A0F2F82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8C683-1B74-410A-B719-6697722B796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EC26789-19B6-4331-BB60-9FC54835BA30}">
      <dgm:prSet/>
      <dgm:spPr/>
      <dgm:t>
        <a:bodyPr/>
        <a:lstStyle/>
        <a:p>
          <a:pPr>
            <a:defRPr b="1"/>
          </a:pPr>
          <a:r>
            <a:rPr lang="en-US"/>
            <a:t>Python</a:t>
          </a:r>
        </a:p>
      </dgm:t>
    </dgm:pt>
    <dgm:pt modelId="{9DD339DD-A77D-4A55-A7AC-1D5BC95192D5}" type="parTrans" cxnId="{81CC4C9D-9BB2-41F4-8D5F-43BA047B0FD3}">
      <dgm:prSet/>
      <dgm:spPr/>
      <dgm:t>
        <a:bodyPr/>
        <a:lstStyle/>
        <a:p>
          <a:endParaRPr lang="en-US"/>
        </a:p>
      </dgm:t>
    </dgm:pt>
    <dgm:pt modelId="{EB27DDAB-B1F3-4F8B-ADCE-F2E2AED27884}" type="sibTrans" cxnId="{81CC4C9D-9BB2-41F4-8D5F-43BA047B0FD3}">
      <dgm:prSet/>
      <dgm:spPr/>
      <dgm:t>
        <a:bodyPr/>
        <a:lstStyle/>
        <a:p>
          <a:endParaRPr lang="en-US"/>
        </a:p>
      </dgm:t>
    </dgm:pt>
    <dgm:pt modelId="{75603C70-EF05-4E9B-9037-7F0DC8CE44B0}">
      <dgm:prSet/>
      <dgm:spPr/>
      <dgm:t>
        <a:bodyPr/>
        <a:lstStyle/>
        <a:p>
          <a:r>
            <a:rPr lang="en-US"/>
            <a:t>GUI Zero</a:t>
          </a:r>
        </a:p>
      </dgm:t>
    </dgm:pt>
    <dgm:pt modelId="{B38F7B29-B1BA-42ED-B810-552289BA0F9B}" type="parTrans" cxnId="{F05DDBE6-B97C-4C65-A127-2CC876E2F0BD}">
      <dgm:prSet/>
      <dgm:spPr/>
      <dgm:t>
        <a:bodyPr/>
        <a:lstStyle/>
        <a:p>
          <a:endParaRPr lang="en-US"/>
        </a:p>
      </dgm:t>
    </dgm:pt>
    <dgm:pt modelId="{FBB471D4-6C21-4321-ADA9-7D2A1AD933B9}" type="sibTrans" cxnId="{F05DDBE6-B97C-4C65-A127-2CC876E2F0BD}">
      <dgm:prSet/>
      <dgm:spPr/>
      <dgm:t>
        <a:bodyPr/>
        <a:lstStyle/>
        <a:p>
          <a:endParaRPr lang="en-US"/>
        </a:p>
      </dgm:t>
    </dgm:pt>
    <dgm:pt modelId="{00B39389-A45E-4D77-BB4E-CEFB0BABED1C}">
      <dgm:prSet/>
      <dgm:spPr/>
      <dgm:t>
        <a:bodyPr/>
        <a:lstStyle/>
        <a:p>
          <a:r>
            <a:rPr lang="en-US"/>
            <a:t>Pandas</a:t>
          </a:r>
        </a:p>
      </dgm:t>
    </dgm:pt>
    <dgm:pt modelId="{07E4D6C6-061B-43A1-9618-9B366EE0FB68}" type="parTrans" cxnId="{B2E607CE-E629-47DD-B0FF-7EF8F888E764}">
      <dgm:prSet/>
      <dgm:spPr/>
      <dgm:t>
        <a:bodyPr/>
        <a:lstStyle/>
        <a:p>
          <a:endParaRPr lang="en-US"/>
        </a:p>
      </dgm:t>
    </dgm:pt>
    <dgm:pt modelId="{CC6AE7B4-7B2D-4AC1-A812-E3B3EA40AF28}" type="sibTrans" cxnId="{B2E607CE-E629-47DD-B0FF-7EF8F888E764}">
      <dgm:prSet/>
      <dgm:spPr/>
      <dgm:t>
        <a:bodyPr/>
        <a:lstStyle/>
        <a:p>
          <a:endParaRPr lang="en-US"/>
        </a:p>
      </dgm:t>
    </dgm:pt>
    <dgm:pt modelId="{014C2818-8360-448E-A669-C2C643887AC4}">
      <dgm:prSet/>
      <dgm:spPr/>
      <dgm:t>
        <a:bodyPr/>
        <a:lstStyle/>
        <a:p>
          <a:r>
            <a:rPr lang="en-US"/>
            <a:t>Pygame</a:t>
          </a:r>
        </a:p>
      </dgm:t>
    </dgm:pt>
    <dgm:pt modelId="{9BDAB0EE-7DF2-4C0F-9C54-D943B6784971}" type="parTrans" cxnId="{65099931-BFAF-472F-9D6E-C4B7FDB40B71}">
      <dgm:prSet/>
      <dgm:spPr/>
      <dgm:t>
        <a:bodyPr/>
        <a:lstStyle/>
        <a:p>
          <a:endParaRPr lang="en-US"/>
        </a:p>
      </dgm:t>
    </dgm:pt>
    <dgm:pt modelId="{D1E595F0-7EEB-4DE6-B3CF-493083F3B05F}" type="sibTrans" cxnId="{65099931-BFAF-472F-9D6E-C4B7FDB40B71}">
      <dgm:prSet/>
      <dgm:spPr/>
      <dgm:t>
        <a:bodyPr/>
        <a:lstStyle/>
        <a:p>
          <a:endParaRPr lang="en-US"/>
        </a:p>
      </dgm:t>
    </dgm:pt>
    <dgm:pt modelId="{69C41D9F-1C2B-40A9-AB5E-DDC474040C27}">
      <dgm:prSet/>
      <dgm:spPr/>
      <dgm:t>
        <a:bodyPr/>
        <a:lstStyle/>
        <a:p>
          <a:pPr>
            <a:defRPr b="1"/>
          </a:pPr>
          <a:r>
            <a:rPr lang="en-US"/>
            <a:t>Raspberry Pi</a:t>
          </a:r>
        </a:p>
      </dgm:t>
    </dgm:pt>
    <dgm:pt modelId="{B852E973-D75D-4392-93AA-1C833CFEA503}" type="parTrans" cxnId="{D1FCEB37-1009-4798-B6E1-B6E9819AB164}">
      <dgm:prSet/>
      <dgm:spPr/>
      <dgm:t>
        <a:bodyPr/>
        <a:lstStyle/>
        <a:p>
          <a:endParaRPr lang="en-US"/>
        </a:p>
      </dgm:t>
    </dgm:pt>
    <dgm:pt modelId="{BC899B9E-70AA-4DAA-9870-7753E2CCED06}" type="sibTrans" cxnId="{D1FCEB37-1009-4798-B6E1-B6E9819AB164}">
      <dgm:prSet/>
      <dgm:spPr/>
      <dgm:t>
        <a:bodyPr/>
        <a:lstStyle/>
        <a:p>
          <a:endParaRPr lang="en-US"/>
        </a:p>
      </dgm:t>
    </dgm:pt>
    <dgm:pt modelId="{350FF3D9-895A-4FB5-A35E-9CCF8E596EEB}">
      <dgm:prSet/>
      <dgm:spPr/>
      <dgm:t>
        <a:bodyPr/>
        <a:lstStyle/>
        <a:p>
          <a:r>
            <a:rPr lang="en-US"/>
            <a:t>Raspbian</a:t>
          </a:r>
        </a:p>
      </dgm:t>
    </dgm:pt>
    <dgm:pt modelId="{C3DE3DE3-FBC2-4A32-9361-321A47AA1EB0}" type="parTrans" cxnId="{085ECFF5-261F-413D-9EEB-6D0F9A06871E}">
      <dgm:prSet/>
      <dgm:spPr/>
      <dgm:t>
        <a:bodyPr/>
        <a:lstStyle/>
        <a:p>
          <a:endParaRPr lang="en-US"/>
        </a:p>
      </dgm:t>
    </dgm:pt>
    <dgm:pt modelId="{3D212663-FAF0-408C-B873-03F87D09BE49}" type="sibTrans" cxnId="{085ECFF5-261F-413D-9EEB-6D0F9A06871E}">
      <dgm:prSet/>
      <dgm:spPr/>
      <dgm:t>
        <a:bodyPr/>
        <a:lstStyle/>
        <a:p>
          <a:endParaRPr lang="en-US"/>
        </a:p>
      </dgm:t>
    </dgm:pt>
    <dgm:pt modelId="{B0A22797-44C7-42A0-B63F-C4EFD43DF465}">
      <dgm:prSet/>
      <dgm:spPr/>
      <dgm:t>
        <a:bodyPr/>
        <a:lstStyle/>
        <a:p>
          <a:pPr>
            <a:defRPr b="1"/>
          </a:pPr>
          <a:r>
            <a:rPr lang="en-US"/>
            <a:t>Linux</a:t>
          </a:r>
        </a:p>
      </dgm:t>
    </dgm:pt>
    <dgm:pt modelId="{D263A5AB-6102-459B-A5C6-02D0DDF7E4E2}" type="parTrans" cxnId="{61D10443-D60F-4256-8E68-CCB9CE55457E}">
      <dgm:prSet/>
      <dgm:spPr/>
      <dgm:t>
        <a:bodyPr/>
        <a:lstStyle/>
        <a:p>
          <a:endParaRPr lang="en-US"/>
        </a:p>
      </dgm:t>
    </dgm:pt>
    <dgm:pt modelId="{CE5FC221-A001-4BDE-88A6-355771ECEE44}" type="sibTrans" cxnId="{61D10443-D60F-4256-8E68-CCB9CE55457E}">
      <dgm:prSet/>
      <dgm:spPr/>
      <dgm:t>
        <a:bodyPr/>
        <a:lstStyle/>
        <a:p>
          <a:endParaRPr lang="en-US"/>
        </a:p>
      </dgm:t>
    </dgm:pt>
    <dgm:pt modelId="{C6428954-77C9-42CE-B8ED-24211A9451B0}">
      <dgm:prSet/>
      <dgm:spPr/>
      <dgm:t>
        <a:bodyPr/>
        <a:lstStyle/>
        <a:p>
          <a:r>
            <a:rPr lang="en-US"/>
            <a:t>Ubuntu</a:t>
          </a:r>
        </a:p>
      </dgm:t>
    </dgm:pt>
    <dgm:pt modelId="{0379AC53-F9DC-45E8-B6DE-0B8340418755}" type="parTrans" cxnId="{58B0F774-66CD-4EDC-B47F-FDA155DB9549}">
      <dgm:prSet/>
      <dgm:spPr/>
      <dgm:t>
        <a:bodyPr/>
        <a:lstStyle/>
        <a:p>
          <a:endParaRPr lang="en-US"/>
        </a:p>
      </dgm:t>
    </dgm:pt>
    <dgm:pt modelId="{642F3AFB-D400-4611-A3F2-6B6B73021260}" type="sibTrans" cxnId="{58B0F774-66CD-4EDC-B47F-FDA155DB9549}">
      <dgm:prSet/>
      <dgm:spPr/>
      <dgm:t>
        <a:bodyPr/>
        <a:lstStyle/>
        <a:p>
          <a:endParaRPr lang="en-US"/>
        </a:p>
      </dgm:t>
    </dgm:pt>
    <dgm:pt modelId="{06DE55AA-B6B9-4D48-AAF7-374EB7563FD4}" type="pres">
      <dgm:prSet presAssocID="{BF78C683-1B74-410A-B719-6697722B7962}" presName="root" presStyleCnt="0">
        <dgm:presLayoutVars>
          <dgm:dir/>
          <dgm:resizeHandles val="exact"/>
        </dgm:presLayoutVars>
      </dgm:prSet>
      <dgm:spPr/>
    </dgm:pt>
    <dgm:pt modelId="{851889FC-2411-455B-9E48-F4D2B1D17BF3}" type="pres">
      <dgm:prSet presAssocID="{1EC26789-19B6-4331-BB60-9FC54835BA30}" presName="compNode" presStyleCnt="0"/>
      <dgm:spPr/>
    </dgm:pt>
    <dgm:pt modelId="{C92EAEF4-D0D7-4D10-B00A-8935667BFE7E}" type="pres">
      <dgm:prSet presAssocID="{1EC26789-19B6-4331-BB60-9FC54835BA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A02A451C-BFC4-4B62-8396-E29297A2F0B3}" type="pres">
      <dgm:prSet presAssocID="{1EC26789-19B6-4331-BB60-9FC54835BA30}" presName="iconSpace" presStyleCnt="0"/>
      <dgm:spPr/>
    </dgm:pt>
    <dgm:pt modelId="{1D0FE26C-B41B-4B97-A63E-32DE6625A36F}" type="pres">
      <dgm:prSet presAssocID="{1EC26789-19B6-4331-BB60-9FC54835BA30}" presName="parTx" presStyleLbl="revTx" presStyleIdx="0" presStyleCnt="6">
        <dgm:presLayoutVars>
          <dgm:chMax val="0"/>
          <dgm:chPref val="0"/>
        </dgm:presLayoutVars>
      </dgm:prSet>
      <dgm:spPr/>
    </dgm:pt>
    <dgm:pt modelId="{5AEE806C-F926-496B-986C-4B6DEE1BCB31}" type="pres">
      <dgm:prSet presAssocID="{1EC26789-19B6-4331-BB60-9FC54835BA30}" presName="txSpace" presStyleCnt="0"/>
      <dgm:spPr/>
    </dgm:pt>
    <dgm:pt modelId="{8B071E41-02EC-4261-9E19-8CD63D119248}" type="pres">
      <dgm:prSet presAssocID="{1EC26789-19B6-4331-BB60-9FC54835BA30}" presName="desTx" presStyleLbl="revTx" presStyleIdx="1" presStyleCnt="6">
        <dgm:presLayoutVars/>
      </dgm:prSet>
      <dgm:spPr/>
    </dgm:pt>
    <dgm:pt modelId="{FF6864DE-3BF1-4E5D-8BBB-7BBA5E406622}" type="pres">
      <dgm:prSet presAssocID="{EB27DDAB-B1F3-4F8B-ADCE-F2E2AED27884}" presName="sibTrans" presStyleCnt="0"/>
      <dgm:spPr/>
    </dgm:pt>
    <dgm:pt modelId="{1E8CBA23-4AF2-4299-B42A-A31233C5F991}" type="pres">
      <dgm:prSet presAssocID="{69C41D9F-1C2B-40A9-AB5E-DDC474040C27}" presName="compNode" presStyleCnt="0"/>
      <dgm:spPr/>
    </dgm:pt>
    <dgm:pt modelId="{3C1D8CCA-4D43-4E4D-B324-32FF2C02678C}" type="pres">
      <dgm:prSet presAssocID="{69C41D9F-1C2B-40A9-AB5E-DDC474040C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nut"/>
        </a:ext>
      </dgm:extLst>
    </dgm:pt>
    <dgm:pt modelId="{BCDEF813-5F6E-4CC8-ABA2-5739B0507814}" type="pres">
      <dgm:prSet presAssocID="{69C41D9F-1C2B-40A9-AB5E-DDC474040C27}" presName="iconSpace" presStyleCnt="0"/>
      <dgm:spPr/>
    </dgm:pt>
    <dgm:pt modelId="{BC014B35-7969-4338-8A77-03DD35E7050E}" type="pres">
      <dgm:prSet presAssocID="{69C41D9F-1C2B-40A9-AB5E-DDC474040C27}" presName="parTx" presStyleLbl="revTx" presStyleIdx="2" presStyleCnt="6">
        <dgm:presLayoutVars>
          <dgm:chMax val="0"/>
          <dgm:chPref val="0"/>
        </dgm:presLayoutVars>
      </dgm:prSet>
      <dgm:spPr/>
    </dgm:pt>
    <dgm:pt modelId="{4F5AFFCA-D671-4997-9B30-ED805C547D07}" type="pres">
      <dgm:prSet presAssocID="{69C41D9F-1C2B-40A9-AB5E-DDC474040C27}" presName="txSpace" presStyleCnt="0"/>
      <dgm:spPr/>
    </dgm:pt>
    <dgm:pt modelId="{715B395C-519D-40C1-8753-B364797397F6}" type="pres">
      <dgm:prSet presAssocID="{69C41D9F-1C2B-40A9-AB5E-DDC474040C27}" presName="desTx" presStyleLbl="revTx" presStyleIdx="3" presStyleCnt="6">
        <dgm:presLayoutVars/>
      </dgm:prSet>
      <dgm:spPr/>
    </dgm:pt>
    <dgm:pt modelId="{B50E6B1F-9C7C-473D-98E4-6FEBD04D72EC}" type="pres">
      <dgm:prSet presAssocID="{BC899B9E-70AA-4DAA-9870-7753E2CCED06}" presName="sibTrans" presStyleCnt="0"/>
      <dgm:spPr/>
    </dgm:pt>
    <dgm:pt modelId="{F1D69A0F-B8D5-4ABB-AAE1-9C9D82F88658}" type="pres">
      <dgm:prSet presAssocID="{B0A22797-44C7-42A0-B63F-C4EFD43DF465}" presName="compNode" presStyleCnt="0"/>
      <dgm:spPr/>
    </dgm:pt>
    <dgm:pt modelId="{BBEB08E6-9624-47B8-B395-AC1C443886D2}" type="pres">
      <dgm:prSet presAssocID="{B0A22797-44C7-42A0-B63F-C4EFD43DF4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8F82915-8F82-4F5C-AA23-C1B83F6F33AF}" type="pres">
      <dgm:prSet presAssocID="{B0A22797-44C7-42A0-B63F-C4EFD43DF465}" presName="iconSpace" presStyleCnt="0"/>
      <dgm:spPr/>
    </dgm:pt>
    <dgm:pt modelId="{DD393140-980C-4AE4-92A0-46303EC99A79}" type="pres">
      <dgm:prSet presAssocID="{B0A22797-44C7-42A0-B63F-C4EFD43DF465}" presName="parTx" presStyleLbl="revTx" presStyleIdx="4" presStyleCnt="6">
        <dgm:presLayoutVars>
          <dgm:chMax val="0"/>
          <dgm:chPref val="0"/>
        </dgm:presLayoutVars>
      </dgm:prSet>
      <dgm:spPr/>
    </dgm:pt>
    <dgm:pt modelId="{D0ADF396-2E02-4257-8DE2-B8CA05CA9590}" type="pres">
      <dgm:prSet presAssocID="{B0A22797-44C7-42A0-B63F-C4EFD43DF465}" presName="txSpace" presStyleCnt="0"/>
      <dgm:spPr/>
    </dgm:pt>
    <dgm:pt modelId="{EA0D976C-D88A-4708-9F32-9E790554E570}" type="pres">
      <dgm:prSet presAssocID="{B0A22797-44C7-42A0-B63F-C4EFD43DF465}" presName="desTx" presStyleLbl="revTx" presStyleIdx="5" presStyleCnt="6">
        <dgm:presLayoutVars/>
      </dgm:prSet>
      <dgm:spPr/>
    </dgm:pt>
  </dgm:ptLst>
  <dgm:cxnLst>
    <dgm:cxn modelId="{89969208-B2D9-461F-A183-A422DA6B8D1E}" type="presOf" srcId="{C6428954-77C9-42CE-B8ED-24211A9451B0}" destId="{EA0D976C-D88A-4708-9F32-9E790554E570}" srcOrd="0" destOrd="0" presId="urn:microsoft.com/office/officeart/2018/5/layout/CenteredIconLabelDescriptionList"/>
    <dgm:cxn modelId="{D6F40523-5E19-42A1-AF90-CF41F90B8E24}" type="presOf" srcId="{69C41D9F-1C2B-40A9-AB5E-DDC474040C27}" destId="{BC014B35-7969-4338-8A77-03DD35E7050E}" srcOrd="0" destOrd="0" presId="urn:microsoft.com/office/officeart/2018/5/layout/CenteredIconLabelDescriptionList"/>
    <dgm:cxn modelId="{C94FF82B-EABA-4F8A-9FD8-6B4FBCA511F8}" type="presOf" srcId="{B0A22797-44C7-42A0-B63F-C4EFD43DF465}" destId="{DD393140-980C-4AE4-92A0-46303EC99A79}" srcOrd="0" destOrd="0" presId="urn:microsoft.com/office/officeart/2018/5/layout/CenteredIconLabelDescriptionList"/>
    <dgm:cxn modelId="{65099931-BFAF-472F-9D6E-C4B7FDB40B71}" srcId="{1EC26789-19B6-4331-BB60-9FC54835BA30}" destId="{014C2818-8360-448E-A669-C2C643887AC4}" srcOrd="2" destOrd="0" parTransId="{9BDAB0EE-7DF2-4C0F-9C54-D943B6784971}" sibTransId="{D1E595F0-7EEB-4DE6-B3CF-493083F3B05F}"/>
    <dgm:cxn modelId="{D1FCEB37-1009-4798-B6E1-B6E9819AB164}" srcId="{BF78C683-1B74-410A-B719-6697722B7962}" destId="{69C41D9F-1C2B-40A9-AB5E-DDC474040C27}" srcOrd="1" destOrd="0" parTransId="{B852E973-D75D-4392-93AA-1C833CFEA503}" sibTransId="{BC899B9E-70AA-4DAA-9870-7753E2CCED06}"/>
    <dgm:cxn modelId="{61D10443-D60F-4256-8E68-CCB9CE55457E}" srcId="{BF78C683-1B74-410A-B719-6697722B7962}" destId="{B0A22797-44C7-42A0-B63F-C4EFD43DF465}" srcOrd="2" destOrd="0" parTransId="{D263A5AB-6102-459B-A5C6-02D0DDF7E4E2}" sibTransId="{CE5FC221-A001-4BDE-88A6-355771ECEE44}"/>
    <dgm:cxn modelId="{E2C09471-D871-40DA-B18A-324776FCB55C}" type="presOf" srcId="{350FF3D9-895A-4FB5-A35E-9CCF8E596EEB}" destId="{715B395C-519D-40C1-8753-B364797397F6}" srcOrd="0" destOrd="0" presId="urn:microsoft.com/office/officeart/2018/5/layout/CenteredIconLabelDescriptionList"/>
    <dgm:cxn modelId="{C80B9072-8F86-4979-847A-1C38BDC4C531}" type="presOf" srcId="{75603C70-EF05-4E9B-9037-7F0DC8CE44B0}" destId="{8B071E41-02EC-4261-9E19-8CD63D119248}" srcOrd="0" destOrd="0" presId="urn:microsoft.com/office/officeart/2018/5/layout/CenteredIconLabelDescriptionList"/>
    <dgm:cxn modelId="{58B0F774-66CD-4EDC-B47F-FDA155DB9549}" srcId="{B0A22797-44C7-42A0-B63F-C4EFD43DF465}" destId="{C6428954-77C9-42CE-B8ED-24211A9451B0}" srcOrd="0" destOrd="0" parTransId="{0379AC53-F9DC-45E8-B6DE-0B8340418755}" sibTransId="{642F3AFB-D400-4611-A3F2-6B6B73021260}"/>
    <dgm:cxn modelId="{9192A87E-B35F-4F23-89D8-9333E542C126}" type="presOf" srcId="{BF78C683-1B74-410A-B719-6697722B7962}" destId="{06DE55AA-B6B9-4D48-AAF7-374EB7563FD4}" srcOrd="0" destOrd="0" presId="urn:microsoft.com/office/officeart/2018/5/layout/CenteredIconLabelDescriptionList"/>
    <dgm:cxn modelId="{81CC4C9D-9BB2-41F4-8D5F-43BA047B0FD3}" srcId="{BF78C683-1B74-410A-B719-6697722B7962}" destId="{1EC26789-19B6-4331-BB60-9FC54835BA30}" srcOrd="0" destOrd="0" parTransId="{9DD339DD-A77D-4A55-A7AC-1D5BC95192D5}" sibTransId="{EB27DDAB-B1F3-4F8B-ADCE-F2E2AED27884}"/>
    <dgm:cxn modelId="{BE1C33A1-A263-472A-9D29-839FA94C845F}" type="presOf" srcId="{014C2818-8360-448E-A669-C2C643887AC4}" destId="{8B071E41-02EC-4261-9E19-8CD63D119248}" srcOrd="0" destOrd="2" presId="urn:microsoft.com/office/officeart/2018/5/layout/CenteredIconLabelDescriptionList"/>
    <dgm:cxn modelId="{A8B4A4C0-8EAF-4369-8A44-0A9A687477A2}" type="presOf" srcId="{00B39389-A45E-4D77-BB4E-CEFB0BABED1C}" destId="{8B071E41-02EC-4261-9E19-8CD63D119248}" srcOrd="0" destOrd="1" presId="urn:microsoft.com/office/officeart/2018/5/layout/CenteredIconLabelDescriptionList"/>
    <dgm:cxn modelId="{B2E607CE-E629-47DD-B0FF-7EF8F888E764}" srcId="{1EC26789-19B6-4331-BB60-9FC54835BA30}" destId="{00B39389-A45E-4D77-BB4E-CEFB0BABED1C}" srcOrd="1" destOrd="0" parTransId="{07E4D6C6-061B-43A1-9618-9B366EE0FB68}" sibTransId="{CC6AE7B4-7B2D-4AC1-A812-E3B3EA40AF28}"/>
    <dgm:cxn modelId="{F05DDBE6-B97C-4C65-A127-2CC876E2F0BD}" srcId="{1EC26789-19B6-4331-BB60-9FC54835BA30}" destId="{75603C70-EF05-4E9B-9037-7F0DC8CE44B0}" srcOrd="0" destOrd="0" parTransId="{B38F7B29-B1BA-42ED-B810-552289BA0F9B}" sibTransId="{FBB471D4-6C21-4321-ADA9-7D2A1AD933B9}"/>
    <dgm:cxn modelId="{BE7F65F5-4B6C-407B-A68F-9207D58BD79E}" type="presOf" srcId="{1EC26789-19B6-4331-BB60-9FC54835BA30}" destId="{1D0FE26C-B41B-4B97-A63E-32DE6625A36F}" srcOrd="0" destOrd="0" presId="urn:microsoft.com/office/officeart/2018/5/layout/CenteredIconLabelDescriptionList"/>
    <dgm:cxn modelId="{085ECFF5-261F-413D-9EEB-6D0F9A06871E}" srcId="{69C41D9F-1C2B-40A9-AB5E-DDC474040C27}" destId="{350FF3D9-895A-4FB5-A35E-9CCF8E596EEB}" srcOrd="0" destOrd="0" parTransId="{C3DE3DE3-FBC2-4A32-9361-321A47AA1EB0}" sibTransId="{3D212663-FAF0-408C-B873-03F87D09BE49}"/>
    <dgm:cxn modelId="{B1969E00-FD52-4859-8948-41512A82BB41}" type="presParOf" srcId="{06DE55AA-B6B9-4D48-AAF7-374EB7563FD4}" destId="{851889FC-2411-455B-9E48-F4D2B1D17BF3}" srcOrd="0" destOrd="0" presId="urn:microsoft.com/office/officeart/2018/5/layout/CenteredIconLabelDescriptionList"/>
    <dgm:cxn modelId="{A789B739-7FA2-4851-841B-EFE748643A89}" type="presParOf" srcId="{851889FC-2411-455B-9E48-F4D2B1D17BF3}" destId="{C92EAEF4-D0D7-4D10-B00A-8935667BFE7E}" srcOrd="0" destOrd="0" presId="urn:microsoft.com/office/officeart/2018/5/layout/CenteredIconLabelDescriptionList"/>
    <dgm:cxn modelId="{BBD8703D-7C3E-4F2A-B842-48F6DA425BF0}" type="presParOf" srcId="{851889FC-2411-455B-9E48-F4D2B1D17BF3}" destId="{A02A451C-BFC4-4B62-8396-E29297A2F0B3}" srcOrd="1" destOrd="0" presId="urn:microsoft.com/office/officeart/2018/5/layout/CenteredIconLabelDescriptionList"/>
    <dgm:cxn modelId="{006FD1C1-BE1F-4E60-B5BA-EC9A1993092D}" type="presParOf" srcId="{851889FC-2411-455B-9E48-F4D2B1D17BF3}" destId="{1D0FE26C-B41B-4B97-A63E-32DE6625A36F}" srcOrd="2" destOrd="0" presId="urn:microsoft.com/office/officeart/2018/5/layout/CenteredIconLabelDescriptionList"/>
    <dgm:cxn modelId="{78370103-BE0E-43D9-AB27-AAD75E7F31AB}" type="presParOf" srcId="{851889FC-2411-455B-9E48-F4D2B1D17BF3}" destId="{5AEE806C-F926-496B-986C-4B6DEE1BCB31}" srcOrd="3" destOrd="0" presId="urn:microsoft.com/office/officeart/2018/5/layout/CenteredIconLabelDescriptionList"/>
    <dgm:cxn modelId="{EE137483-568A-405B-BB55-09B84DFA19F0}" type="presParOf" srcId="{851889FC-2411-455B-9E48-F4D2B1D17BF3}" destId="{8B071E41-02EC-4261-9E19-8CD63D119248}" srcOrd="4" destOrd="0" presId="urn:microsoft.com/office/officeart/2018/5/layout/CenteredIconLabelDescriptionList"/>
    <dgm:cxn modelId="{8D7B14C6-0717-4990-B51B-25E6447CDF3C}" type="presParOf" srcId="{06DE55AA-B6B9-4D48-AAF7-374EB7563FD4}" destId="{FF6864DE-3BF1-4E5D-8BBB-7BBA5E406622}" srcOrd="1" destOrd="0" presId="urn:microsoft.com/office/officeart/2018/5/layout/CenteredIconLabelDescriptionList"/>
    <dgm:cxn modelId="{8FD0D20E-E530-40F7-98F2-CB57C889BEC2}" type="presParOf" srcId="{06DE55AA-B6B9-4D48-AAF7-374EB7563FD4}" destId="{1E8CBA23-4AF2-4299-B42A-A31233C5F991}" srcOrd="2" destOrd="0" presId="urn:microsoft.com/office/officeart/2018/5/layout/CenteredIconLabelDescriptionList"/>
    <dgm:cxn modelId="{54AF3EA5-BC0D-48A4-8280-8855A07445B0}" type="presParOf" srcId="{1E8CBA23-4AF2-4299-B42A-A31233C5F991}" destId="{3C1D8CCA-4D43-4E4D-B324-32FF2C02678C}" srcOrd="0" destOrd="0" presId="urn:microsoft.com/office/officeart/2018/5/layout/CenteredIconLabelDescriptionList"/>
    <dgm:cxn modelId="{1E87DC6B-FED1-4B7A-947A-E960CFCE19EC}" type="presParOf" srcId="{1E8CBA23-4AF2-4299-B42A-A31233C5F991}" destId="{BCDEF813-5F6E-4CC8-ABA2-5739B0507814}" srcOrd="1" destOrd="0" presId="urn:microsoft.com/office/officeart/2018/5/layout/CenteredIconLabelDescriptionList"/>
    <dgm:cxn modelId="{160D8380-764A-4D1C-916A-BBE23AFD173F}" type="presParOf" srcId="{1E8CBA23-4AF2-4299-B42A-A31233C5F991}" destId="{BC014B35-7969-4338-8A77-03DD35E7050E}" srcOrd="2" destOrd="0" presId="urn:microsoft.com/office/officeart/2018/5/layout/CenteredIconLabelDescriptionList"/>
    <dgm:cxn modelId="{8FD8AE46-7B81-4AF8-AC6F-764614F64427}" type="presParOf" srcId="{1E8CBA23-4AF2-4299-B42A-A31233C5F991}" destId="{4F5AFFCA-D671-4997-9B30-ED805C547D07}" srcOrd="3" destOrd="0" presId="urn:microsoft.com/office/officeart/2018/5/layout/CenteredIconLabelDescriptionList"/>
    <dgm:cxn modelId="{DA3F4669-DAA3-4F48-99E9-3A84A81C67A6}" type="presParOf" srcId="{1E8CBA23-4AF2-4299-B42A-A31233C5F991}" destId="{715B395C-519D-40C1-8753-B364797397F6}" srcOrd="4" destOrd="0" presId="urn:microsoft.com/office/officeart/2018/5/layout/CenteredIconLabelDescriptionList"/>
    <dgm:cxn modelId="{8AE5250C-4A96-4211-838A-6D816514508A}" type="presParOf" srcId="{06DE55AA-B6B9-4D48-AAF7-374EB7563FD4}" destId="{B50E6B1F-9C7C-473D-98E4-6FEBD04D72EC}" srcOrd="3" destOrd="0" presId="urn:microsoft.com/office/officeart/2018/5/layout/CenteredIconLabelDescriptionList"/>
    <dgm:cxn modelId="{8A7112EC-BDEF-4E03-AE1C-F2B8FB1E1F60}" type="presParOf" srcId="{06DE55AA-B6B9-4D48-AAF7-374EB7563FD4}" destId="{F1D69A0F-B8D5-4ABB-AAE1-9C9D82F88658}" srcOrd="4" destOrd="0" presId="urn:microsoft.com/office/officeart/2018/5/layout/CenteredIconLabelDescriptionList"/>
    <dgm:cxn modelId="{E6B2A0DE-4052-4D73-BE88-3FC42BE3236B}" type="presParOf" srcId="{F1D69A0F-B8D5-4ABB-AAE1-9C9D82F88658}" destId="{BBEB08E6-9624-47B8-B395-AC1C443886D2}" srcOrd="0" destOrd="0" presId="urn:microsoft.com/office/officeart/2018/5/layout/CenteredIconLabelDescriptionList"/>
    <dgm:cxn modelId="{C5FB178C-6BD2-4317-A10B-968FE1F6D4A2}" type="presParOf" srcId="{F1D69A0F-B8D5-4ABB-AAE1-9C9D82F88658}" destId="{F8F82915-8F82-4F5C-AA23-C1B83F6F33AF}" srcOrd="1" destOrd="0" presId="urn:microsoft.com/office/officeart/2018/5/layout/CenteredIconLabelDescriptionList"/>
    <dgm:cxn modelId="{0D4C28C6-598E-4C6B-B0FB-9B21B85993D9}" type="presParOf" srcId="{F1D69A0F-B8D5-4ABB-AAE1-9C9D82F88658}" destId="{DD393140-980C-4AE4-92A0-46303EC99A79}" srcOrd="2" destOrd="0" presId="urn:microsoft.com/office/officeart/2018/5/layout/CenteredIconLabelDescriptionList"/>
    <dgm:cxn modelId="{D16FC076-CD99-400F-997F-433AEEB49CEC}" type="presParOf" srcId="{F1D69A0F-B8D5-4ABB-AAE1-9C9D82F88658}" destId="{D0ADF396-2E02-4257-8DE2-B8CA05CA9590}" srcOrd="3" destOrd="0" presId="urn:microsoft.com/office/officeart/2018/5/layout/CenteredIconLabelDescriptionList"/>
    <dgm:cxn modelId="{84D5F6D6-19F1-4C8E-8F77-9BC46A032F0F}" type="presParOf" srcId="{F1D69A0F-B8D5-4ABB-AAE1-9C9D82F88658}" destId="{EA0D976C-D88A-4708-9F32-9E790554E57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DA1B3-0502-4C53-BAD1-C676F8B3A6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29E6944-50E2-4A29-A9B8-EF8412CFCC32}">
      <dgm:prSet/>
      <dgm:spPr/>
      <dgm:t>
        <a:bodyPr/>
        <a:lstStyle/>
        <a:p>
          <a:r>
            <a:rPr lang="en-US"/>
            <a:t>Communicate with your </a:t>
          </a:r>
          <a:r>
            <a:rPr lang="en-US">
              <a:latin typeface="Calibri Light" panose="020F0302020204030204"/>
            </a:rPr>
            <a:t>customer</a:t>
          </a:r>
          <a:r>
            <a:rPr lang="en-US"/>
            <a:t>, they will offer unexpected perspectives.</a:t>
          </a:r>
        </a:p>
      </dgm:t>
    </dgm:pt>
    <dgm:pt modelId="{0B9D286B-A9FF-4B2D-8BA9-9D41B141669A}" type="parTrans" cxnId="{48D56877-C0A9-4DF0-AB27-F7FFC3879671}">
      <dgm:prSet/>
      <dgm:spPr/>
      <dgm:t>
        <a:bodyPr/>
        <a:lstStyle/>
        <a:p>
          <a:endParaRPr lang="en-US"/>
        </a:p>
      </dgm:t>
    </dgm:pt>
    <dgm:pt modelId="{3149DA4C-5CD5-4939-B55D-67CF6973D06E}" type="sibTrans" cxnId="{48D56877-C0A9-4DF0-AB27-F7FFC3879671}">
      <dgm:prSet/>
      <dgm:spPr/>
      <dgm:t>
        <a:bodyPr/>
        <a:lstStyle/>
        <a:p>
          <a:endParaRPr lang="en-US"/>
        </a:p>
      </dgm:t>
    </dgm:pt>
    <dgm:pt modelId="{90B38ED1-90F1-4502-8BB9-474A03FC54C2}">
      <dgm:prSet/>
      <dgm:spPr/>
      <dgm:t>
        <a:bodyPr/>
        <a:lstStyle/>
        <a:p>
          <a:r>
            <a:rPr lang="en-US"/>
            <a:t>You don’t need to be a large company to make a device.</a:t>
          </a:r>
        </a:p>
      </dgm:t>
    </dgm:pt>
    <dgm:pt modelId="{023048D4-A24E-44BE-AFA4-18075B9CF813}" type="parTrans" cxnId="{081656CC-6F49-4F62-AF81-542D661D20D7}">
      <dgm:prSet/>
      <dgm:spPr/>
      <dgm:t>
        <a:bodyPr/>
        <a:lstStyle/>
        <a:p>
          <a:endParaRPr lang="en-US"/>
        </a:p>
      </dgm:t>
    </dgm:pt>
    <dgm:pt modelId="{1AA029A2-D8AE-4C39-999D-F13E4F1BD628}" type="sibTrans" cxnId="{081656CC-6F49-4F62-AF81-542D661D20D7}">
      <dgm:prSet/>
      <dgm:spPr/>
      <dgm:t>
        <a:bodyPr/>
        <a:lstStyle/>
        <a:p>
          <a:endParaRPr lang="en-US"/>
        </a:p>
      </dgm:t>
    </dgm:pt>
    <dgm:pt modelId="{E1554705-6D97-4BAC-8399-23C15E5DCA37}" type="pres">
      <dgm:prSet presAssocID="{57DDA1B3-0502-4C53-BAD1-C676F8B3A608}" presName="root" presStyleCnt="0">
        <dgm:presLayoutVars>
          <dgm:dir/>
          <dgm:resizeHandles val="exact"/>
        </dgm:presLayoutVars>
      </dgm:prSet>
      <dgm:spPr/>
    </dgm:pt>
    <dgm:pt modelId="{2990B0F7-006E-49A9-B55F-4291196C7607}" type="pres">
      <dgm:prSet presAssocID="{D29E6944-50E2-4A29-A9B8-EF8412CFCC32}" presName="compNode" presStyleCnt="0"/>
      <dgm:spPr/>
    </dgm:pt>
    <dgm:pt modelId="{C837EAF9-C07D-44A1-B51B-93641707E931}" type="pres">
      <dgm:prSet presAssocID="{D29E6944-50E2-4A29-A9B8-EF8412CFCC32}" presName="bgRect" presStyleLbl="bgShp" presStyleIdx="0" presStyleCnt="2"/>
      <dgm:spPr/>
    </dgm:pt>
    <dgm:pt modelId="{B8DF12C5-F62E-4453-A979-F15BF0B14EC5}" type="pres">
      <dgm:prSet presAssocID="{D29E6944-50E2-4A29-A9B8-EF8412CFCC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750CF8D-9CA2-47EE-A960-E96DB121129F}" type="pres">
      <dgm:prSet presAssocID="{D29E6944-50E2-4A29-A9B8-EF8412CFCC32}" presName="spaceRect" presStyleCnt="0"/>
      <dgm:spPr/>
    </dgm:pt>
    <dgm:pt modelId="{1ED4F296-9FB3-4E5D-AA8C-01FFE2822B1E}" type="pres">
      <dgm:prSet presAssocID="{D29E6944-50E2-4A29-A9B8-EF8412CFCC32}" presName="parTx" presStyleLbl="revTx" presStyleIdx="0" presStyleCnt="2">
        <dgm:presLayoutVars>
          <dgm:chMax val="0"/>
          <dgm:chPref val="0"/>
        </dgm:presLayoutVars>
      </dgm:prSet>
      <dgm:spPr/>
    </dgm:pt>
    <dgm:pt modelId="{E3E1574C-3E99-470B-9614-AC3F17462908}" type="pres">
      <dgm:prSet presAssocID="{3149DA4C-5CD5-4939-B55D-67CF6973D06E}" presName="sibTrans" presStyleCnt="0"/>
      <dgm:spPr/>
    </dgm:pt>
    <dgm:pt modelId="{52D45220-9576-4E45-931A-F88CF117D520}" type="pres">
      <dgm:prSet presAssocID="{90B38ED1-90F1-4502-8BB9-474A03FC54C2}" presName="compNode" presStyleCnt="0"/>
      <dgm:spPr/>
    </dgm:pt>
    <dgm:pt modelId="{D97D94A3-3B9D-4FE5-A804-27CC333F17B7}" type="pres">
      <dgm:prSet presAssocID="{90B38ED1-90F1-4502-8BB9-474A03FC54C2}" presName="bgRect" presStyleLbl="bgShp" presStyleIdx="1" presStyleCnt="2"/>
      <dgm:spPr/>
    </dgm:pt>
    <dgm:pt modelId="{547785A4-C5C7-4621-A5A8-85FF748AA1BC}" type="pres">
      <dgm:prSet presAssocID="{90B38ED1-90F1-4502-8BB9-474A03FC54C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19A48C54-20C2-4805-80DF-50DBD1E31F6E}" type="pres">
      <dgm:prSet presAssocID="{90B38ED1-90F1-4502-8BB9-474A03FC54C2}" presName="spaceRect" presStyleCnt="0"/>
      <dgm:spPr/>
    </dgm:pt>
    <dgm:pt modelId="{9F40328D-F964-4A75-8DE9-F26216D69BCF}" type="pres">
      <dgm:prSet presAssocID="{90B38ED1-90F1-4502-8BB9-474A03FC54C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8D56877-C0A9-4DF0-AB27-F7FFC3879671}" srcId="{57DDA1B3-0502-4C53-BAD1-C676F8B3A608}" destId="{D29E6944-50E2-4A29-A9B8-EF8412CFCC32}" srcOrd="0" destOrd="0" parTransId="{0B9D286B-A9FF-4B2D-8BA9-9D41B141669A}" sibTransId="{3149DA4C-5CD5-4939-B55D-67CF6973D06E}"/>
    <dgm:cxn modelId="{9001CD9D-7816-4FEE-A2B0-855CD47B41C0}" type="presOf" srcId="{90B38ED1-90F1-4502-8BB9-474A03FC54C2}" destId="{9F40328D-F964-4A75-8DE9-F26216D69BCF}" srcOrd="0" destOrd="0" presId="urn:microsoft.com/office/officeart/2018/2/layout/IconVerticalSolidList"/>
    <dgm:cxn modelId="{7C1AAFB9-01D3-48B1-9BA5-0951E6A2E417}" type="presOf" srcId="{D29E6944-50E2-4A29-A9B8-EF8412CFCC32}" destId="{1ED4F296-9FB3-4E5D-AA8C-01FFE2822B1E}" srcOrd="0" destOrd="0" presId="urn:microsoft.com/office/officeart/2018/2/layout/IconVerticalSolidList"/>
    <dgm:cxn modelId="{081656CC-6F49-4F62-AF81-542D661D20D7}" srcId="{57DDA1B3-0502-4C53-BAD1-C676F8B3A608}" destId="{90B38ED1-90F1-4502-8BB9-474A03FC54C2}" srcOrd="1" destOrd="0" parTransId="{023048D4-A24E-44BE-AFA4-18075B9CF813}" sibTransId="{1AA029A2-D8AE-4C39-999D-F13E4F1BD628}"/>
    <dgm:cxn modelId="{7F37C1FB-6297-4F9C-AFEF-FB936FED2F18}" type="presOf" srcId="{57DDA1B3-0502-4C53-BAD1-C676F8B3A608}" destId="{E1554705-6D97-4BAC-8399-23C15E5DCA37}" srcOrd="0" destOrd="0" presId="urn:microsoft.com/office/officeart/2018/2/layout/IconVerticalSolidList"/>
    <dgm:cxn modelId="{120744CA-6D5A-4EA1-B1A8-C15CB89488D2}" type="presParOf" srcId="{E1554705-6D97-4BAC-8399-23C15E5DCA37}" destId="{2990B0F7-006E-49A9-B55F-4291196C7607}" srcOrd="0" destOrd="0" presId="urn:microsoft.com/office/officeart/2018/2/layout/IconVerticalSolidList"/>
    <dgm:cxn modelId="{FBE95419-8917-409C-8C8E-8C9ACF5C6C9E}" type="presParOf" srcId="{2990B0F7-006E-49A9-B55F-4291196C7607}" destId="{C837EAF9-C07D-44A1-B51B-93641707E931}" srcOrd="0" destOrd="0" presId="urn:microsoft.com/office/officeart/2018/2/layout/IconVerticalSolidList"/>
    <dgm:cxn modelId="{51798A49-CCCF-43C2-8251-DC7B8CCB6031}" type="presParOf" srcId="{2990B0F7-006E-49A9-B55F-4291196C7607}" destId="{B8DF12C5-F62E-4453-A979-F15BF0B14EC5}" srcOrd="1" destOrd="0" presId="urn:microsoft.com/office/officeart/2018/2/layout/IconVerticalSolidList"/>
    <dgm:cxn modelId="{8BB4839E-CAA3-4E06-A420-83DFDC500444}" type="presParOf" srcId="{2990B0F7-006E-49A9-B55F-4291196C7607}" destId="{8750CF8D-9CA2-47EE-A960-E96DB121129F}" srcOrd="2" destOrd="0" presId="urn:microsoft.com/office/officeart/2018/2/layout/IconVerticalSolidList"/>
    <dgm:cxn modelId="{E948C916-C143-44F3-A179-82B6F68A3060}" type="presParOf" srcId="{2990B0F7-006E-49A9-B55F-4291196C7607}" destId="{1ED4F296-9FB3-4E5D-AA8C-01FFE2822B1E}" srcOrd="3" destOrd="0" presId="urn:microsoft.com/office/officeart/2018/2/layout/IconVerticalSolidList"/>
    <dgm:cxn modelId="{5C408C26-7D68-48D0-B19A-C986B59B1570}" type="presParOf" srcId="{E1554705-6D97-4BAC-8399-23C15E5DCA37}" destId="{E3E1574C-3E99-470B-9614-AC3F17462908}" srcOrd="1" destOrd="0" presId="urn:microsoft.com/office/officeart/2018/2/layout/IconVerticalSolidList"/>
    <dgm:cxn modelId="{221B4892-ED07-4A03-A497-43AB9C4F9460}" type="presParOf" srcId="{E1554705-6D97-4BAC-8399-23C15E5DCA37}" destId="{52D45220-9576-4E45-931A-F88CF117D520}" srcOrd="2" destOrd="0" presId="urn:microsoft.com/office/officeart/2018/2/layout/IconVerticalSolidList"/>
    <dgm:cxn modelId="{928D3FD8-6AF6-4787-B180-1EF474260F6F}" type="presParOf" srcId="{52D45220-9576-4E45-931A-F88CF117D520}" destId="{D97D94A3-3B9D-4FE5-A804-27CC333F17B7}" srcOrd="0" destOrd="0" presId="urn:microsoft.com/office/officeart/2018/2/layout/IconVerticalSolidList"/>
    <dgm:cxn modelId="{9E3D8AF4-299F-4F25-8D49-D03947F1A1DE}" type="presParOf" srcId="{52D45220-9576-4E45-931A-F88CF117D520}" destId="{547785A4-C5C7-4621-A5A8-85FF748AA1BC}" srcOrd="1" destOrd="0" presId="urn:microsoft.com/office/officeart/2018/2/layout/IconVerticalSolidList"/>
    <dgm:cxn modelId="{6560D43E-E2ED-4D43-BC75-FD7A1134AF31}" type="presParOf" srcId="{52D45220-9576-4E45-931A-F88CF117D520}" destId="{19A48C54-20C2-4805-80DF-50DBD1E31F6E}" srcOrd="2" destOrd="0" presId="urn:microsoft.com/office/officeart/2018/2/layout/IconVerticalSolidList"/>
    <dgm:cxn modelId="{4280C975-D672-473F-B9FE-D6D7DFE8ACC7}" type="presParOf" srcId="{52D45220-9576-4E45-931A-F88CF117D520}" destId="{9F40328D-F964-4A75-8DE9-F26216D69B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94FBA-A8E7-428B-AA04-69B1FE5338FA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CB775-AF2E-4611-B511-82311B871351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A143C-C87B-48E6-914D-FF7BBFAB735B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Select </a:t>
          </a:r>
          <a:r>
            <a:rPr lang="en-US" sz="2500" kern="1200">
              <a:latin typeface="Calibri Light" panose="020F0302020204030204"/>
            </a:rPr>
            <a:t>phrases</a:t>
          </a:r>
        </a:p>
      </dsp:txBody>
      <dsp:txXfrm>
        <a:off x="2039300" y="956381"/>
        <a:ext cx="4474303" cy="1765627"/>
      </dsp:txXfrm>
    </dsp:sp>
    <dsp:sp modelId="{69E7BD31-6D6C-4FE0-A6CB-85EB3DA77D85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66407-DB8C-4AF6-A938-73F11298DC7B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3C862-3221-48A2-A2A3-3E2A0F2F828C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Speak </a:t>
          </a:r>
          <a:r>
            <a:rPr lang="en-US" sz="2500" kern="1200">
              <a:latin typeface="Calibri Light" panose="020F0302020204030204"/>
            </a:rPr>
            <a:t>the prhrases out loud</a:t>
          </a:r>
          <a:endParaRPr lang="en-US" sz="2500" kern="1200"/>
        </a:p>
      </dsp:txBody>
      <dsp:txXfrm>
        <a:off x="2039300" y="3163416"/>
        <a:ext cx="4474303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EAEF4-D0D7-4D10-B00A-8935667BFE7E}">
      <dsp:nvSpPr>
        <dsp:cNvPr id="0" name=""/>
        <dsp:cNvSpPr/>
      </dsp:nvSpPr>
      <dsp:spPr>
        <a:xfrm>
          <a:off x="1021610" y="947279"/>
          <a:ext cx="1097085" cy="1097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FE26C-B41B-4B97-A63E-32DE6625A36F}">
      <dsp:nvSpPr>
        <dsp:cNvPr id="0" name=""/>
        <dsp:cNvSpPr/>
      </dsp:nvSpPr>
      <dsp:spPr>
        <a:xfrm>
          <a:off x="2888" y="2157922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Python</a:t>
          </a:r>
        </a:p>
      </dsp:txBody>
      <dsp:txXfrm>
        <a:off x="2888" y="2157922"/>
        <a:ext cx="3134531" cy="470179"/>
      </dsp:txXfrm>
    </dsp:sp>
    <dsp:sp modelId="{8B071E41-02EC-4261-9E19-8CD63D119248}">
      <dsp:nvSpPr>
        <dsp:cNvPr id="0" name=""/>
        <dsp:cNvSpPr/>
      </dsp:nvSpPr>
      <dsp:spPr>
        <a:xfrm>
          <a:off x="2888" y="2680919"/>
          <a:ext cx="3134531" cy="90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GUI Zero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Pandas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Pygame</a:t>
          </a:r>
        </a:p>
      </dsp:txBody>
      <dsp:txXfrm>
        <a:off x="2888" y="2680919"/>
        <a:ext cx="3134531" cy="907225"/>
      </dsp:txXfrm>
    </dsp:sp>
    <dsp:sp modelId="{3C1D8CCA-4D43-4E4D-B324-32FF2C02678C}">
      <dsp:nvSpPr>
        <dsp:cNvPr id="0" name=""/>
        <dsp:cNvSpPr/>
      </dsp:nvSpPr>
      <dsp:spPr>
        <a:xfrm>
          <a:off x="4704685" y="947279"/>
          <a:ext cx="1097085" cy="1097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14B35-7969-4338-8A77-03DD35E7050E}">
      <dsp:nvSpPr>
        <dsp:cNvPr id="0" name=""/>
        <dsp:cNvSpPr/>
      </dsp:nvSpPr>
      <dsp:spPr>
        <a:xfrm>
          <a:off x="3685962" y="2157922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Raspberry Pi</a:t>
          </a:r>
        </a:p>
      </dsp:txBody>
      <dsp:txXfrm>
        <a:off x="3685962" y="2157922"/>
        <a:ext cx="3134531" cy="470179"/>
      </dsp:txXfrm>
    </dsp:sp>
    <dsp:sp modelId="{715B395C-519D-40C1-8753-B364797397F6}">
      <dsp:nvSpPr>
        <dsp:cNvPr id="0" name=""/>
        <dsp:cNvSpPr/>
      </dsp:nvSpPr>
      <dsp:spPr>
        <a:xfrm>
          <a:off x="3685962" y="2680919"/>
          <a:ext cx="3134531" cy="90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Raspbian</a:t>
          </a:r>
        </a:p>
      </dsp:txBody>
      <dsp:txXfrm>
        <a:off x="3685962" y="2680919"/>
        <a:ext cx="3134531" cy="907225"/>
      </dsp:txXfrm>
    </dsp:sp>
    <dsp:sp modelId="{BBEB08E6-9624-47B8-B395-AC1C443886D2}">
      <dsp:nvSpPr>
        <dsp:cNvPr id="0" name=""/>
        <dsp:cNvSpPr/>
      </dsp:nvSpPr>
      <dsp:spPr>
        <a:xfrm>
          <a:off x="8387759" y="947279"/>
          <a:ext cx="1097085" cy="1097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93140-980C-4AE4-92A0-46303EC99A79}">
      <dsp:nvSpPr>
        <dsp:cNvPr id="0" name=""/>
        <dsp:cNvSpPr/>
      </dsp:nvSpPr>
      <dsp:spPr>
        <a:xfrm>
          <a:off x="7369036" y="2157922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Linux</a:t>
          </a:r>
        </a:p>
      </dsp:txBody>
      <dsp:txXfrm>
        <a:off x="7369036" y="2157922"/>
        <a:ext cx="3134531" cy="470179"/>
      </dsp:txXfrm>
    </dsp:sp>
    <dsp:sp modelId="{EA0D976C-D88A-4708-9F32-9E790554E570}">
      <dsp:nvSpPr>
        <dsp:cNvPr id="0" name=""/>
        <dsp:cNvSpPr/>
      </dsp:nvSpPr>
      <dsp:spPr>
        <a:xfrm>
          <a:off x="7369036" y="2680919"/>
          <a:ext cx="3134531" cy="90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Ubuntu</a:t>
          </a:r>
        </a:p>
      </dsp:txBody>
      <dsp:txXfrm>
        <a:off x="7369036" y="2680919"/>
        <a:ext cx="3134531" cy="907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7EAF9-C07D-44A1-B51B-93641707E931}">
      <dsp:nvSpPr>
        <dsp:cNvPr id="0" name=""/>
        <dsp:cNvSpPr/>
      </dsp:nvSpPr>
      <dsp:spPr>
        <a:xfrm>
          <a:off x="0" y="919142"/>
          <a:ext cx="6248400" cy="1696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F12C5-F62E-4453-A979-F15BF0B14EC5}">
      <dsp:nvSpPr>
        <dsp:cNvPr id="0" name=""/>
        <dsp:cNvSpPr/>
      </dsp:nvSpPr>
      <dsp:spPr>
        <a:xfrm>
          <a:off x="513305" y="1300940"/>
          <a:ext cx="933283" cy="933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4F296-9FB3-4E5D-AA8C-01FFE2822B1E}">
      <dsp:nvSpPr>
        <dsp:cNvPr id="0" name=""/>
        <dsp:cNvSpPr/>
      </dsp:nvSpPr>
      <dsp:spPr>
        <a:xfrm>
          <a:off x="1959895" y="919142"/>
          <a:ext cx="4288504" cy="169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86" tIns="179586" rIns="179586" bIns="1795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Communicate with your </a:t>
          </a:r>
          <a:r>
            <a:rPr lang="en-US" sz="2500" kern="1200">
              <a:latin typeface="Calibri Light" panose="020F0302020204030204"/>
            </a:rPr>
            <a:t>customer</a:t>
          </a:r>
          <a:r>
            <a:rPr lang="en-US" sz="2500" kern="1200"/>
            <a:t>, they will offer unexpected perspectives.</a:t>
          </a:r>
        </a:p>
      </dsp:txBody>
      <dsp:txXfrm>
        <a:off x="1959895" y="919142"/>
        <a:ext cx="4288504" cy="1696878"/>
      </dsp:txXfrm>
    </dsp:sp>
    <dsp:sp modelId="{D97D94A3-3B9D-4FE5-A804-27CC333F17B7}">
      <dsp:nvSpPr>
        <dsp:cNvPr id="0" name=""/>
        <dsp:cNvSpPr/>
      </dsp:nvSpPr>
      <dsp:spPr>
        <a:xfrm>
          <a:off x="0" y="3040241"/>
          <a:ext cx="6248400" cy="1696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785A4-C5C7-4621-A5A8-85FF748AA1BC}">
      <dsp:nvSpPr>
        <dsp:cNvPr id="0" name=""/>
        <dsp:cNvSpPr/>
      </dsp:nvSpPr>
      <dsp:spPr>
        <a:xfrm>
          <a:off x="513305" y="3422039"/>
          <a:ext cx="933283" cy="9332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328D-F964-4A75-8DE9-F26216D69BCF}">
      <dsp:nvSpPr>
        <dsp:cNvPr id="0" name=""/>
        <dsp:cNvSpPr/>
      </dsp:nvSpPr>
      <dsp:spPr>
        <a:xfrm>
          <a:off x="1959895" y="3040241"/>
          <a:ext cx="4288504" cy="169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86" tIns="179586" rIns="179586" bIns="1795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don’t need to be a large company to make a device.</a:t>
          </a:r>
        </a:p>
      </dsp:txBody>
      <dsp:txXfrm>
        <a:off x="1959895" y="3040241"/>
        <a:ext cx="4288504" cy="1696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9F87-70E6-4754-B689-557B1FFFC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9C9AA-5B0F-4028-8DBA-6AD9CE8BA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2FDAE-E45B-4992-9081-BD2518A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C1E6-11C6-47A0-BBA2-AF14C7CA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5BDD-FB3B-4434-8C54-1158E494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05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C890-B499-416B-80E1-A2DF6444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AD26D-0FB3-40D4-9B4F-9E5AF58F0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8ACE-BFFF-4F3C-973D-FB3D4235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E2681-46A7-4874-AF0E-B63223F6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C0CF-E93D-4286-A6E9-49C6E56B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92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97C79-9B8B-46BB-9487-E9BE8858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68E82-46B1-470B-BD8F-95742BCC6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8943-95F6-4314-BA99-1FD782DD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72E3-0AB6-47BD-91D4-09B8A49E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6940F-DBDA-42CB-B168-678999D5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86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59AC-C572-4C4D-814B-46F1D8C2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7259-7A08-456E-9196-92691AFE0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9529C-DCFB-4267-AD2E-FAF16C89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1F2C7-3CAD-4D71-B063-17610410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8A06-B723-4382-9C8D-531768BB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6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5FE5-027B-4490-8F96-94D343B7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27AB6-97AE-40E3-9EB3-DBE9225D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7DB2D-1A4F-4F7E-8FCB-43DBEEB0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BD09A-6B1C-46D6-93E5-4E795BD1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3E136-4AD4-4508-BF35-4D2431A0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40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1C3A-DADF-4B4A-B939-34D2297B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D63E6-6834-47ED-8621-E5C749B7A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EBCD6-E92C-47C1-96DF-39E8AB19D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9A63C-E7C8-4657-95B9-48441A8B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88424-0D95-4789-8F8C-3D6725DA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708D-035E-4F92-89E3-9A836358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40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B881-7A0E-4BDE-BCD0-A38E48B8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9B774-74C2-4C60-8540-6AD583148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4E9B7-EFE7-4E40-99DB-5D6795593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E9AAE-F9B8-4F7F-AC40-2B4945542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91247-BEB8-4A7E-A90C-23DE621E2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8DD9F-7658-481C-BF37-1FDA661C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386BD-7F36-4AAF-8098-D4BADBF8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37DC8-7257-4F1B-8736-3231F482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5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54A9-D9D7-49B5-91B7-7BE8CA4A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ADC8A-B50C-469A-AAED-C0CF6789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A0D95-6B28-4A08-AA78-23608A70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E712D-05BC-40B8-8EB5-1E2FEEE0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75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C2477-272C-4972-AA31-4DAB3501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CAA9-481A-4C0B-9E59-38F8131E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45320-780E-4C51-A9FB-DA31CC0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01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3AE5-9FD1-457C-ACE5-D438F26D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5BC8-37DC-4A0F-8EA9-4D25992A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B268D-D0F3-4075-A6B4-1C1A3F95E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A1D5-3420-4E53-8579-FA30D51C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5D440-38C4-48C9-854E-A6970364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606D0-53D2-4160-BD51-97EF2A3A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62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39F2-08C2-4DC1-83A5-7D27004B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AD134-5905-42BC-958A-666357969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DAD3F-EAC5-4942-A449-591E6BAE7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AD9AF-372F-4F06-9954-B9B99A68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F350-DEBA-4F12-82D2-90832DEA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FF1B-8FD2-43B8-8F05-6B808039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33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A4B11-24B0-4584-AE9C-AEF71F49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F7946-CB82-4385-92D3-307594A54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3FAF-E80F-4C48-B00E-1F85465E8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3042-ABE0-4AA0-B97B-27158C48210E}" type="datetimeFigureOut">
              <a:rPr lang="en-CA" smtClean="0"/>
              <a:t>2021-04-10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DCDB-336F-4BE0-BA8D-968768F0C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AF93-A6F0-4832-955E-D600E454D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8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0B23-82E4-42AD-9CA0-D467DB881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0438" y="1777216"/>
            <a:ext cx="4748154" cy="2889114"/>
          </a:xfrm>
        </p:spPr>
        <p:txBody>
          <a:bodyPr anchor="b">
            <a:normAutofit/>
          </a:bodyPr>
          <a:lstStyle/>
          <a:p>
            <a:pPr algn="l"/>
            <a:r>
              <a:rPr lang="en-CA" sz="5400">
                <a:cs typeface="Calibri Light"/>
              </a:rPr>
              <a:t>Portable Orator</a:t>
            </a:r>
            <a:endParaRPr lang="en-CA" sz="5400"/>
          </a:p>
          <a:p>
            <a:pPr algn="l"/>
            <a:r>
              <a:rPr lang="en-CA" sz="5400">
                <a:ea typeface="+mj-lt"/>
                <a:cs typeface="+mj-lt"/>
              </a:rPr>
              <a:t>-TalkBox</a:t>
            </a:r>
          </a:p>
          <a:p>
            <a:pPr algn="l"/>
            <a:endParaRPr lang="en-CA" sz="540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7A1BA-23C0-4C6A-B93D-52C9241F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71123"/>
            <a:ext cx="4087305" cy="790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CA" sz="1900"/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r>
              <a:rPr lang="en-CA" sz="1900">
                <a:ea typeface="+mn-lt"/>
                <a:cs typeface="+mn-lt"/>
              </a:rPr>
              <a:t>Victoria, Chuanzhi, Kaiyi, Michael </a:t>
            </a:r>
            <a:endParaRPr lang="en-CA" sz="1900"/>
          </a:p>
          <a:p>
            <a:pPr algn="l"/>
            <a:endParaRPr lang="en-CA" sz="1900">
              <a:cs typeface="Calibri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1630121-89D4-4F6B-B6A6-255E526DB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3" r="898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5516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85A4-805B-4556-8BE3-2B41DA9A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Gooseneck Mount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1A0FE5-CBB7-4C1B-B118-05DAA9889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66" b="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37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B44E1-0158-4767-80B4-8EC4F0F2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Prototype I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  <a:cs typeface="Calibri Light"/>
              </a:rPr>
              <a:t>-Software</a:t>
            </a:r>
            <a:endParaRPr lang="en-US" sz="36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351EE75-4F3D-43D9-8D6E-AFBF27E91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0349" y="1467811"/>
            <a:ext cx="4275307" cy="39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84DA9-46B4-40EB-808B-C94445C5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Components </a:t>
            </a:r>
          </a:p>
        </p:txBody>
      </p:sp>
      <p:pic>
        <p:nvPicPr>
          <p:cNvPr id="10" name="Picture 11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15867505-94C2-4328-9948-0BA4EA82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564" y="2475918"/>
            <a:ext cx="2743200" cy="1850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BBA32E-44CC-456F-BAA1-EFD715EC37BE}"/>
              </a:ext>
            </a:extLst>
          </p:cNvPr>
          <p:cNvSpPr txBox="1"/>
          <p:nvPr/>
        </p:nvSpPr>
        <p:spPr>
          <a:xfrm>
            <a:off x="10564091" y="4329545"/>
            <a:ext cx="6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[1]</a:t>
            </a:r>
          </a:p>
        </p:txBody>
      </p:sp>
      <p:pic>
        <p:nvPicPr>
          <p:cNvPr id="27" name="Picture 2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B62BEF8-FE5E-4EB5-9F98-644B866C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6" y="435924"/>
            <a:ext cx="2743200" cy="22869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DD8BD37-1BB2-4F58-B199-47463D3D253D}"/>
              </a:ext>
            </a:extLst>
          </p:cNvPr>
          <p:cNvSpPr txBox="1"/>
          <p:nvPr/>
        </p:nvSpPr>
        <p:spPr>
          <a:xfrm>
            <a:off x="6650181" y="2355272"/>
            <a:ext cx="6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[2]</a:t>
            </a:r>
          </a:p>
        </p:txBody>
      </p:sp>
      <p:pic>
        <p:nvPicPr>
          <p:cNvPr id="35" name="Picture 36" descr="A picture containing appliance, vacuum&#10;&#10;Description automatically generated">
            <a:extLst>
              <a:ext uri="{FF2B5EF4-FFF2-40B4-BE49-F238E27FC236}">
                <a16:creationId xmlns:a16="http://schemas.microsoft.com/office/drawing/2014/main" id="{D530B251-FA5D-46B3-B47E-26885FD6D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3" y="3403392"/>
            <a:ext cx="1953491" cy="2856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0460F3-215F-41A8-A1FA-D11F34AA8D9C}"/>
              </a:ext>
            </a:extLst>
          </p:cNvPr>
          <p:cNvSpPr txBox="1"/>
          <p:nvPr/>
        </p:nvSpPr>
        <p:spPr>
          <a:xfrm>
            <a:off x="6310744" y="5590308"/>
            <a:ext cx="6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36484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E203-5A5F-4DFA-BA94-3C349ED3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Joystick</a:t>
            </a:r>
            <a:endParaRPr lang="en-US" b="1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E815F43-512F-405E-A103-87F648D96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504" y="1825625"/>
            <a:ext cx="469499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87744-94A4-41AA-A588-0F5763E5206B}"/>
              </a:ext>
            </a:extLst>
          </p:cNvPr>
          <p:cNvSpPr txBox="1"/>
          <p:nvPr/>
        </p:nvSpPr>
        <p:spPr>
          <a:xfrm>
            <a:off x="8001000" y="57634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9272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8E91-A6D7-408B-AD11-13F1760A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  <a:cs typeface="Calibri Light"/>
              </a:rPr>
              <a:t>3D Printed Cover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0608AC8-443A-42CE-BF78-AB09BFAE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25" y="1866085"/>
            <a:ext cx="5420767" cy="4351338"/>
          </a:xfrm>
        </p:spPr>
      </p:pic>
      <p:pic>
        <p:nvPicPr>
          <p:cNvPr id="5" name="Picture 5" descr="A picture containing case&#10;&#10;Description automatically generated">
            <a:extLst>
              <a:ext uri="{FF2B5EF4-FFF2-40B4-BE49-F238E27FC236}">
                <a16:creationId xmlns:a16="http://schemas.microsoft.com/office/drawing/2014/main" id="{A0E8FB91-DD6F-4C8B-B03B-C33CA830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506" y="362888"/>
            <a:ext cx="5292191" cy="32730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CD0D47-52A2-43A5-87DC-97AF2CC1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091" y="3427709"/>
            <a:ext cx="4914562" cy="30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01D28D8-0AD7-45F9-B58E-4D235323E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5CBFA-6E67-4885-8640-69555DC0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SOFTWARE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609E0-2212-40B9-B7DF-79B41C81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Gill Sans MT"/>
                <a:cs typeface="Calibri Light"/>
              </a:rPr>
              <a:t>SOFTWARE</a:t>
            </a:r>
            <a:endParaRPr lang="en-US" sz="4000" b="1">
              <a:latin typeface="Gill Sans MT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61D13EA6-508E-4CCC-A836-1A458374E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97811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68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3AED7-6DFD-4E70-A063-0B0FF083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665863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1D1C2-FED6-4184-A63B-47E5F264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416" y="640081"/>
            <a:ext cx="5431452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>
                <a:latin typeface="+mj-lt"/>
                <a:ea typeface="+mj-ea"/>
                <a:cs typeface="+mj-cs"/>
              </a:rPr>
              <a:t> </a:t>
            </a:r>
            <a:r>
              <a:rPr lang="en-US" sz="5200" b="1"/>
              <a:t>  </a:t>
            </a:r>
            <a:r>
              <a:rPr lang="en-US" sz="5200" b="1" kern="1200">
                <a:latin typeface="+mj-lt"/>
                <a:ea typeface="+mj-ea"/>
                <a:cs typeface="+mj-cs"/>
              </a:rPr>
              <a:t>Business model</a:t>
            </a:r>
            <a:br>
              <a:rPr lang="en-US" sz="5200" b="1" kern="1200"/>
            </a:br>
            <a:r>
              <a:rPr lang="en-US" sz="5200" b="1"/>
              <a:t>- </a:t>
            </a:r>
            <a:r>
              <a:rPr lang="en-US" sz="5200" b="1" kern="1200">
                <a:latin typeface="+mj-lt"/>
                <a:ea typeface="+mj-ea"/>
                <a:cs typeface="+mj-cs"/>
              </a:rPr>
              <a:t>Click and Mortar</a:t>
            </a:r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4FB511-52B1-4BD5-AC74-7EDF7C0D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95" y="1941630"/>
            <a:ext cx="4311312" cy="2880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3CF83D-0511-47AE-AC51-34CAF588A4D4}"/>
              </a:ext>
            </a:extLst>
          </p:cNvPr>
          <p:cNvSpPr txBox="1"/>
          <p:nvPr/>
        </p:nvSpPr>
        <p:spPr>
          <a:xfrm>
            <a:off x="4634345" y="44542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289224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38B55-6CD6-4A2B-85CD-F6E1EFCA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Future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CEE0-2233-4BBE-9CF4-3DB880D4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"/>
              </a:rPr>
              <a:t>Custom Joystick</a:t>
            </a:r>
          </a:p>
          <a:p>
            <a:r>
              <a:rPr lang="en-US" sz="4800">
                <a:solidFill>
                  <a:schemeClr val="bg1"/>
                </a:solidFill>
                <a:cs typeface="Calibri"/>
              </a:rPr>
              <a:t>Bigger Display</a:t>
            </a:r>
          </a:p>
          <a:p>
            <a:r>
              <a:rPr lang="en-US" sz="4800">
                <a:solidFill>
                  <a:schemeClr val="bg1"/>
                </a:solidFill>
                <a:cs typeface="Calibri"/>
              </a:rPr>
              <a:t>Further Software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480330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16584-46A2-48C1-B828-C4CD02FE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Client Needs</a:t>
            </a:r>
          </a:p>
          <a:p>
            <a:endParaRPr lang="en-US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3FD783-1E0E-4164-85AA-9ABF2B289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1367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36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D35A6-D482-4047-8505-4864F18A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Lessons Learned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DF1040-10D5-4151-A988-3F049E020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727491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30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3BC7-2B2B-4674-A87B-01B945F0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CA45-1056-4A3C-8073-5785C84B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600">
                <a:ea typeface="+mn-lt"/>
                <a:cs typeface="+mn-lt"/>
              </a:rPr>
              <a:t>[1] https://www.amazon.com/RS-Components-Raspberry-Pi-Motherboard/dp/B07BFH96M3/ref=sr_1_1_sspa?dchild=1&amp;keywords=raspberry+pi+3b&amp;qid=1617262742&amp;sr=8-1-spons&amp;psc=1&amp;spLa=ZW5jcnlwdGVkUXVhbGlmaWVyPUE2WlhTRVlOMUpTT0wmZW5jcnlwdGVkSWQ9QTAxMjQyODNQVEFGM1VXUVY1VDEmZW5jcnlwdGVkQWRJZD1BMDE3MDcwMUZXQUxCR1M1M09EMSZ3aWRnZXROYW1lPXNwX2F0ZiZhY3Rpb249Y2xpY2tSZWRpcmVjdCZkb05vdExvZ0NsaWNrPXRydWU=</a:t>
            </a:r>
          </a:p>
          <a:p>
            <a:r>
              <a:rPr lang="en-US" sz="1600">
                <a:ea typeface="+mn-lt"/>
                <a:cs typeface="+mn-lt"/>
              </a:rPr>
              <a:t>[2] </a:t>
            </a:r>
            <a:r>
              <a:rPr lang="en-US" sz="1600" dirty="0">
                <a:ea typeface="+mn-lt"/>
                <a:cs typeface="+mn-lt"/>
              </a:rPr>
              <a:t>https://www.amazon.com/dp/B081GN8FL9/ref=sspa_dk_detail_2?psc=1&amp;pd_rd_i=B081GN8FL9&amp;pd_rd_w=ICKqB&amp;pf_rd_p=4269e1a0-a218-4fbd-9748-1cd337d2f2a5&amp;pd_rd_wg=yN3ME&amp;pf_rd_r=AS0JCJJ5E6RQNW06QX79&amp;pd_rd_r=f2cf4d31-1bee-4b8f-9f3f-e54b835cc406&amp;spLa=ZW5jcnlwdGVkUXVhbGlmaWVyPUFZV1IzVlFCM1RQR1YmZW5jcnlwdGVkSWQ9QTA4MzkwNDIzMDkxUkYyTDQxNTNXJmVuY3J5cHRlZEFkSWQ9QTA5MzQzNTczVU44MlNDV0RXWUI2JndpZGdldE5hbWU9c3BfZGV0YWlsJmFjdGlvbj1jbGlja1JlZGlyZWN0JmRvTm90TG9nQ2xpY2s9dHJ1ZQ==</a:t>
            </a:r>
            <a:endParaRPr lang="en-US" sz="1600" dirty="0">
              <a:cs typeface="Calibri"/>
            </a:endParaRPr>
          </a:p>
          <a:p>
            <a:r>
              <a:rPr lang="en-US" sz="1600">
                <a:cs typeface="Calibri"/>
              </a:rPr>
              <a:t>[3] </a:t>
            </a:r>
            <a:r>
              <a:rPr lang="en-US" sz="1600" dirty="0">
                <a:cs typeface="Calibri"/>
              </a:rPr>
              <a:t>https://www.amazon.ca/Camera-Action-gooseneck-Support-Compatible/dp/B07RY89KLV/ref=sr_1_27?dchild=1&amp;keywords=gopro+gooseneck+mount&amp;qid=1617262541&amp;sr=8-27</a:t>
            </a:r>
          </a:p>
          <a:p>
            <a:r>
              <a:rPr lang="en-US" sz="1600">
                <a:cs typeface="Calibri"/>
              </a:rPr>
              <a:t>[4] https://www.amazon.com/Joystick-Controller-Classic-Fighting-Control/dp/B08H8TRTBN/ref=pd_sbs_8?pd_rd_w=BBqqq&amp;pf_rd_p=5e0f7f8d-f321-4a3e-bdac-3142fcd848d7&amp;pf_rd_r=5EGR929PFVNZM82H72P6&amp;pd_rd_r=fa01b98c-4bd3-434d-bcf2-00092b491b48&amp;pd_rd_wg=wx1IG&amp;pd_rd_i=B08H8TRTBN&amp;psc=1</a:t>
            </a:r>
          </a:p>
          <a:p>
            <a:r>
              <a:rPr lang="en-US" sz="1600">
                <a:cs typeface="Calibri"/>
              </a:rPr>
              <a:t>[5] “Click and Mortar 2.0: Indian Organized Retail Has Reached an Inflection Point.” </a:t>
            </a:r>
            <a:r>
              <a:rPr lang="en-US" sz="1600" i="1">
                <a:cs typeface="Calibri"/>
              </a:rPr>
              <a:t>Www.cioandleader.com</a:t>
            </a:r>
            <a:r>
              <a:rPr lang="en-US" sz="1600">
                <a:cs typeface="Calibri"/>
              </a:rPr>
              <a:t>, www.cioandleader.com/article/2017/11/16/click-and-mortar-20-indian-organized-retail-has-reached-inflection-point. 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93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3DF4E89-A5BC-416D-9BBE-9AAA47693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9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02370-9286-4845-B32B-7D18D4F3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Decision Matrix</a:t>
            </a:r>
            <a:endParaRPr lang="en-US" sz="24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Diagram&#10;&#10;Description automatically generated">
            <a:extLst>
              <a:ext uri="{FF2B5EF4-FFF2-40B4-BE49-F238E27FC236}">
                <a16:creationId xmlns:a16="http://schemas.microsoft.com/office/drawing/2014/main" id="{C1B3A1F3-4F13-4E8F-9F87-6EC30A43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5" y="301512"/>
            <a:ext cx="9011727" cy="58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79D2E-5373-4EEF-B2BF-C8EE0D13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Benchmarking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52585D65-5E79-4904-BABB-FF027FE1A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823" y="2489886"/>
            <a:ext cx="6061219" cy="23905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54490C-997F-459E-8BD7-C7655A25FEA2}"/>
              </a:ext>
            </a:extLst>
          </p:cNvPr>
          <p:cNvSpPr txBox="1">
            <a:spLocks/>
          </p:cNvSpPr>
          <p:nvPr/>
        </p:nvSpPr>
        <p:spPr>
          <a:xfrm>
            <a:off x="811600" y="5121950"/>
            <a:ext cx="10711027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/>
              <a:t>Software solutions inaccessible for people with limited motor function.</a:t>
            </a:r>
            <a:endParaRPr lang="en-US" sz="48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945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4" descr="图示&#10;&#10;已自动生成说明">
            <a:extLst>
              <a:ext uri="{FF2B5EF4-FFF2-40B4-BE49-F238E27FC236}">
                <a16:creationId xmlns:a16="http://schemas.microsoft.com/office/drawing/2014/main" id="{F3DF4E90-8E26-468E-9FA0-898FF5E55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441" y="643467"/>
            <a:ext cx="750311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5DB3E-AF8A-4AB8-B43E-3648FD6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Original Concept</a:t>
            </a:r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0B0B2F4-D7B4-4254-9869-3BA203A2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04" y="307731"/>
            <a:ext cx="4153389" cy="3997637"/>
          </a:xfrm>
          <a:prstGeom prst="rect">
            <a:avLst/>
          </a:prstGeom>
        </p:spPr>
      </p:pic>
      <p:pic>
        <p:nvPicPr>
          <p:cNvPr id="5" name="Picture 5" descr="A picture containing furniture, table, coffee table, stand&#10;&#10;Description automatically generated">
            <a:extLst>
              <a:ext uri="{FF2B5EF4-FFF2-40B4-BE49-F238E27FC236}">
                <a16:creationId xmlns:a16="http://schemas.microsoft.com/office/drawing/2014/main" id="{C53867DD-5D94-45DF-AC34-3E03A4DE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84" y="307731"/>
            <a:ext cx="4265635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8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5949C074-A3A2-4A2C-967B-7B0048883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9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3AADE-B253-40D5-85A5-42823F2B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</a:rPr>
              <a:t>Competing: Software Based Solution</a:t>
            </a:r>
          </a:p>
        </p:txBody>
      </p:sp>
    </p:spTree>
    <p:extLst>
      <p:ext uri="{BB962C8B-B14F-4D97-AF65-F5344CB8AC3E}">
        <p14:creationId xmlns:p14="http://schemas.microsoft.com/office/powerpoint/2010/main" val="4182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2E1269-C9C9-4434-B891-6E77B4412712}"/>
              </a:ext>
            </a:extLst>
          </p:cNvPr>
          <p:cNvSpPr txBox="1">
            <a:spLocks/>
          </p:cNvSpPr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/>
              <a:t>Revised Concept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1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430F16E1-569E-4A97-BE67-B455AED13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59" b="-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3598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Portable Orator -TalkBox </vt:lpstr>
      <vt:lpstr>Client Needs </vt:lpstr>
      <vt:lpstr>PowerPoint Presentation</vt:lpstr>
      <vt:lpstr>Decision Matrix</vt:lpstr>
      <vt:lpstr>Benchmarking</vt:lpstr>
      <vt:lpstr>PowerPoint Presentation</vt:lpstr>
      <vt:lpstr>Original Concept</vt:lpstr>
      <vt:lpstr>Competing: Software Based Solution</vt:lpstr>
      <vt:lpstr>PowerPoint Presentation</vt:lpstr>
      <vt:lpstr>Gooseneck Mount</vt:lpstr>
      <vt:lpstr>Prototype I -Software</vt:lpstr>
      <vt:lpstr>Components </vt:lpstr>
      <vt:lpstr>Joystick</vt:lpstr>
      <vt:lpstr>3D Printed Cover</vt:lpstr>
      <vt:lpstr>SOFTWARE</vt:lpstr>
      <vt:lpstr>SOFTWARE</vt:lpstr>
      <vt:lpstr>Live Demonstration</vt:lpstr>
      <vt:lpstr>   Business model - Click and Mortar</vt:lpstr>
      <vt:lpstr>Future Work</vt:lpstr>
      <vt:lpstr>Lessons Learned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Jancowski</dc:creator>
  <cp:revision>4</cp:revision>
  <dcterms:created xsi:type="dcterms:W3CDTF">2021-03-25T18:05:44Z</dcterms:created>
  <dcterms:modified xsi:type="dcterms:W3CDTF">2021-04-10T23:56:38Z</dcterms:modified>
</cp:coreProperties>
</file>