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02466866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02466866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e7888da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de7888da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e7888da1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e7888da1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de7888da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de7888da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e7888da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e7888da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ee1e4d0c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ee1e4d0c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de7888da1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de7888da1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13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HAZO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Concepts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Criteria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Augmented Reality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use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reach out to as many people as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accuracy (95%)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design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Game-like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Aesthetically pleasing for people to use everyday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Locating places to recycle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1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5671" l="26826" r="22681" t="14177"/>
          <a:stretch/>
        </p:blipFill>
        <p:spPr>
          <a:xfrm>
            <a:off x="311700" y="1152425"/>
            <a:ext cx="2006952" cy="36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15249" l="29203" r="24893" t="14604"/>
          <a:stretch/>
        </p:blipFill>
        <p:spPr>
          <a:xfrm>
            <a:off x="2604893" y="1152425"/>
            <a:ext cx="1824557" cy="36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16810" l="23718" r="25730" t="14460"/>
          <a:stretch/>
        </p:blipFill>
        <p:spPr>
          <a:xfrm>
            <a:off x="4747525" y="1152425"/>
            <a:ext cx="2050823" cy="36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8673" y="1166850"/>
            <a:ext cx="1875177" cy="357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2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100" y="1169837"/>
            <a:ext cx="4313799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3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7284" y="1238340"/>
            <a:ext cx="1343317" cy="238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25" y="1238340"/>
            <a:ext cx="1300933" cy="23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1624" y="1238340"/>
            <a:ext cx="1300933" cy="23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8024" y="1238340"/>
            <a:ext cx="1300933" cy="23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1221" y="1238340"/>
            <a:ext cx="1300928" cy="23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9805" y="1237325"/>
            <a:ext cx="1300928" cy="231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4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1" y="1376796"/>
            <a:ext cx="1838150" cy="28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250" y="1502650"/>
            <a:ext cx="1718944" cy="28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400" y="1548000"/>
            <a:ext cx="1930275" cy="28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8475" y="1505601"/>
            <a:ext cx="1930274" cy="291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184" y="1152425"/>
            <a:ext cx="2074925" cy="368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063" y="1152425"/>
            <a:ext cx="2074925" cy="36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5">
            <a:alphaModFix/>
          </a:blip>
          <a:srcRect b="0" l="37062" r="37211" t="0"/>
          <a:stretch/>
        </p:blipFill>
        <p:spPr>
          <a:xfrm>
            <a:off x="1381888" y="1152425"/>
            <a:ext cx="1685923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338" y="1152425"/>
            <a:ext cx="2074925" cy="36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466" y="1152425"/>
            <a:ext cx="2074951" cy="368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6722" y="1152425"/>
            <a:ext cx="2074931" cy="36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