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C1AB-317A-4372-891B-5AC31874D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A4E3E-015A-4CE2-432D-BBBADE1D7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0DD62-2C2B-625D-4D2A-8F567ED0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52EB9-71F8-F499-B6C4-054BC9C36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598C4-F716-10C1-B56F-A318CF43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61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5817-A137-A820-8A18-5CC228A1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6C519-A5A9-A3FF-4351-F6DCE992F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85FE7-741E-F202-BD13-7DA1DEA8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8663-7787-B925-7E06-037A3EC6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7CD73-7966-F656-0673-C03B590F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92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0AB94-0BC5-E2D2-2DB6-761916229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62BCB-30CC-00D8-05F2-01AB08530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25DBD-41B4-8387-FCBE-A816C5F0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09B10-DC97-3BD7-7ED7-7925F938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E0FB7-2744-39F4-F570-842F9B84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63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60B1-6A11-167B-6E55-9E06862E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BD6A-A556-2684-CE94-CF79775FD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89E9D-BEA1-A84F-61FE-4876DD106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E862A-6BF9-0E2A-0E6D-6363BEEE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4F00-A642-81FB-A559-0D280F36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64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9EEE-03C8-222F-0EF9-DB4D11B7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A0EAF-48B2-EA5C-0AAA-B3972BB6F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4FC05-8025-9F17-00EB-E68FFD02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9357F-6ADC-C702-C649-6EBDEB45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F4592-87F6-3218-0A1B-153B7994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85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9B66-BDA6-E1BE-913F-B95D2ED8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AA8D3-6283-594C-F6A8-F02F905C0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82D2F-67E8-7D2B-538B-48DB8C9D8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8A92B-B101-81B6-3F0F-E2C0A1D29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C26E0-D35F-898F-9F3F-EA6D193C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0A276-2632-21B4-40D1-98B7A30E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44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ED54-0903-927E-8D6B-6DC25F75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82608-5FEA-B018-39C7-35AE26DC8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19A5B-99B5-29D8-09BF-13F1E15B7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77C5F-8089-420E-023D-710EAB307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C093F-B943-3975-C574-2417FB342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96A9E-B612-9B18-48F8-1E8840B1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2B7A6-533C-C5C4-B47D-C16E0151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173E3-E5EE-E1F4-CB1F-65C75B6D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71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02023-7673-A15E-D359-A500EE54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C8294-41F6-00C9-B3A5-99E7ED22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22DA4-4869-EC1F-BC5D-52EB1991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F16003-C125-5AE3-C7BD-D7B43085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2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687CE5-1C8E-D730-0DD7-4456DBA7C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80F3C-9A02-C78D-815C-5A035123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0893C-2334-1426-0084-D2950ABE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96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1DB5-E3EF-A38A-65A2-7FA69A59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9BBE-076A-744F-5E2A-80B2461E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2AB52-8FBF-2A4E-3BDC-BC1A43164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625C1-D697-633C-0EF5-DF612B64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3B1A-888E-992C-1488-22CB4C46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BA7AB-4273-75DD-64EC-DDCF80A4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981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EC25-E554-5A4D-BE33-A6472E6A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71763-72F7-C45D-4A32-0E174C4D1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57DBA-D76F-07AA-0F24-46426D70B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0AF69-4B06-2A29-A2CE-6EB41F58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BC921-3DE0-5CE7-E329-5D34E0292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CE653-8E98-6CAA-F3F2-6231C90D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40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F72BD9-7542-C17C-98F2-7F76B443D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C7603-F36B-B74C-693E-17BBFA26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3F338-BBF2-E0DF-D147-4A2EE8D29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D65F9-1684-478E-8DF2-4E8226D12CF7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AA542-AD2B-4D98-2133-6F027D594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429CF-0688-DA87-591B-F3108F6D0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E4CC5-BAC1-47AD-8BAE-14EE702DA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1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E3A7B-EA2D-45D7-5977-E06FDA17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0" y="720437"/>
            <a:ext cx="8074815" cy="19486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Day Pitch</a:t>
            </a:r>
            <a:br>
              <a:rPr lang="en-US" sz="5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30,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DDE89-C32A-50CA-AF6B-CA3AAB8A1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Group 15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Mines Action Canada Protocol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John Balewula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Belden Winner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Philippe Hamel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Connor Begg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1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7E38-84CE-166D-11CA-C2F881FB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62" y="448506"/>
            <a:ext cx="4544762" cy="845280"/>
          </a:xfrm>
        </p:spPr>
        <p:txBody>
          <a:bodyPr anchor="t">
            <a:normAutofit/>
          </a:bodyPr>
          <a:lstStyle/>
          <a:p>
            <a:pPr algn="ctr"/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BECF6-86CF-B638-3D77-2C786296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1496301"/>
            <a:ext cx="6220691" cy="49131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sz="2400" dirty="0"/>
              <a:t> </a:t>
            </a:r>
            <a:r>
              <a:rPr lang="en-US" sz="2400" dirty="0"/>
              <a:t>Canada’s leading humanitarian disarmament organization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Virtual Reality for a Ban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Address ethical concerns autonomous weapons raise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Problem Statement: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Mines Action Canada need a unique and convincing 30-60 second video showcasing what our world would look like with autonomous weapons because they want self governing killer robots banned</a:t>
            </a:r>
            <a:endParaRPr lang="en-CA" sz="2400" dirty="0"/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660F2CD0-4C7D-5640-3D83-96EC2B9CE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599" b="-2"/>
          <a:stretch/>
        </p:blipFill>
        <p:spPr>
          <a:xfrm>
            <a:off x="7236204" y="517052"/>
            <a:ext cx="4730713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A9DA73-2BA4-B049-93D9-6F178F7A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618" y="757197"/>
            <a:ext cx="7011603" cy="572840"/>
          </a:xfrm>
        </p:spPr>
        <p:txBody>
          <a:bodyPr anchor="ctr">
            <a:normAutofit fontScale="90000"/>
          </a:bodyPr>
          <a:lstStyle/>
          <a:p>
            <a:r>
              <a:rPr lang="en-CA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+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6AFAF-1A2C-4983-E047-2515A077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63959"/>
            <a:ext cx="10668000" cy="4767198"/>
          </a:xfrm>
        </p:spPr>
        <p:txBody>
          <a:bodyPr anchor="t">
            <a:normAutofit/>
          </a:bodyPr>
          <a:lstStyle/>
          <a:p>
            <a:r>
              <a:rPr lang="en-US" sz="2000" dirty="0"/>
              <a:t>*Need 1: Short and efficient </a:t>
            </a:r>
          </a:p>
          <a:p>
            <a:r>
              <a:rPr lang="en-US" sz="2000" dirty="0"/>
              <a:t>Need 2: Interesting, unique and memorable </a:t>
            </a:r>
          </a:p>
          <a:p>
            <a:r>
              <a:rPr lang="en-US" sz="2000" dirty="0"/>
              <a:t>Need 3: Evoke concern &amp; inspire viewers to enact positive change </a:t>
            </a:r>
          </a:p>
          <a:p>
            <a:r>
              <a:rPr lang="en-US" sz="2000" dirty="0"/>
              <a:t>*Need 4: Easily understood by many audiences </a:t>
            </a:r>
          </a:p>
          <a:p>
            <a:r>
              <a:rPr lang="en-US" sz="2000" dirty="0"/>
              <a:t>Need 5: Realistic and tangible. *Denotes Importance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Functional Requirements: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Quality of assets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Neutral setting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Clear/unifying message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36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251E2-6F98-70B2-7326-FE994E3A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5" y="1186853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CA" sz="4600" dirty="0"/>
              <a:t> </a:t>
            </a:r>
            <a:r>
              <a:rPr lang="en-CA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– Subsystems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EF1F-BE89-1390-3648-8305E566A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849" y="845306"/>
            <a:ext cx="6025257" cy="44807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Camera ◦ How the user sees and interacts with the environment around them </a:t>
            </a:r>
          </a:p>
          <a:p>
            <a:pPr marL="0" indent="0">
              <a:buNone/>
            </a:pPr>
            <a:r>
              <a:rPr lang="en-US" dirty="0"/>
              <a:t>Content ◦ What is being shown to the user </a:t>
            </a:r>
          </a:p>
          <a:p>
            <a:pPr marL="0" indent="0">
              <a:buNone/>
            </a:pPr>
            <a:r>
              <a:rPr lang="en-US" dirty="0"/>
              <a:t>Takeaway ◦ How the user will feel after experiencing our simulation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699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C0C8-DDBF-4432-EBC9-C5DA02759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884" y="1186853"/>
            <a:ext cx="2977563" cy="4480726"/>
          </a:xfrm>
        </p:spPr>
        <p:txBody>
          <a:bodyPr>
            <a:normAutofit/>
          </a:bodyPr>
          <a:lstStyle/>
          <a:p>
            <a:r>
              <a:rPr lang="en-CA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Prototype Phases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D5875-6B68-1C36-ED1F-D6E1C5D1D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4" y="787791"/>
            <a:ext cx="6893149" cy="5748476"/>
          </a:xfrm>
        </p:spPr>
        <p:txBody>
          <a:bodyPr anchor="ctr">
            <a:normAutofit lnSpcReduction="10000"/>
          </a:bodyPr>
          <a:lstStyle/>
          <a:p>
            <a:r>
              <a:rPr lang="en-CA" sz="2400" dirty="0"/>
              <a:t> </a:t>
            </a:r>
            <a:r>
              <a:rPr lang="en-CA" sz="2000" dirty="0">
                <a:solidFill>
                  <a:srgbClr val="002060"/>
                </a:solidFill>
              </a:rPr>
              <a:t>Prototype 1:</a:t>
            </a:r>
          </a:p>
          <a:p>
            <a:r>
              <a:rPr lang="en-CA" sz="2400" dirty="0"/>
              <a:t> </a:t>
            </a: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final concept design</a:t>
            </a:r>
          </a:p>
          <a:p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 times square city space developed</a:t>
            </a:r>
            <a:endParaRPr lang="en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Chosen assets in central space of city</a:t>
            </a:r>
          </a:p>
          <a:p>
            <a:pPr marL="0" indent="0">
              <a:buNone/>
            </a:pPr>
            <a:endParaRPr lang="en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CA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Prototype 2: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interaction and other software-based integrations</a:t>
            </a:r>
            <a:endParaRPr lang="en-C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CA" sz="2400" dirty="0"/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integration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usability and functionality of critical subsystems</a:t>
            </a:r>
          </a:p>
          <a:p>
            <a:pPr marL="0" indent="0">
              <a:buNone/>
            </a:pPr>
            <a:endParaRPr lang="en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Prototype 3: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Performance</a:t>
            </a:r>
            <a:endParaRPr lang="en-C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original vision is achieved to the extent of our original expectations</a:t>
            </a:r>
            <a:endParaRPr lang="en-C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Optimization</a:t>
            </a:r>
            <a:endParaRPr lang="en-C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6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32E78F-8E73-64E4-A8BB-83ADA01A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CA" sz="6600" dirty="0"/>
              <a:t> </a:t>
            </a:r>
            <a:r>
              <a:rPr lang="en-C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Product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A22B-6191-CDD8-9537-37FE806A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289" y="984737"/>
            <a:ext cx="6414863" cy="524641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CA" sz="2600" dirty="0"/>
              <a:t>                          Features/ Operation/ Eccentric Aspect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600" dirty="0"/>
              <a:t>Gaze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600" dirty="0"/>
              <a:t> Movement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600" dirty="0"/>
              <a:t> </a:t>
            </a:r>
            <a:r>
              <a:rPr lang="en-CA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Greatest degree of fidelity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600" dirty="0"/>
              <a:t> </a:t>
            </a:r>
            <a:r>
              <a:rPr lang="en-CA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scenes insertion</a:t>
            </a:r>
          </a:p>
          <a:p>
            <a:pPr marL="0" indent="0">
              <a:buNone/>
            </a:pPr>
            <a:r>
              <a:rPr lang="en-CA" sz="2600" dirty="0"/>
              <a:t>                   - VR Oculus hardware in Unity</a:t>
            </a:r>
          </a:p>
          <a:p>
            <a:pPr marL="0" indent="0">
              <a:buNone/>
            </a:pPr>
            <a:endParaRPr lang="en-CA" sz="2600" dirty="0"/>
          </a:p>
          <a:p>
            <a:pPr marL="0" indent="0">
              <a:buNone/>
            </a:pPr>
            <a:r>
              <a:rPr lang="en-US" sz="2600" dirty="0"/>
              <a:t>• City environment </a:t>
            </a:r>
          </a:p>
          <a:p>
            <a:pPr marL="0" indent="0">
              <a:buNone/>
            </a:pPr>
            <a:r>
              <a:rPr lang="en-US" sz="2600" dirty="0"/>
              <a:t>• Billboards and news broadcasts </a:t>
            </a:r>
          </a:p>
          <a:p>
            <a:pPr marL="0" indent="0">
              <a:buNone/>
            </a:pPr>
            <a:r>
              <a:rPr lang="en-US" sz="2600" dirty="0"/>
              <a:t>• Free range of sight </a:t>
            </a:r>
          </a:p>
          <a:p>
            <a:pPr marL="0" indent="0">
              <a:buNone/>
            </a:pPr>
            <a:r>
              <a:rPr lang="en-US" sz="2600" dirty="0"/>
              <a:t>• Scale</a:t>
            </a:r>
          </a:p>
          <a:p>
            <a:pPr marL="0" indent="0">
              <a:buNone/>
            </a:pPr>
            <a:r>
              <a:rPr lang="en-US" sz="2600" dirty="0"/>
              <a:t>• Simple story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178361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D428-8BF6-4F0C-E459-6444E3BF3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Question &amp; Answer Period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6D4634-271F-8D27-D3A3-0F744F80BF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52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298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Courier New</vt:lpstr>
      <vt:lpstr>Wingdings</vt:lpstr>
      <vt:lpstr>Office Theme</vt:lpstr>
      <vt:lpstr>Design Day Pitch November 30, 2023</vt:lpstr>
      <vt:lpstr>Problem</vt:lpstr>
      <vt:lpstr>Needs + Constraints</vt:lpstr>
      <vt:lpstr> Solutions – Subsystems</vt:lpstr>
      <vt:lpstr>Prototype Phases</vt:lpstr>
      <vt:lpstr> Final Product</vt:lpstr>
      <vt:lpstr>Question &amp; Answer Period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Day Pitch November 30, 2023</dc:title>
  <dc:creator>John Syamasya Balewula</dc:creator>
  <cp:lastModifiedBy>John Syamasya Balewula</cp:lastModifiedBy>
  <cp:revision>1</cp:revision>
  <dcterms:created xsi:type="dcterms:W3CDTF">2023-11-30T03:37:38Z</dcterms:created>
  <dcterms:modified xsi:type="dcterms:W3CDTF">2023-11-30T04:51:38Z</dcterms:modified>
</cp:coreProperties>
</file>