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62" r:id="rId3"/>
  </p:sldMasterIdLst>
  <p:notesMasterIdLst>
    <p:notesMasterId r:id="rId13"/>
  </p:notesMasterIdLst>
  <p:sldIdLst>
    <p:sldId id="268" r:id="rId4"/>
    <p:sldId id="264" r:id="rId5"/>
    <p:sldId id="265" r:id="rId6"/>
    <p:sldId id="260" r:id="rId7"/>
    <p:sldId id="263" r:id="rId8"/>
    <p:sldId id="266" r:id="rId9"/>
    <p:sldId id="267" r:id="rId10"/>
    <p:sldId id="26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164C8-C804-480D-813D-163B26AD736C}" type="doc">
      <dgm:prSet loTypeId="urn:microsoft.com/office/officeart/2005/8/layout/bProcess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CA"/>
        </a:p>
      </dgm:t>
    </dgm:pt>
    <dgm:pt modelId="{757DCC2A-7BD1-4539-A7D1-3AD6BE2F22F7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CA" dirty="0"/>
            <a:t>Joint Design and Simulation</a:t>
          </a:r>
        </a:p>
      </dgm:t>
    </dgm:pt>
    <dgm:pt modelId="{BBF6B3A5-5580-497D-97C8-3C933D43FFDE}" type="parTrans" cxnId="{6A8FF811-D272-4630-A90D-3CE80B4F8758}">
      <dgm:prSet/>
      <dgm:spPr/>
      <dgm:t>
        <a:bodyPr/>
        <a:lstStyle/>
        <a:p>
          <a:endParaRPr lang="en-CA"/>
        </a:p>
      </dgm:t>
    </dgm:pt>
    <dgm:pt modelId="{23E71D5D-491A-4AF4-AAC5-C65E92C9F15C}" type="sibTrans" cxnId="{6A8FF811-D272-4630-A90D-3CE80B4F8758}">
      <dgm:prSet/>
      <dgm:spPr/>
      <dgm:t>
        <a:bodyPr/>
        <a:lstStyle/>
        <a:p>
          <a:endParaRPr lang="en-CA"/>
        </a:p>
      </dgm:t>
    </dgm:pt>
    <dgm:pt modelId="{D5B0BFFD-2CDD-4710-877A-A4A6C0A020B9}">
      <dgm:prSet phldrT="[Text]"/>
      <dgm:spPr/>
      <dgm:t>
        <a:bodyPr/>
        <a:lstStyle/>
        <a:p>
          <a:r>
            <a:rPr lang="en-CA" dirty="0"/>
            <a:t>Verification with Client</a:t>
          </a:r>
        </a:p>
      </dgm:t>
    </dgm:pt>
    <dgm:pt modelId="{2CD5C580-A681-4E28-9EC7-C3DCF7F7BE3C}" type="parTrans" cxnId="{523ADA56-C513-448D-B96E-B94AA6048103}">
      <dgm:prSet/>
      <dgm:spPr/>
      <dgm:t>
        <a:bodyPr/>
        <a:lstStyle/>
        <a:p>
          <a:endParaRPr lang="en-CA"/>
        </a:p>
      </dgm:t>
    </dgm:pt>
    <dgm:pt modelId="{F966F8DE-08A9-4FBD-ACC7-9F56BD47CB23}" type="sibTrans" cxnId="{523ADA56-C513-448D-B96E-B94AA6048103}">
      <dgm:prSet/>
      <dgm:spPr/>
      <dgm:t>
        <a:bodyPr/>
        <a:lstStyle/>
        <a:p>
          <a:endParaRPr lang="en-CA"/>
        </a:p>
      </dgm:t>
    </dgm:pt>
    <dgm:pt modelId="{3DD7B658-5BCC-4627-8210-A25B7924254D}">
      <dgm:prSet/>
      <dgm:spPr/>
      <dgm:t>
        <a:bodyPr/>
        <a:lstStyle/>
        <a:p>
          <a:r>
            <a:rPr lang="en-CA" dirty="0"/>
            <a:t>Prototyping Using Metal 3D Printer and Testing</a:t>
          </a:r>
        </a:p>
      </dgm:t>
    </dgm:pt>
    <dgm:pt modelId="{C068A058-65D7-4822-9482-D1383DDD42C1}" type="parTrans" cxnId="{26930C5B-443A-4868-8886-3BC635A2B161}">
      <dgm:prSet/>
      <dgm:spPr/>
      <dgm:t>
        <a:bodyPr/>
        <a:lstStyle/>
        <a:p>
          <a:endParaRPr lang="en-CA"/>
        </a:p>
      </dgm:t>
    </dgm:pt>
    <dgm:pt modelId="{F1C4FD46-EE95-4EBD-B679-6C4D636FFD0C}" type="sibTrans" cxnId="{26930C5B-443A-4868-8886-3BC635A2B161}">
      <dgm:prSet/>
      <dgm:spPr/>
      <dgm:t>
        <a:bodyPr/>
        <a:lstStyle/>
        <a:p>
          <a:endParaRPr lang="en-CA"/>
        </a:p>
      </dgm:t>
    </dgm:pt>
    <dgm:pt modelId="{65CB42EA-176C-4A6B-ACF8-617C61310A82}">
      <dgm:prSet/>
      <dgm:spPr/>
      <dgm:t>
        <a:bodyPr/>
        <a:lstStyle/>
        <a:p>
          <a:r>
            <a:rPr lang="en-CA" dirty="0"/>
            <a:t>Prototyping Using FDM</a:t>
          </a:r>
        </a:p>
      </dgm:t>
    </dgm:pt>
    <dgm:pt modelId="{5A6C381A-D234-4B9E-97F7-E4A5384057E9}" type="parTrans" cxnId="{81830747-7FF6-451B-891A-37DEF915A033}">
      <dgm:prSet/>
      <dgm:spPr/>
      <dgm:t>
        <a:bodyPr/>
        <a:lstStyle/>
        <a:p>
          <a:endParaRPr lang="en-CA"/>
        </a:p>
      </dgm:t>
    </dgm:pt>
    <dgm:pt modelId="{68720B28-3866-4CBF-B030-A9B65A437459}" type="sibTrans" cxnId="{81830747-7FF6-451B-891A-37DEF915A033}">
      <dgm:prSet/>
      <dgm:spPr/>
      <dgm:t>
        <a:bodyPr/>
        <a:lstStyle/>
        <a:p>
          <a:endParaRPr lang="en-CA"/>
        </a:p>
      </dgm:t>
    </dgm:pt>
    <dgm:pt modelId="{9E0DDA8F-C43F-4603-ACA1-F0AC9D9A4A04}">
      <dgm:prSet/>
      <dgm:spPr/>
      <dgm:t>
        <a:bodyPr/>
        <a:lstStyle/>
        <a:p>
          <a:r>
            <a:rPr lang="en-CA" dirty="0"/>
            <a:t>Testing</a:t>
          </a:r>
        </a:p>
      </dgm:t>
    </dgm:pt>
    <dgm:pt modelId="{0C5D6C05-9B13-4D02-80E2-846CC8EE58E9}" type="parTrans" cxnId="{62D1C73F-21B0-48D4-AD47-218A032018D1}">
      <dgm:prSet/>
      <dgm:spPr/>
      <dgm:t>
        <a:bodyPr/>
        <a:lstStyle/>
        <a:p>
          <a:endParaRPr lang="en-CA"/>
        </a:p>
      </dgm:t>
    </dgm:pt>
    <dgm:pt modelId="{603F189C-17BE-421A-BDB1-199C803D7248}" type="sibTrans" cxnId="{62D1C73F-21B0-48D4-AD47-218A032018D1}">
      <dgm:prSet/>
      <dgm:spPr/>
      <dgm:t>
        <a:bodyPr/>
        <a:lstStyle/>
        <a:p>
          <a:endParaRPr lang="en-CA"/>
        </a:p>
      </dgm:t>
    </dgm:pt>
    <dgm:pt modelId="{042C817A-4F6D-4371-A7B3-7EBE01034E30}">
      <dgm:prSet/>
      <dgm:spPr>
        <a:solidFill>
          <a:srgbClr val="92D050"/>
        </a:solidFill>
      </dgm:spPr>
      <dgm:t>
        <a:bodyPr/>
        <a:lstStyle/>
        <a:p>
          <a:r>
            <a:rPr lang="en-CA" dirty="0"/>
            <a:t>Final Product</a:t>
          </a:r>
        </a:p>
      </dgm:t>
    </dgm:pt>
    <dgm:pt modelId="{0DE7CD13-8DE1-4C93-8F76-A7107D893F33}" type="parTrans" cxnId="{E16AEB9C-BCE0-4936-81D7-B35071374628}">
      <dgm:prSet/>
      <dgm:spPr/>
      <dgm:t>
        <a:bodyPr/>
        <a:lstStyle/>
        <a:p>
          <a:endParaRPr lang="en-CA"/>
        </a:p>
      </dgm:t>
    </dgm:pt>
    <dgm:pt modelId="{FCA85302-2BFB-4C21-A594-BA02C902C94D}" type="sibTrans" cxnId="{E16AEB9C-BCE0-4936-81D7-B35071374628}">
      <dgm:prSet/>
      <dgm:spPr/>
      <dgm:t>
        <a:bodyPr/>
        <a:lstStyle/>
        <a:p>
          <a:endParaRPr lang="en-CA"/>
        </a:p>
      </dgm:t>
    </dgm:pt>
    <dgm:pt modelId="{24DE608E-F693-44C5-9495-044870E8CC90}" type="pres">
      <dgm:prSet presAssocID="{7B8164C8-C804-480D-813D-163B26AD736C}" presName="diagram" presStyleCnt="0">
        <dgm:presLayoutVars>
          <dgm:dir/>
          <dgm:resizeHandles/>
        </dgm:presLayoutVars>
      </dgm:prSet>
      <dgm:spPr/>
    </dgm:pt>
    <dgm:pt modelId="{5EE798A2-9280-451C-A571-52433D64B8E0}" type="pres">
      <dgm:prSet presAssocID="{757DCC2A-7BD1-4539-A7D1-3AD6BE2F22F7}" presName="firstNode" presStyleLbl="node1" presStyleIdx="0" presStyleCnt="6" custLinFactNeighborX="-89108" custLinFactNeighborY="3127">
        <dgm:presLayoutVars>
          <dgm:bulletEnabled val="1"/>
        </dgm:presLayoutVars>
      </dgm:prSet>
      <dgm:spPr/>
    </dgm:pt>
    <dgm:pt modelId="{B340DFD7-65C8-4679-9073-EAAAA2819B1E}" type="pres">
      <dgm:prSet presAssocID="{23E71D5D-491A-4AF4-AAC5-C65E92C9F15C}" presName="sibTrans" presStyleLbl="sibTrans2D1" presStyleIdx="0" presStyleCnt="5"/>
      <dgm:spPr/>
    </dgm:pt>
    <dgm:pt modelId="{3EC82253-5B31-45AC-A087-C3539889AE7F}" type="pres">
      <dgm:prSet presAssocID="{D5B0BFFD-2CDD-4710-877A-A4A6C0A020B9}" presName="middleNode" presStyleCnt="0"/>
      <dgm:spPr/>
    </dgm:pt>
    <dgm:pt modelId="{A9E8E8F8-41AC-44E7-BC9F-12DF0609CAD4}" type="pres">
      <dgm:prSet presAssocID="{D5B0BFFD-2CDD-4710-877A-A4A6C0A020B9}" presName="padding" presStyleLbl="node1" presStyleIdx="0" presStyleCnt="6"/>
      <dgm:spPr/>
    </dgm:pt>
    <dgm:pt modelId="{6FD5BF90-FAF0-47D9-ADAB-2C4E9C067058}" type="pres">
      <dgm:prSet presAssocID="{D5B0BFFD-2CDD-4710-877A-A4A6C0A020B9}" presName="shape" presStyleLbl="node1" presStyleIdx="1" presStyleCnt="6" custLinFactNeighborX="-4716" custLinFactNeighborY="-39382">
        <dgm:presLayoutVars>
          <dgm:bulletEnabled val="1"/>
        </dgm:presLayoutVars>
      </dgm:prSet>
      <dgm:spPr/>
    </dgm:pt>
    <dgm:pt modelId="{BFF83D91-416C-42A4-A038-693109912CCC}" type="pres">
      <dgm:prSet presAssocID="{F966F8DE-08A9-4FBD-ACC7-9F56BD47CB23}" presName="sibTrans" presStyleLbl="sibTrans2D1" presStyleIdx="1" presStyleCnt="5"/>
      <dgm:spPr/>
    </dgm:pt>
    <dgm:pt modelId="{BA31B7A3-910D-4905-816F-5161944AD647}" type="pres">
      <dgm:prSet presAssocID="{65CB42EA-176C-4A6B-ACF8-617C61310A82}" presName="middleNode" presStyleCnt="0"/>
      <dgm:spPr/>
    </dgm:pt>
    <dgm:pt modelId="{D59376E0-63EC-41A9-9B0C-A793A9520D6B}" type="pres">
      <dgm:prSet presAssocID="{65CB42EA-176C-4A6B-ACF8-617C61310A82}" presName="padding" presStyleLbl="node1" presStyleIdx="1" presStyleCnt="6"/>
      <dgm:spPr/>
    </dgm:pt>
    <dgm:pt modelId="{888BECC0-F930-48BD-BC4A-3BF39AD70A77}" type="pres">
      <dgm:prSet presAssocID="{65CB42EA-176C-4A6B-ACF8-617C61310A82}" presName="shape" presStyleLbl="node1" presStyleIdx="2" presStyleCnt="6" custLinFactNeighborX="-70384" custLinFactNeighborY="24880">
        <dgm:presLayoutVars>
          <dgm:bulletEnabled val="1"/>
        </dgm:presLayoutVars>
      </dgm:prSet>
      <dgm:spPr/>
    </dgm:pt>
    <dgm:pt modelId="{A624DA7D-138D-4290-B8D4-1BEF6634C4AE}" type="pres">
      <dgm:prSet presAssocID="{68720B28-3866-4CBF-B030-A9B65A437459}" presName="sibTrans" presStyleLbl="sibTrans2D1" presStyleIdx="2" presStyleCnt="5"/>
      <dgm:spPr/>
    </dgm:pt>
    <dgm:pt modelId="{E93936BE-243A-4378-93C5-09C899D20B42}" type="pres">
      <dgm:prSet presAssocID="{9E0DDA8F-C43F-4603-ACA1-F0AC9D9A4A04}" presName="middleNode" presStyleCnt="0"/>
      <dgm:spPr/>
    </dgm:pt>
    <dgm:pt modelId="{FDB289CC-7F8F-47F4-9B65-600E5BC17572}" type="pres">
      <dgm:prSet presAssocID="{9E0DDA8F-C43F-4603-ACA1-F0AC9D9A4A04}" presName="padding" presStyleLbl="node1" presStyleIdx="2" presStyleCnt="6"/>
      <dgm:spPr/>
    </dgm:pt>
    <dgm:pt modelId="{F2E89DCF-45C8-43E4-AFC7-AD7C19CC64FE}" type="pres">
      <dgm:prSet presAssocID="{9E0DDA8F-C43F-4603-ACA1-F0AC9D9A4A04}" presName="shape" presStyleLbl="node1" presStyleIdx="3" presStyleCnt="6" custLinFactNeighborX="54760" custLinFactNeighborY="91434">
        <dgm:presLayoutVars>
          <dgm:bulletEnabled val="1"/>
        </dgm:presLayoutVars>
      </dgm:prSet>
      <dgm:spPr/>
    </dgm:pt>
    <dgm:pt modelId="{C55F5B1D-614B-48AA-93D1-30B08CDFF198}" type="pres">
      <dgm:prSet presAssocID="{603F189C-17BE-421A-BDB1-199C803D7248}" presName="sibTrans" presStyleLbl="sibTrans2D1" presStyleIdx="3" presStyleCnt="5"/>
      <dgm:spPr/>
    </dgm:pt>
    <dgm:pt modelId="{C982703F-EFB0-474E-A7D2-42C75E493771}" type="pres">
      <dgm:prSet presAssocID="{3DD7B658-5BCC-4627-8210-A25B7924254D}" presName="middleNode" presStyleCnt="0"/>
      <dgm:spPr/>
    </dgm:pt>
    <dgm:pt modelId="{BC9228BB-95DD-463E-8FAD-C28285CF908B}" type="pres">
      <dgm:prSet presAssocID="{3DD7B658-5BCC-4627-8210-A25B7924254D}" presName="padding" presStyleLbl="node1" presStyleIdx="3" presStyleCnt="6"/>
      <dgm:spPr/>
    </dgm:pt>
    <dgm:pt modelId="{B40D7831-C58A-4176-BDE6-1E9802B7098D}" type="pres">
      <dgm:prSet presAssocID="{3DD7B658-5BCC-4627-8210-A25B7924254D}" presName="shape" presStyleLbl="node1" presStyleIdx="4" presStyleCnt="6" custLinFactNeighborX="-25337" custLinFactNeighborY="4801">
        <dgm:presLayoutVars>
          <dgm:bulletEnabled val="1"/>
        </dgm:presLayoutVars>
      </dgm:prSet>
      <dgm:spPr/>
    </dgm:pt>
    <dgm:pt modelId="{2D74069B-23EA-49A9-BE71-C21AC40D73ED}" type="pres">
      <dgm:prSet presAssocID="{F1C4FD46-EE95-4EBD-B679-6C4D636FFD0C}" presName="sibTrans" presStyleLbl="sibTrans2D1" presStyleIdx="4" presStyleCnt="5"/>
      <dgm:spPr/>
    </dgm:pt>
    <dgm:pt modelId="{676266AB-C403-4A25-BF60-0A0F3CFBAE84}" type="pres">
      <dgm:prSet presAssocID="{042C817A-4F6D-4371-A7B3-7EBE01034E30}" presName="lastNode" presStyleLbl="node1" presStyleIdx="5" presStyleCnt="6" custLinFactNeighborX="86688" custLinFactNeighborY="-59149">
        <dgm:presLayoutVars>
          <dgm:bulletEnabled val="1"/>
        </dgm:presLayoutVars>
      </dgm:prSet>
      <dgm:spPr/>
    </dgm:pt>
  </dgm:ptLst>
  <dgm:cxnLst>
    <dgm:cxn modelId="{6A8FF811-D272-4630-A90D-3CE80B4F8758}" srcId="{7B8164C8-C804-480D-813D-163B26AD736C}" destId="{757DCC2A-7BD1-4539-A7D1-3AD6BE2F22F7}" srcOrd="0" destOrd="0" parTransId="{BBF6B3A5-5580-497D-97C8-3C933D43FFDE}" sibTransId="{23E71D5D-491A-4AF4-AAC5-C65E92C9F15C}"/>
    <dgm:cxn modelId="{31536F1D-C6F8-44DC-BB87-D57F63F2B5AA}" type="presOf" srcId="{23E71D5D-491A-4AF4-AAC5-C65E92C9F15C}" destId="{B340DFD7-65C8-4679-9073-EAAAA2819B1E}" srcOrd="0" destOrd="0" presId="urn:microsoft.com/office/officeart/2005/8/layout/bProcess2"/>
    <dgm:cxn modelId="{11D95D21-9695-4846-9244-E09F05962E91}" type="presOf" srcId="{757DCC2A-7BD1-4539-A7D1-3AD6BE2F22F7}" destId="{5EE798A2-9280-451C-A571-52433D64B8E0}" srcOrd="0" destOrd="0" presId="urn:microsoft.com/office/officeart/2005/8/layout/bProcess2"/>
    <dgm:cxn modelId="{62D1C73F-21B0-48D4-AD47-218A032018D1}" srcId="{7B8164C8-C804-480D-813D-163B26AD736C}" destId="{9E0DDA8F-C43F-4603-ACA1-F0AC9D9A4A04}" srcOrd="3" destOrd="0" parTransId="{0C5D6C05-9B13-4D02-80E2-846CC8EE58E9}" sibTransId="{603F189C-17BE-421A-BDB1-199C803D7248}"/>
    <dgm:cxn modelId="{26930C5B-443A-4868-8886-3BC635A2B161}" srcId="{7B8164C8-C804-480D-813D-163B26AD736C}" destId="{3DD7B658-5BCC-4627-8210-A25B7924254D}" srcOrd="4" destOrd="0" parTransId="{C068A058-65D7-4822-9482-D1383DDD42C1}" sibTransId="{F1C4FD46-EE95-4EBD-B679-6C4D636FFD0C}"/>
    <dgm:cxn modelId="{81830747-7FF6-451B-891A-37DEF915A033}" srcId="{7B8164C8-C804-480D-813D-163B26AD736C}" destId="{65CB42EA-176C-4A6B-ACF8-617C61310A82}" srcOrd="2" destOrd="0" parTransId="{5A6C381A-D234-4B9E-97F7-E4A5384057E9}" sibTransId="{68720B28-3866-4CBF-B030-A9B65A437459}"/>
    <dgm:cxn modelId="{3E7FF94F-1A9A-41E6-A4FD-0F96E150A4F3}" type="presOf" srcId="{3DD7B658-5BCC-4627-8210-A25B7924254D}" destId="{B40D7831-C58A-4176-BDE6-1E9802B7098D}" srcOrd="0" destOrd="0" presId="urn:microsoft.com/office/officeart/2005/8/layout/bProcess2"/>
    <dgm:cxn modelId="{D31A3153-FFFD-4DB9-8E67-A781E41D6CC4}" type="presOf" srcId="{7B8164C8-C804-480D-813D-163B26AD736C}" destId="{24DE608E-F693-44C5-9495-044870E8CC90}" srcOrd="0" destOrd="0" presId="urn:microsoft.com/office/officeart/2005/8/layout/bProcess2"/>
    <dgm:cxn modelId="{523ADA56-C513-448D-B96E-B94AA6048103}" srcId="{7B8164C8-C804-480D-813D-163B26AD736C}" destId="{D5B0BFFD-2CDD-4710-877A-A4A6C0A020B9}" srcOrd="1" destOrd="0" parTransId="{2CD5C580-A681-4E28-9EC7-C3DCF7F7BE3C}" sibTransId="{F966F8DE-08A9-4FBD-ACC7-9F56BD47CB23}"/>
    <dgm:cxn modelId="{E13F7657-83CA-42F9-8D31-C8D9A394438D}" type="presOf" srcId="{F1C4FD46-EE95-4EBD-B679-6C4D636FFD0C}" destId="{2D74069B-23EA-49A9-BE71-C21AC40D73ED}" srcOrd="0" destOrd="0" presId="urn:microsoft.com/office/officeart/2005/8/layout/bProcess2"/>
    <dgm:cxn modelId="{E16AEB9C-BCE0-4936-81D7-B35071374628}" srcId="{7B8164C8-C804-480D-813D-163B26AD736C}" destId="{042C817A-4F6D-4371-A7B3-7EBE01034E30}" srcOrd="5" destOrd="0" parTransId="{0DE7CD13-8DE1-4C93-8F76-A7107D893F33}" sibTransId="{FCA85302-2BFB-4C21-A594-BA02C902C94D}"/>
    <dgm:cxn modelId="{3A9726B1-055E-4843-B801-78280F818C09}" type="presOf" srcId="{65CB42EA-176C-4A6B-ACF8-617C61310A82}" destId="{888BECC0-F930-48BD-BC4A-3BF39AD70A77}" srcOrd="0" destOrd="0" presId="urn:microsoft.com/office/officeart/2005/8/layout/bProcess2"/>
    <dgm:cxn modelId="{1A9ACFBF-E919-42D6-9C14-F13B32B45C2F}" type="presOf" srcId="{042C817A-4F6D-4371-A7B3-7EBE01034E30}" destId="{676266AB-C403-4A25-BF60-0A0F3CFBAE84}" srcOrd="0" destOrd="0" presId="urn:microsoft.com/office/officeart/2005/8/layout/bProcess2"/>
    <dgm:cxn modelId="{7C1369CC-399B-4019-87FB-84980CF7CBD7}" type="presOf" srcId="{F966F8DE-08A9-4FBD-ACC7-9F56BD47CB23}" destId="{BFF83D91-416C-42A4-A038-693109912CCC}" srcOrd="0" destOrd="0" presId="urn:microsoft.com/office/officeart/2005/8/layout/bProcess2"/>
    <dgm:cxn modelId="{A32A94D4-E921-4731-9403-FC246BF58E34}" type="presOf" srcId="{603F189C-17BE-421A-BDB1-199C803D7248}" destId="{C55F5B1D-614B-48AA-93D1-30B08CDFF198}" srcOrd="0" destOrd="0" presId="urn:microsoft.com/office/officeart/2005/8/layout/bProcess2"/>
    <dgm:cxn modelId="{BC8158E3-1180-4C59-9A4D-F7C1F0E80114}" type="presOf" srcId="{68720B28-3866-4CBF-B030-A9B65A437459}" destId="{A624DA7D-138D-4290-B8D4-1BEF6634C4AE}" srcOrd="0" destOrd="0" presId="urn:microsoft.com/office/officeart/2005/8/layout/bProcess2"/>
    <dgm:cxn modelId="{E243D5F8-D622-4BD6-A23F-42ADF338EBC9}" type="presOf" srcId="{D5B0BFFD-2CDD-4710-877A-A4A6C0A020B9}" destId="{6FD5BF90-FAF0-47D9-ADAB-2C4E9C067058}" srcOrd="0" destOrd="0" presId="urn:microsoft.com/office/officeart/2005/8/layout/bProcess2"/>
    <dgm:cxn modelId="{2762C2FF-D1E9-4059-A543-A598E09B968F}" type="presOf" srcId="{9E0DDA8F-C43F-4603-ACA1-F0AC9D9A4A04}" destId="{F2E89DCF-45C8-43E4-AFC7-AD7C19CC64FE}" srcOrd="0" destOrd="0" presId="urn:microsoft.com/office/officeart/2005/8/layout/bProcess2"/>
    <dgm:cxn modelId="{019C97D0-F834-461A-93C2-6E701AC80B7E}" type="presParOf" srcId="{24DE608E-F693-44C5-9495-044870E8CC90}" destId="{5EE798A2-9280-451C-A571-52433D64B8E0}" srcOrd="0" destOrd="0" presId="urn:microsoft.com/office/officeart/2005/8/layout/bProcess2"/>
    <dgm:cxn modelId="{8725BA1C-22A4-4017-BBC9-5E5537EED662}" type="presParOf" srcId="{24DE608E-F693-44C5-9495-044870E8CC90}" destId="{B340DFD7-65C8-4679-9073-EAAAA2819B1E}" srcOrd="1" destOrd="0" presId="urn:microsoft.com/office/officeart/2005/8/layout/bProcess2"/>
    <dgm:cxn modelId="{95BB2CD4-FC03-4135-BFC3-9B9A831F5945}" type="presParOf" srcId="{24DE608E-F693-44C5-9495-044870E8CC90}" destId="{3EC82253-5B31-45AC-A087-C3539889AE7F}" srcOrd="2" destOrd="0" presId="urn:microsoft.com/office/officeart/2005/8/layout/bProcess2"/>
    <dgm:cxn modelId="{B9A99ACE-5C80-43F2-B9B2-0596F603C8AE}" type="presParOf" srcId="{3EC82253-5B31-45AC-A087-C3539889AE7F}" destId="{A9E8E8F8-41AC-44E7-BC9F-12DF0609CAD4}" srcOrd="0" destOrd="0" presId="urn:microsoft.com/office/officeart/2005/8/layout/bProcess2"/>
    <dgm:cxn modelId="{188A9148-0B96-4BC9-9A95-B03ACF207C27}" type="presParOf" srcId="{3EC82253-5B31-45AC-A087-C3539889AE7F}" destId="{6FD5BF90-FAF0-47D9-ADAB-2C4E9C067058}" srcOrd="1" destOrd="0" presId="urn:microsoft.com/office/officeart/2005/8/layout/bProcess2"/>
    <dgm:cxn modelId="{CE7A6348-191A-4F7E-BEEE-5451FF76323C}" type="presParOf" srcId="{24DE608E-F693-44C5-9495-044870E8CC90}" destId="{BFF83D91-416C-42A4-A038-693109912CCC}" srcOrd="3" destOrd="0" presId="urn:microsoft.com/office/officeart/2005/8/layout/bProcess2"/>
    <dgm:cxn modelId="{AE51C050-C159-487F-822B-877DF9EA8089}" type="presParOf" srcId="{24DE608E-F693-44C5-9495-044870E8CC90}" destId="{BA31B7A3-910D-4905-816F-5161944AD647}" srcOrd="4" destOrd="0" presId="urn:microsoft.com/office/officeart/2005/8/layout/bProcess2"/>
    <dgm:cxn modelId="{04CFAC4C-D775-44BC-A810-7DC1B0936558}" type="presParOf" srcId="{BA31B7A3-910D-4905-816F-5161944AD647}" destId="{D59376E0-63EC-41A9-9B0C-A793A9520D6B}" srcOrd="0" destOrd="0" presId="urn:microsoft.com/office/officeart/2005/8/layout/bProcess2"/>
    <dgm:cxn modelId="{B074BD95-459C-4960-9F49-A1D47AF38E5D}" type="presParOf" srcId="{BA31B7A3-910D-4905-816F-5161944AD647}" destId="{888BECC0-F930-48BD-BC4A-3BF39AD70A77}" srcOrd="1" destOrd="0" presId="urn:microsoft.com/office/officeart/2005/8/layout/bProcess2"/>
    <dgm:cxn modelId="{FA861101-B22D-400B-A1A8-F8761BDF2831}" type="presParOf" srcId="{24DE608E-F693-44C5-9495-044870E8CC90}" destId="{A624DA7D-138D-4290-B8D4-1BEF6634C4AE}" srcOrd="5" destOrd="0" presId="urn:microsoft.com/office/officeart/2005/8/layout/bProcess2"/>
    <dgm:cxn modelId="{BB8E49DF-E392-436F-A0A9-7C2753096916}" type="presParOf" srcId="{24DE608E-F693-44C5-9495-044870E8CC90}" destId="{E93936BE-243A-4378-93C5-09C899D20B42}" srcOrd="6" destOrd="0" presId="urn:microsoft.com/office/officeart/2005/8/layout/bProcess2"/>
    <dgm:cxn modelId="{DC98E074-66C8-480F-B1EF-6519FF1D6D3F}" type="presParOf" srcId="{E93936BE-243A-4378-93C5-09C899D20B42}" destId="{FDB289CC-7F8F-47F4-9B65-600E5BC17572}" srcOrd="0" destOrd="0" presId="urn:microsoft.com/office/officeart/2005/8/layout/bProcess2"/>
    <dgm:cxn modelId="{F032329E-42F6-492A-B992-7C5EBFF2B793}" type="presParOf" srcId="{E93936BE-243A-4378-93C5-09C899D20B42}" destId="{F2E89DCF-45C8-43E4-AFC7-AD7C19CC64FE}" srcOrd="1" destOrd="0" presId="urn:microsoft.com/office/officeart/2005/8/layout/bProcess2"/>
    <dgm:cxn modelId="{4125562C-063B-4784-ABC4-F9CCE0F24A09}" type="presParOf" srcId="{24DE608E-F693-44C5-9495-044870E8CC90}" destId="{C55F5B1D-614B-48AA-93D1-30B08CDFF198}" srcOrd="7" destOrd="0" presId="urn:microsoft.com/office/officeart/2005/8/layout/bProcess2"/>
    <dgm:cxn modelId="{167C9DFF-A4BD-44DD-B81F-09D29DBCE0D9}" type="presParOf" srcId="{24DE608E-F693-44C5-9495-044870E8CC90}" destId="{C982703F-EFB0-474E-A7D2-42C75E493771}" srcOrd="8" destOrd="0" presId="urn:microsoft.com/office/officeart/2005/8/layout/bProcess2"/>
    <dgm:cxn modelId="{3EE0D53C-CE47-459E-AD52-C0A85E64EA83}" type="presParOf" srcId="{C982703F-EFB0-474E-A7D2-42C75E493771}" destId="{BC9228BB-95DD-463E-8FAD-C28285CF908B}" srcOrd="0" destOrd="0" presId="urn:microsoft.com/office/officeart/2005/8/layout/bProcess2"/>
    <dgm:cxn modelId="{DF3E2AB7-0732-4307-9F2B-51664FE50C0F}" type="presParOf" srcId="{C982703F-EFB0-474E-A7D2-42C75E493771}" destId="{B40D7831-C58A-4176-BDE6-1E9802B7098D}" srcOrd="1" destOrd="0" presId="urn:microsoft.com/office/officeart/2005/8/layout/bProcess2"/>
    <dgm:cxn modelId="{F7949DD4-907C-4EB5-9590-8B0AACC18CA1}" type="presParOf" srcId="{24DE608E-F693-44C5-9495-044870E8CC90}" destId="{2D74069B-23EA-49A9-BE71-C21AC40D73ED}" srcOrd="9" destOrd="0" presId="urn:microsoft.com/office/officeart/2005/8/layout/bProcess2"/>
    <dgm:cxn modelId="{F74BD6DB-2322-494A-B979-B2DB8173478F}" type="presParOf" srcId="{24DE608E-F693-44C5-9495-044870E8CC90}" destId="{676266AB-C403-4A25-BF60-0A0F3CFBAE84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3F527-E066-4348-9BC6-56A435C99B45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29403AC0-3E89-47FB-905A-E26C75E4A98C}">
      <dgm:prSet phldrT="[Text]"/>
      <dgm:spPr/>
      <dgm:t>
        <a:bodyPr/>
        <a:lstStyle/>
        <a:p>
          <a:r>
            <a:rPr lang="en-CA" dirty="0"/>
            <a:t>Digital Prototyping Without Mounting Features</a:t>
          </a:r>
        </a:p>
      </dgm:t>
    </dgm:pt>
    <dgm:pt modelId="{CB4A1D9A-B1A3-40D9-AFE8-4DF551E0D03D}" type="parTrans" cxnId="{1809B62A-E486-4C35-BB8F-6D7A1D05191F}">
      <dgm:prSet/>
      <dgm:spPr/>
      <dgm:t>
        <a:bodyPr/>
        <a:lstStyle/>
        <a:p>
          <a:endParaRPr lang="en-CA"/>
        </a:p>
      </dgm:t>
    </dgm:pt>
    <dgm:pt modelId="{887F3371-3552-4666-BEA3-F8580FAECF45}" type="sibTrans" cxnId="{1809B62A-E486-4C35-BB8F-6D7A1D05191F}">
      <dgm:prSet/>
      <dgm:spPr/>
      <dgm:t>
        <a:bodyPr/>
        <a:lstStyle/>
        <a:p>
          <a:endParaRPr lang="en-CA"/>
        </a:p>
      </dgm:t>
    </dgm:pt>
    <dgm:pt modelId="{0141CDAD-7F55-47CA-BFF9-A4E57BFCD4EC}">
      <dgm:prSet phldrT="[Text]"/>
      <dgm:spPr/>
      <dgm:t>
        <a:bodyPr/>
        <a:lstStyle/>
        <a:p>
          <a:r>
            <a:rPr lang="en-CA" dirty="0"/>
            <a:t>3D Printed Prototype of Joint Without Mounting Features</a:t>
          </a:r>
        </a:p>
      </dgm:t>
    </dgm:pt>
    <dgm:pt modelId="{E45B2168-DDAD-4A8E-BDBD-2B148091E626}" type="parTrans" cxnId="{C6790032-5A7B-4CD5-8C0F-259031753709}">
      <dgm:prSet/>
      <dgm:spPr/>
      <dgm:t>
        <a:bodyPr/>
        <a:lstStyle/>
        <a:p>
          <a:endParaRPr lang="en-CA"/>
        </a:p>
      </dgm:t>
    </dgm:pt>
    <dgm:pt modelId="{D9F68593-8BF6-4252-9D15-FD3529C03C11}" type="sibTrans" cxnId="{C6790032-5A7B-4CD5-8C0F-259031753709}">
      <dgm:prSet/>
      <dgm:spPr/>
      <dgm:t>
        <a:bodyPr/>
        <a:lstStyle/>
        <a:p>
          <a:endParaRPr lang="en-CA"/>
        </a:p>
      </dgm:t>
    </dgm:pt>
    <dgm:pt modelId="{D6F01BA8-C290-41AC-8555-CCF7C0165C15}">
      <dgm:prSet phldrT="[Text]"/>
      <dgm:spPr/>
      <dgm:t>
        <a:bodyPr/>
        <a:lstStyle/>
        <a:p>
          <a:r>
            <a:rPr lang="en-CA" dirty="0"/>
            <a:t>Digital Prototyping With Mounting Features</a:t>
          </a:r>
        </a:p>
      </dgm:t>
    </dgm:pt>
    <dgm:pt modelId="{443D0DB0-A93D-43BD-958B-BE1B8B7B7D86}" type="parTrans" cxnId="{881EB1C9-2581-4135-84A2-E894D0BDDD75}">
      <dgm:prSet/>
      <dgm:spPr/>
      <dgm:t>
        <a:bodyPr/>
        <a:lstStyle/>
        <a:p>
          <a:endParaRPr lang="en-CA"/>
        </a:p>
      </dgm:t>
    </dgm:pt>
    <dgm:pt modelId="{6B604F2D-A030-4F38-A030-86B22FF31595}" type="sibTrans" cxnId="{881EB1C9-2581-4135-84A2-E894D0BDDD75}">
      <dgm:prSet/>
      <dgm:spPr/>
      <dgm:t>
        <a:bodyPr/>
        <a:lstStyle/>
        <a:p>
          <a:endParaRPr lang="en-CA"/>
        </a:p>
      </dgm:t>
    </dgm:pt>
    <dgm:pt modelId="{D88EBC9B-8F36-411F-8B1A-6C35247B68CB}">
      <dgm:prSet phldrT="[Text]"/>
      <dgm:spPr/>
      <dgm:t>
        <a:bodyPr/>
        <a:lstStyle/>
        <a:p>
          <a:r>
            <a:rPr lang="en-CA" dirty="0"/>
            <a:t>3D Printed Prototype of Joint With Mounting Features</a:t>
          </a:r>
        </a:p>
      </dgm:t>
    </dgm:pt>
    <dgm:pt modelId="{5D438B5F-A3A3-4CC9-A560-D2010BBD4405}" type="parTrans" cxnId="{C3386D65-E03E-4E80-AE6C-279176C3FEA2}">
      <dgm:prSet/>
      <dgm:spPr/>
      <dgm:t>
        <a:bodyPr/>
        <a:lstStyle/>
        <a:p>
          <a:endParaRPr lang="en-CA"/>
        </a:p>
      </dgm:t>
    </dgm:pt>
    <dgm:pt modelId="{D243476D-704F-48EF-9A49-4C2E20867F26}" type="sibTrans" cxnId="{C3386D65-E03E-4E80-AE6C-279176C3FEA2}">
      <dgm:prSet/>
      <dgm:spPr/>
      <dgm:t>
        <a:bodyPr/>
        <a:lstStyle/>
        <a:p>
          <a:endParaRPr lang="en-CA"/>
        </a:p>
      </dgm:t>
    </dgm:pt>
    <dgm:pt modelId="{043E437E-3F98-44B9-8EC2-B85598241996}" type="pres">
      <dgm:prSet presAssocID="{B8B3F527-E066-4348-9BC6-56A435C99B45}" presName="matrix" presStyleCnt="0">
        <dgm:presLayoutVars>
          <dgm:chMax val="1"/>
          <dgm:dir/>
          <dgm:resizeHandles val="exact"/>
        </dgm:presLayoutVars>
      </dgm:prSet>
      <dgm:spPr/>
    </dgm:pt>
    <dgm:pt modelId="{86CA6493-97D9-425C-8533-3E0C0A2585D2}" type="pres">
      <dgm:prSet presAssocID="{B8B3F527-E066-4348-9BC6-56A435C99B45}" presName="axisShape" presStyleLbl="bgShp" presStyleIdx="0" presStyleCnt="1"/>
      <dgm:spPr/>
    </dgm:pt>
    <dgm:pt modelId="{4AE04541-126E-40F4-B011-6EBCBEF70AED}" type="pres">
      <dgm:prSet presAssocID="{B8B3F527-E066-4348-9BC6-56A435C99B4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D62B91-6B7D-48A0-AAC0-107C019F3CCF}" type="pres">
      <dgm:prSet presAssocID="{B8B3F527-E066-4348-9BC6-56A435C99B4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E1F1B9A-7363-4708-B395-3A74F99E506F}" type="pres">
      <dgm:prSet presAssocID="{B8B3F527-E066-4348-9BC6-56A435C99B4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E51898E-D81C-4136-9039-29C3E6DE03A4}" type="pres">
      <dgm:prSet presAssocID="{B8B3F527-E066-4348-9BC6-56A435C99B4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09B62A-E486-4C35-BB8F-6D7A1D05191F}" srcId="{B8B3F527-E066-4348-9BC6-56A435C99B45}" destId="{29403AC0-3E89-47FB-905A-E26C75E4A98C}" srcOrd="0" destOrd="0" parTransId="{CB4A1D9A-B1A3-40D9-AFE8-4DF551E0D03D}" sibTransId="{887F3371-3552-4666-BEA3-F8580FAECF45}"/>
    <dgm:cxn modelId="{116AFD30-EC93-451F-9982-2F7B157C4516}" type="presOf" srcId="{29403AC0-3E89-47FB-905A-E26C75E4A98C}" destId="{4AE04541-126E-40F4-B011-6EBCBEF70AED}" srcOrd="0" destOrd="0" presId="urn:microsoft.com/office/officeart/2005/8/layout/matrix2"/>
    <dgm:cxn modelId="{C6790032-5A7B-4CD5-8C0F-259031753709}" srcId="{B8B3F527-E066-4348-9BC6-56A435C99B45}" destId="{0141CDAD-7F55-47CA-BFF9-A4E57BFCD4EC}" srcOrd="1" destOrd="0" parTransId="{E45B2168-DDAD-4A8E-BDBD-2B148091E626}" sibTransId="{D9F68593-8BF6-4252-9D15-FD3529C03C11}"/>
    <dgm:cxn modelId="{C3386D65-E03E-4E80-AE6C-279176C3FEA2}" srcId="{B8B3F527-E066-4348-9BC6-56A435C99B45}" destId="{D88EBC9B-8F36-411F-8B1A-6C35247B68CB}" srcOrd="3" destOrd="0" parTransId="{5D438B5F-A3A3-4CC9-A560-D2010BBD4405}" sibTransId="{D243476D-704F-48EF-9A49-4C2E20867F26}"/>
    <dgm:cxn modelId="{D1B17549-FC66-488E-B025-0E07D4F2B2F8}" type="presOf" srcId="{B8B3F527-E066-4348-9BC6-56A435C99B45}" destId="{043E437E-3F98-44B9-8EC2-B85598241996}" srcOrd="0" destOrd="0" presId="urn:microsoft.com/office/officeart/2005/8/layout/matrix2"/>
    <dgm:cxn modelId="{9968457C-B6AB-445D-9592-6041751931EB}" type="presOf" srcId="{D6F01BA8-C290-41AC-8555-CCF7C0165C15}" destId="{9E1F1B9A-7363-4708-B395-3A74F99E506F}" srcOrd="0" destOrd="0" presId="urn:microsoft.com/office/officeart/2005/8/layout/matrix2"/>
    <dgm:cxn modelId="{851DFC8A-94DE-4A02-B44B-F9F46A2A09B8}" type="presOf" srcId="{0141CDAD-7F55-47CA-BFF9-A4E57BFCD4EC}" destId="{D4D62B91-6B7D-48A0-AAC0-107C019F3CCF}" srcOrd="0" destOrd="0" presId="urn:microsoft.com/office/officeart/2005/8/layout/matrix2"/>
    <dgm:cxn modelId="{881EB1C9-2581-4135-84A2-E894D0BDDD75}" srcId="{B8B3F527-E066-4348-9BC6-56A435C99B45}" destId="{D6F01BA8-C290-41AC-8555-CCF7C0165C15}" srcOrd="2" destOrd="0" parTransId="{443D0DB0-A93D-43BD-958B-BE1B8B7B7D86}" sibTransId="{6B604F2D-A030-4F38-A030-86B22FF31595}"/>
    <dgm:cxn modelId="{B681B5FC-5B42-45C0-BE63-E4DBDEF74FB2}" type="presOf" srcId="{D88EBC9B-8F36-411F-8B1A-6C35247B68CB}" destId="{8E51898E-D81C-4136-9039-29C3E6DE03A4}" srcOrd="0" destOrd="0" presId="urn:microsoft.com/office/officeart/2005/8/layout/matrix2"/>
    <dgm:cxn modelId="{3E946BA0-21A4-43DA-A4A9-C5179075B6E6}" type="presParOf" srcId="{043E437E-3F98-44B9-8EC2-B85598241996}" destId="{86CA6493-97D9-425C-8533-3E0C0A2585D2}" srcOrd="0" destOrd="0" presId="urn:microsoft.com/office/officeart/2005/8/layout/matrix2"/>
    <dgm:cxn modelId="{E447F2F9-1D39-4F0E-8048-7C4413252853}" type="presParOf" srcId="{043E437E-3F98-44B9-8EC2-B85598241996}" destId="{4AE04541-126E-40F4-B011-6EBCBEF70AED}" srcOrd="1" destOrd="0" presId="urn:microsoft.com/office/officeart/2005/8/layout/matrix2"/>
    <dgm:cxn modelId="{18120C52-8B56-4742-8E89-DA96A06D035B}" type="presParOf" srcId="{043E437E-3F98-44B9-8EC2-B85598241996}" destId="{D4D62B91-6B7D-48A0-AAC0-107C019F3CCF}" srcOrd="2" destOrd="0" presId="urn:microsoft.com/office/officeart/2005/8/layout/matrix2"/>
    <dgm:cxn modelId="{E6BED4DB-35D1-4344-9C0C-16221211129F}" type="presParOf" srcId="{043E437E-3F98-44B9-8EC2-B85598241996}" destId="{9E1F1B9A-7363-4708-B395-3A74F99E506F}" srcOrd="3" destOrd="0" presId="urn:microsoft.com/office/officeart/2005/8/layout/matrix2"/>
    <dgm:cxn modelId="{10D86CC9-7748-4200-9A7E-9CBF2DBB4D58}" type="presParOf" srcId="{043E437E-3F98-44B9-8EC2-B85598241996}" destId="{8E51898E-D81C-4136-9039-29C3E6DE03A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798A2-9280-451C-A571-52433D64B8E0}">
      <dsp:nvSpPr>
        <dsp:cNvPr id="0" name=""/>
        <dsp:cNvSpPr/>
      </dsp:nvSpPr>
      <dsp:spPr>
        <a:xfrm>
          <a:off x="102970" y="60640"/>
          <a:ext cx="1849237" cy="1849237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Joint Design and Simulation</a:t>
          </a:r>
        </a:p>
      </dsp:txBody>
      <dsp:txXfrm>
        <a:off x="373784" y="331454"/>
        <a:ext cx="1307609" cy="1307609"/>
      </dsp:txXfrm>
    </dsp:sp>
    <dsp:sp modelId="{B340DFD7-65C8-4679-9073-EAAAA2819B1E}">
      <dsp:nvSpPr>
        <dsp:cNvPr id="0" name=""/>
        <dsp:cNvSpPr/>
      </dsp:nvSpPr>
      <dsp:spPr>
        <a:xfrm rot="8451269">
          <a:off x="1603544" y="1878814"/>
          <a:ext cx="647233" cy="423144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5BF90-FAF0-47D9-ADAB-2C4E9C067058}">
      <dsp:nvSpPr>
        <dsp:cNvPr id="0" name=""/>
        <dsp:cNvSpPr/>
      </dsp:nvSpPr>
      <dsp:spPr>
        <a:xfrm>
          <a:off x="2000518" y="2321429"/>
          <a:ext cx="1233441" cy="1233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Verification with Client</a:t>
          </a:r>
        </a:p>
      </dsp:txBody>
      <dsp:txXfrm>
        <a:off x="2181151" y="2502062"/>
        <a:ext cx="872175" cy="872175"/>
      </dsp:txXfrm>
    </dsp:sp>
    <dsp:sp modelId="{BFF83D91-416C-42A4-A038-693109912CCC}">
      <dsp:nvSpPr>
        <dsp:cNvPr id="0" name=""/>
        <dsp:cNvSpPr/>
      </dsp:nvSpPr>
      <dsp:spPr>
        <a:xfrm rot="6718759">
          <a:off x="3286667" y="3127377"/>
          <a:ext cx="647233" cy="423144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BECC0-F930-48BD-BC4A-3BF39AD70A77}">
      <dsp:nvSpPr>
        <dsp:cNvPr id="0" name=""/>
        <dsp:cNvSpPr/>
      </dsp:nvSpPr>
      <dsp:spPr>
        <a:xfrm>
          <a:off x="3964398" y="3114064"/>
          <a:ext cx="1233441" cy="1233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Prototyping Using FDM</a:t>
          </a:r>
        </a:p>
      </dsp:txBody>
      <dsp:txXfrm>
        <a:off x="4145031" y="3294697"/>
        <a:ext cx="872175" cy="872175"/>
      </dsp:txXfrm>
    </dsp:sp>
    <dsp:sp modelId="{A624DA7D-138D-4290-B8D4-1BEF6634C4AE}">
      <dsp:nvSpPr>
        <dsp:cNvPr id="0" name=""/>
        <dsp:cNvSpPr/>
      </dsp:nvSpPr>
      <dsp:spPr>
        <a:xfrm rot="2559128">
          <a:off x="5037406" y="2672621"/>
          <a:ext cx="647233" cy="423144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89DCF-45C8-43E4-AFC7-AD7C19CC64FE}">
      <dsp:nvSpPr>
        <dsp:cNvPr id="0" name=""/>
        <dsp:cNvSpPr/>
      </dsp:nvSpPr>
      <dsp:spPr>
        <a:xfrm>
          <a:off x="5507976" y="1438497"/>
          <a:ext cx="1233441" cy="1233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Testing</a:t>
          </a:r>
        </a:p>
      </dsp:txBody>
      <dsp:txXfrm>
        <a:off x="5688609" y="1619130"/>
        <a:ext cx="872175" cy="872175"/>
      </dsp:txXfrm>
    </dsp:sp>
    <dsp:sp modelId="{C55F5B1D-614B-48AA-93D1-30B08CDFF198}">
      <dsp:nvSpPr>
        <dsp:cNvPr id="0" name=""/>
        <dsp:cNvSpPr/>
      </dsp:nvSpPr>
      <dsp:spPr>
        <a:xfrm rot="3546391">
          <a:off x="6704311" y="1303213"/>
          <a:ext cx="647233" cy="423144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D7831-C58A-4176-BDE6-1E9802B7098D}">
      <dsp:nvSpPr>
        <dsp:cNvPr id="0" name=""/>
        <dsp:cNvSpPr/>
      </dsp:nvSpPr>
      <dsp:spPr>
        <a:xfrm>
          <a:off x="7293883" y="369930"/>
          <a:ext cx="1233441" cy="1233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Prototyping Using Metal 3D Printer and Testing</a:t>
          </a:r>
        </a:p>
      </dsp:txBody>
      <dsp:txXfrm>
        <a:off x="7474516" y="550563"/>
        <a:ext cx="872175" cy="872175"/>
      </dsp:txXfrm>
    </dsp:sp>
    <dsp:sp modelId="{2D74069B-23EA-49A9-BE71-C21AC40D73ED}">
      <dsp:nvSpPr>
        <dsp:cNvPr id="0" name=""/>
        <dsp:cNvSpPr/>
      </dsp:nvSpPr>
      <dsp:spPr>
        <a:xfrm rot="7502577">
          <a:off x="8428543" y="1365282"/>
          <a:ext cx="647233" cy="423144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266AB-C403-4A25-BF60-0A0F3CFBAE84}">
      <dsp:nvSpPr>
        <dsp:cNvPr id="0" name=""/>
        <dsp:cNvSpPr/>
      </dsp:nvSpPr>
      <dsp:spPr>
        <a:xfrm>
          <a:off x="8901570" y="1405479"/>
          <a:ext cx="1849237" cy="184923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Final Product</a:t>
          </a:r>
        </a:p>
      </dsp:txBody>
      <dsp:txXfrm>
        <a:off x="9172384" y="1676293"/>
        <a:ext cx="1307609" cy="1307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A6493-97D9-425C-8533-3E0C0A2585D2}">
      <dsp:nvSpPr>
        <dsp:cNvPr id="0" name=""/>
        <dsp:cNvSpPr/>
      </dsp:nvSpPr>
      <dsp:spPr>
        <a:xfrm>
          <a:off x="0" y="48683"/>
          <a:ext cx="4010627" cy="401062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04541-126E-40F4-B011-6EBCBEF70AED}">
      <dsp:nvSpPr>
        <dsp:cNvPr id="0" name=""/>
        <dsp:cNvSpPr/>
      </dsp:nvSpPr>
      <dsp:spPr>
        <a:xfrm>
          <a:off x="260690" y="309374"/>
          <a:ext cx="1604250" cy="160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Digital Prototyping Without Mounting Features</a:t>
          </a:r>
        </a:p>
      </dsp:txBody>
      <dsp:txXfrm>
        <a:off x="339003" y="387687"/>
        <a:ext cx="1447624" cy="1447624"/>
      </dsp:txXfrm>
    </dsp:sp>
    <dsp:sp modelId="{D4D62B91-6B7D-48A0-AAC0-107C019F3CCF}">
      <dsp:nvSpPr>
        <dsp:cNvPr id="0" name=""/>
        <dsp:cNvSpPr/>
      </dsp:nvSpPr>
      <dsp:spPr>
        <a:xfrm>
          <a:off x="2145685" y="309374"/>
          <a:ext cx="1604250" cy="160425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3D Printed Prototype of Joint Without Mounting Features</a:t>
          </a:r>
        </a:p>
      </dsp:txBody>
      <dsp:txXfrm>
        <a:off x="2223998" y="387687"/>
        <a:ext cx="1447624" cy="1447624"/>
      </dsp:txXfrm>
    </dsp:sp>
    <dsp:sp modelId="{9E1F1B9A-7363-4708-B395-3A74F99E506F}">
      <dsp:nvSpPr>
        <dsp:cNvPr id="0" name=""/>
        <dsp:cNvSpPr/>
      </dsp:nvSpPr>
      <dsp:spPr>
        <a:xfrm>
          <a:off x="260690" y="2194369"/>
          <a:ext cx="1604250" cy="160425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Digital Prototyping With Mounting Features</a:t>
          </a:r>
        </a:p>
      </dsp:txBody>
      <dsp:txXfrm>
        <a:off x="339003" y="2272682"/>
        <a:ext cx="1447624" cy="1447624"/>
      </dsp:txXfrm>
    </dsp:sp>
    <dsp:sp modelId="{8E51898E-D81C-4136-9039-29C3E6DE03A4}">
      <dsp:nvSpPr>
        <dsp:cNvPr id="0" name=""/>
        <dsp:cNvSpPr/>
      </dsp:nvSpPr>
      <dsp:spPr>
        <a:xfrm>
          <a:off x="2145685" y="2194369"/>
          <a:ext cx="1604250" cy="16042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3D Printed Prototype of Joint With Mounting Features</a:t>
          </a:r>
        </a:p>
      </dsp:txBody>
      <dsp:txXfrm>
        <a:off x="2223998" y="2272682"/>
        <a:ext cx="1447624" cy="1447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6D8D-4030-40C3-9ACD-48EC7A2BC176}" type="datetimeFigureOut">
              <a:rPr lang="en-CA" smtClean="0"/>
              <a:t>2023-03-02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BCBA1-F522-44B3-805F-A804161B97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8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06E8-CE8D-56DA-2CBC-A6F1DF1F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3719-D040-C7EB-6C33-B6CE6D50D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58555-0B73-161B-CBE9-62CA1F5E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26E0-FAA8-4DAF-9E12-C21CE56487D7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66B92-39AA-7C5D-61FC-04A3DC33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29E8-D0FB-EC19-EB72-F9E4589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0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D233-A15C-EB23-53EC-3DB88B3C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94900-0CE8-E9DC-A653-1DE50A6C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A9BE-23F7-6F03-2A11-4AD8C89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FCCC-7E88-4FB8-9AE3-8BAAA73AE653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7716D-5E7F-E53C-3ED9-A61C2B06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1CA77-53C6-F866-85BF-C68C850F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10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C35A6-5241-609A-7720-1F340F7B6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50F8D-7980-AA5C-8FBD-7C669A4F3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F572D-442F-D684-EAF0-BF3338E3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BFBF-E9B6-46BE-AF7C-7FA3105E2922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0613-B708-2DF0-2BC0-0F218206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88A87-D5E2-659E-F7EE-DFBC56CB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10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E60B-D4BC-CF21-7EE1-0140B828B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27D86-1913-E7AA-FE5E-2802B2B6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520CE-40F0-13E2-DA31-6D989E72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34D0-7ECC-411B-A4E6-5F652B5DDB3B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26D2B-3F74-7503-6A38-FD0BBD7F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790BC-4298-42C1-E52E-57A89AAC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AFCE-99E7-435B-8819-4F5EB696FF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88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E3BA-F3DD-D0AD-7FA3-5885DB2D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03F5B-C122-456C-864C-C2D44C8EF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50D7-C5D6-A025-B60A-37B83A2A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502-252B-414F-8DFC-B8652CEDD1DF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B2425-060C-D2CA-636E-9F3ACEBD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AA9E-AF7A-C43F-BC00-881A53DA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AFCE-99E7-435B-8819-4F5EB696FF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69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F210-224C-C207-F479-EBF2A669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7476F-6FB1-87F8-DC4D-F3C00A55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4ED92-D5E4-5192-EFD0-D5961B98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4F7-94FF-4038-8A50-17C491C430AB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B02E-E2EF-114E-E297-05C197D1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E412C-4CC3-EFA5-D3A9-F1F272D9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75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4769-C281-438D-21B2-D7850BBD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13CFD-0062-4756-F675-9809BD66F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302C4-132C-2457-27CB-FECA5830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E23-701B-41CA-95B3-FCA4AE518EBE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4FF96-9050-8DF1-7090-33562A1D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54400-567C-367D-FAA1-E0CC6A5B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26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07E9-D1C9-DD8C-B27C-BF123467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19B6-5ADD-4728-6CBC-C5AC346E9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EBE55-904C-00CD-3942-07A84B56C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36623-8745-154E-9BBA-7C16917C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F93B-B986-437A-B603-3415CF4F2282}" type="datetime1">
              <a:rPr lang="en-CA" smtClean="0"/>
              <a:t>2023-03-02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78A1F-EA0B-BAAE-6424-87782068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C98C7-C040-0E2E-49A0-52732F11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92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48B8-174C-BEAF-067B-7F71A652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ACA1B-786B-BEA9-4F6F-AF5112B1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5F530-FDD3-8AA4-DEEE-5E2E36986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68328-4717-704B-2FF4-FF5EAC7E1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858F2-C0C5-B30E-3CF5-3B2C32B92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7E53E-5B3E-6705-07A6-3412A3B9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E73-C119-461F-A5AC-904F51A6AB57}" type="datetime1">
              <a:rPr lang="en-CA" smtClean="0"/>
              <a:t>2023-03-02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52B3F-A2DF-E31E-DA60-14EE2FCE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43DE0-0850-FFB0-0C3E-636CBC1C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5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139-0DD9-976D-0479-1773B69F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75E78-2DC6-9B07-9503-B4FB5B2E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BED-E49C-464E-BE0F-BF7ADC8F8D14}" type="datetime1">
              <a:rPr lang="en-CA" smtClean="0"/>
              <a:t>2023-03-02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5E211-63DB-B1AF-9B92-D7B1016B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CD1D7-4639-ECFF-4D69-D38F0016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14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7B8200-7D5C-A17C-0365-582ADAE1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08DB-E651-440F-8FBD-123F3C87261B}" type="datetime1">
              <a:rPr lang="en-CA" smtClean="0"/>
              <a:t>2023-03-02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E9299-C137-4D06-9FC8-A08CE661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4E712-B682-A538-AD1F-9C81D7FD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67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3642-0DF7-B4CE-CFCE-DBE1023C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ED32B-AEF6-F1EA-4178-EA13FBF8D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EAB5A-8F6E-17A2-0844-F4A88E8AF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1A505-2446-3427-4161-E49E176B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3D87-BBBE-4A80-8E13-26C5C0E0CA67}" type="datetime1">
              <a:rPr lang="en-CA" smtClean="0"/>
              <a:t>2023-03-02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89F6C-3739-ADDA-BC1C-B73CD5DF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C71D3-DD25-DF5E-03D0-0786997B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29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2CFA-292C-6BF2-ED7E-38CB1A80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A5983-59F8-ED7D-73F3-42A312182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C626F-468B-0B5F-C86A-64657524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4E504-DDC9-14A4-D840-5CDD6345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DA00-948B-4609-8E9F-E7174808BA9B}" type="datetime1">
              <a:rPr lang="en-CA" smtClean="0"/>
              <a:t>2023-03-02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B4F21-D5F6-05E8-F0C9-919AEA6A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6D994-1537-57AB-1415-09A960D3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16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2922C-47AF-8AE3-029C-E94A5839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7CAF4-8D25-2529-AE47-C1D0F7F2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2D010-1A23-DF19-4FBF-D15AF0A4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4A86-68DD-41B1-ACAC-75535634C92A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7F33-B941-D4F8-7149-8C6251215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D2CE3-CD1B-8D75-00EA-1D7C5792C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BE9D-A174-4DC4-99E2-411501BD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5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D419F-9A85-F633-3244-AD5BCEAD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A1E49-6AA3-FCE7-498E-7FA1AB95F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05B8-D058-A1F3-C206-73806EAB8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66DF-DA47-4B8D-A3B0-46DC16582BBF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151DE-C49F-C4A7-4BC0-205CEA9D3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B6544-3EFE-E1CA-7FB0-1096A28F2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AFCE-99E7-435B-8819-4F5EB696FF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85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D419F-9A85-F633-3244-AD5BCEAD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A1E49-6AA3-FCE7-498E-7FA1AB95F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05B8-D058-A1F3-C206-73806EAB8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0907-9689-4475-B743-1CE9C8F0EA5A}" type="datetime1">
              <a:rPr lang="en-CA" smtClean="0"/>
              <a:t>2023-03-02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151DE-C49F-C4A7-4BC0-205CEA9D3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Modular Ultralight EV 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B6544-3EFE-E1CA-7FB0-1096A28F2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AFCE-99E7-435B-8819-4F5EB696FF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85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02EF0F-46E4-4A03-9F60-1050C6DCE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2045D0-5727-4EB9-858E-6A3506E74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096785"/>
          </a:xfrm>
          <a:custGeom>
            <a:avLst/>
            <a:gdLst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708054 w 12192000"/>
              <a:gd name="connsiteY200" fmla="*/ 4950706 h 5096785"/>
              <a:gd name="connsiteX201" fmla="*/ 2624713 w 12192000"/>
              <a:gd name="connsiteY201" fmla="*/ 4938959 h 5096785"/>
              <a:gd name="connsiteX202" fmla="*/ 2588328 w 12192000"/>
              <a:gd name="connsiteY202" fmla="*/ 4956476 h 5096785"/>
              <a:gd name="connsiteX203" fmla="*/ 2389931 w 12192000"/>
              <a:gd name="connsiteY203" fmla="*/ 4905785 h 5096785"/>
              <a:gd name="connsiteX204" fmla="*/ 2335186 w 12192000"/>
              <a:gd name="connsiteY204" fmla="*/ 4902957 h 5096785"/>
              <a:gd name="connsiteX205" fmla="*/ 2295307 w 12192000"/>
              <a:gd name="connsiteY205" fmla="*/ 4879800 h 5096785"/>
              <a:gd name="connsiteX206" fmla="*/ 2273393 w 12192000"/>
              <a:gd name="connsiteY206" fmla="*/ 4883565 h 5096785"/>
              <a:gd name="connsiteX207" fmla="*/ 2269523 w 12192000"/>
              <a:gd name="connsiteY207" fmla="*/ 4884442 h 5096785"/>
              <a:gd name="connsiteX208" fmla="*/ 2256015 w 12192000"/>
              <a:gd name="connsiteY208" fmla="*/ 4883014 h 5096785"/>
              <a:gd name="connsiteX209" fmla="*/ 2249731 w 12192000"/>
              <a:gd name="connsiteY209" fmla="*/ 4888778 h 5096785"/>
              <a:gd name="connsiteX210" fmla="*/ 2227629 w 12192000"/>
              <a:gd name="connsiteY210" fmla="*/ 4891047 h 5096785"/>
              <a:gd name="connsiteX211" fmla="*/ 2203460 w 12192000"/>
              <a:gd name="connsiteY211" fmla="*/ 4886696 h 5096785"/>
              <a:gd name="connsiteX212" fmla="*/ 2091528 w 12192000"/>
              <a:gd name="connsiteY212" fmla="*/ 4859155 h 5096785"/>
              <a:gd name="connsiteX213" fmla="*/ 2022901 w 12192000"/>
              <a:gd name="connsiteY213" fmla="*/ 4846594 h 5096785"/>
              <a:gd name="connsiteX214" fmla="*/ 1994227 w 12192000"/>
              <a:gd name="connsiteY214" fmla="*/ 4847973 h 5096785"/>
              <a:gd name="connsiteX215" fmla="*/ 1955936 w 12192000"/>
              <a:gd name="connsiteY215" fmla="*/ 4845765 h 5096785"/>
              <a:gd name="connsiteX216" fmla="*/ 1741924 w 12192000"/>
              <a:gd name="connsiteY216" fmla="*/ 4808054 h 5096785"/>
              <a:gd name="connsiteX217" fmla="*/ 1734410 w 12192000"/>
              <a:gd name="connsiteY217" fmla="*/ 4811675 h 5096785"/>
              <a:gd name="connsiteX218" fmla="*/ 1691423 w 12192000"/>
              <a:gd name="connsiteY218" fmla="*/ 4802777 h 5096785"/>
              <a:gd name="connsiteX219" fmla="*/ 1554504 w 12192000"/>
              <a:gd name="connsiteY219" fmla="*/ 4739985 h 5096785"/>
              <a:gd name="connsiteX220" fmla="*/ 1470119 w 12192000"/>
              <a:gd name="connsiteY220" fmla="*/ 4723470 h 5096785"/>
              <a:gd name="connsiteX221" fmla="*/ 1437967 w 12192000"/>
              <a:gd name="connsiteY221" fmla="*/ 4722710 h 5096785"/>
              <a:gd name="connsiteX222" fmla="*/ 1384234 w 12192000"/>
              <a:gd name="connsiteY222" fmla="*/ 4721117 h 5096785"/>
              <a:gd name="connsiteX223" fmla="*/ 1338647 w 12192000"/>
              <a:gd name="connsiteY223" fmla="*/ 4732483 h 5096785"/>
              <a:gd name="connsiteX224" fmla="*/ 1295869 w 12192000"/>
              <a:gd name="connsiteY224" fmla="*/ 4726175 h 5096785"/>
              <a:gd name="connsiteX225" fmla="*/ 1292949 w 12192000"/>
              <a:gd name="connsiteY225" fmla="*/ 4708469 h 5096785"/>
              <a:gd name="connsiteX226" fmla="*/ 1244908 w 12192000"/>
              <a:gd name="connsiteY226" fmla="*/ 4706993 h 5096785"/>
              <a:gd name="connsiteX227" fmla="*/ 1171266 w 12192000"/>
              <a:gd name="connsiteY227" fmla="*/ 4706535 h 5096785"/>
              <a:gd name="connsiteX228" fmla="*/ 1160868 w 12192000"/>
              <a:gd name="connsiteY228" fmla="*/ 4701936 h 5096785"/>
              <a:gd name="connsiteX229" fmla="*/ 1147599 w 12192000"/>
              <a:gd name="connsiteY229" fmla="*/ 4714833 h 5096785"/>
              <a:gd name="connsiteX230" fmla="*/ 1119603 w 12192000"/>
              <a:gd name="connsiteY230" fmla="*/ 4721303 h 5096785"/>
              <a:gd name="connsiteX231" fmla="*/ 997851 w 12192000"/>
              <a:gd name="connsiteY231" fmla="*/ 4722336 h 5096785"/>
              <a:gd name="connsiteX232" fmla="*/ 976455 w 12192000"/>
              <a:gd name="connsiteY232" fmla="*/ 4726407 h 5096785"/>
              <a:gd name="connsiteX233" fmla="*/ 949939 w 12192000"/>
              <a:gd name="connsiteY233" fmla="*/ 4719699 h 5096785"/>
              <a:gd name="connsiteX234" fmla="*/ 894148 w 12192000"/>
              <a:gd name="connsiteY234" fmla="*/ 4710406 h 5096785"/>
              <a:gd name="connsiteX235" fmla="*/ 857990 w 12192000"/>
              <a:gd name="connsiteY235" fmla="*/ 4696844 h 5096785"/>
              <a:gd name="connsiteX236" fmla="*/ 848649 w 12192000"/>
              <a:gd name="connsiteY236" fmla="*/ 4704021 h 5096785"/>
              <a:gd name="connsiteX237" fmla="*/ 826436 w 12192000"/>
              <a:gd name="connsiteY237" fmla="*/ 4707421 h 5096785"/>
              <a:gd name="connsiteX238" fmla="*/ 733052 w 12192000"/>
              <a:gd name="connsiteY238" fmla="*/ 4701884 h 5096785"/>
              <a:gd name="connsiteX239" fmla="*/ 716185 w 12192000"/>
              <a:gd name="connsiteY239" fmla="*/ 4703827 h 5096785"/>
              <a:gd name="connsiteX240" fmla="*/ 696663 w 12192000"/>
              <a:gd name="connsiteY240" fmla="*/ 4697420 h 5096785"/>
              <a:gd name="connsiteX241" fmla="*/ 582722 w 12192000"/>
              <a:gd name="connsiteY241" fmla="*/ 4658637 h 5096785"/>
              <a:gd name="connsiteX242" fmla="*/ 581118 w 12192000"/>
              <a:gd name="connsiteY242" fmla="*/ 4654120 h 5096785"/>
              <a:gd name="connsiteX243" fmla="*/ 546453 w 12192000"/>
              <a:gd name="connsiteY243" fmla="*/ 4652542 h 5096785"/>
              <a:gd name="connsiteX244" fmla="*/ 536773 w 12192000"/>
              <a:gd name="connsiteY244" fmla="*/ 4644609 h 5096785"/>
              <a:gd name="connsiteX245" fmla="*/ 518899 w 12192000"/>
              <a:gd name="connsiteY245" fmla="*/ 4642839 h 5096785"/>
              <a:gd name="connsiteX246" fmla="*/ 388896 w 12192000"/>
              <a:gd name="connsiteY246" fmla="*/ 4619173 h 5096785"/>
              <a:gd name="connsiteX247" fmla="*/ 366479 w 12192000"/>
              <a:gd name="connsiteY247" fmla="*/ 4618896 h 5096785"/>
              <a:gd name="connsiteX248" fmla="*/ 342781 w 12192000"/>
              <a:gd name="connsiteY248" fmla="*/ 4601239 h 5096785"/>
              <a:gd name="connsiteX249" fmla="*/ 255925 w 12192000"/>
              <a:gd name="connsiteY249" fmla="*/ 4598685 h 5096785"/>
              <a:gd name="connsiteX250" fmla="*/ 226919 w 12192000"/>
              <a:gd name="connsiteY250" fmla="*/ 4598460 h 5096785"/>
              <a:gd name="connsiteX251" fmla="*/ 213925 w 12192000"/>
              <a:gd name="connsiteY251" fmla="*/ 4597783 h 5096785"/>
              <a:gd name="connsiteX252" fmla="*/ 215196 w 12192000"/>
              <a:gd name="connsiteY252" fmla="*/ 4588576 h 5096785"/>
              <a:gd name="connsiteX253" fmla="*/ 180214 w 12192000"/>
              <a:gd name="connsiteY253" fmla="*/ 4583701 h 5096785"/>
              <a:gd name="connsiteX254" fmla="*/ 83203 w 12192000"/>
              <a:gd name="connsiteY254" fmla="*/ 4531664 h 5096785"/>
              <a:gd name="connsiteX255" fmla="*/ 4106 w 12192000"/>
              <a:gd name="connsiteY255" fmla="*/ 4517202 h 5096785"/>
              <a:gd name="connsiteX256" fmla="*/ 0 w 12192000"/>
              <a:gd name="connsiteY256" fmla="*/ 4516084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624713 w 12192000"/>
              <a:gd name="connsiteY200" fmla="*/ 4938959 h 5096785"/>
              <a:gd name="connsiteX201" fmla="*/ 2588328 w 12192000"/>
              <a:gd name="connsiteY201" fmla="*/ 4956476 h 5096785"/>
              <a:gd name="connsiteX202" fmla="*/ 2389931 w 12192000"/>
              <a:gd name="connsiteY202" fmla="*/ 4905785 h 5096785"/>
              <a:gd name="connsiteX203" fmla="*/ 2335186 w 12192000"/>
              <a:gd name="connsiteY203" fmla="*/ 4902957 h 5096785"/>
              <a:gd name="connsiteX204" fmla="*/ 2295307 w 12192000"/>
              <a:gd name="connsiteY204" fmla="*/ 4879800 h 5096785"/>
              <a:gd name="connsiteX205" fmla="*/ 2273393 w 12192000"/>
              <a:gd name="connsiteY205" fmla="*/ 4883565 h 5096785"/>
              <a:gd name="connsiteX206" fmla="*/ 2269523 w 12192000"/>
              <a:gd name="connsiteY206" fmla="*/ 4884442 h 5096785"/>
              <a:gd name="connsiteX207" fmla="*/ 2256015 w 12192000"/>
              <a:gd name="connsiteY207" fmla="*/ 4883014 h 5096785"/>
              <a:gd name="connsiteX208" fmla="*/ 2249731 w 12192000"/>
              <a:gd name="connsiteY208" fmla="*/ 4888778 h 5096785"/>
              <a:gd name="connsiteX209" fmla="*/ 2227629 w 12192000"/>
              <a:gd name="connsiteY209" fmla="*/ 4891047 h 5096785"/>
              <a:gd name="connsiteX210" fmla="*/ 2203460 w 12192000"/>
              <a:gd name="connsiteY210" fmla="*/ 4886696 h 5096785"/>
              <a:gd name="connsiteX211" fmla="*/ 2091528 w 12192000"/>
              <a:gd name="connsiteY211" fmla="*/ 4859155 h 5096785"/>
              <a:gd name="connsiteX212" fmla="*/ 2022901 w 12192000"/>
              <a:gd name="connsiteY212" fmla="*/ 4846594 h 5096785"/>
              <a:gd name="connsiteX213" fmla="*/ 1994227 w 12192000"/>
              <a:gd name="connsiteY213" fmla="*/ 4847973 h 5096785"/>
              <a:gd name="connsiteX214" fmla="*/ 1955936 w 12192000"/>
              <a:gd name="connsiteY214" fmla="*/ 4845765 h 5096785"/>
              <a:gd name="connsiteX215" fmla="*/ 1741924 w 12192000"/>
              <a:gd name="connsiteY215" fmla="*/ 4808054 h 5096785"/>
              <a:gd name="connsiteX216" fmla="*/ 1734410 w 12192000"/>
              <a:gd name="connsiteY216" fmla="*/ 4811675 h 5096785"/>
              <a:gd name="connsiteX217" fmla="*/ 1691423 w 12192000"/>
              <a:gd name="connsiteY217" fmla="*/ 4802777 h 5096785"/>
              <a:gd name="connsiteX218" fmla="*/ 1554504 w 12192000"/>
              <a:gd name="connsiteY218" fmla="*/ 4739985 h 5096785"/>
              <a:gd name="connsiteX219" fmla="*/ 1470119 w 12192000"/>
              <a:gd name="connsiteY219" fmla="*/ 4723470 h 5096785"/>
              <a:gd name="connsiteX220" fmla="*/ 1437967 w 12192000"/>
              <a:gd name="connsiteY220" fmla="*/ 4722710 h 5096785"/>
              <a:gd name="connsiteX221" fmla="*/ 1384234 w 12192000"/>
              <a:gd name="connsiteY221" fmla="*/ 4721117 h 5096785"/>
              <a:gd name="connsiteX222" fmla="*/ 1338647 w 12192000"/>
              <a:gd name="connsiteY222" fmla="*/ 4732483 h 5096785"/>
              <a:gd name="connsiteX223" fmla="*/ 1295869 w 12192000"/>
              <a:gd name="connsiteY223" fmla="*/ 4726175 h 5096785"/>
              <a:gd name="connsiteX224" fmla="*/ 1292949 w 12192000"/>
              <a:gd name="connsiteY224" fmla="*/ 4708469 h 5096785"/>
              <a:gd name="connsiteX225" fmla="*/ 1244908 w 12192000"/>
              <a:gd name="connsiteY225" fmla="*/ 4706993 h 5096785"/>
              <a:gd name="connsiteX226" fmla="*/ 1171266 w 12192000"/>
              <a:gd name="connsiteY226" fmla="*/ 4706535 h 5096785"/>
              <a:gd name="connsiteX227" fmla="*/ 1160868 w 12192000"/>
              <a:gd name="connsiteY227" fmla="*/ 4701936 h 5096785"/>
              <a:gd name="connsiteX228" fmla="*/ 1147599 w 12192000"/>
              <a:gd name="connsiteY228" fmla="*/ 4714833 h 5096785"/>
              <a:gd name="connsiteX229" fmla="*/ 1119603 w 12192000"/>
              <a:gd name="connsiteY229" fmla="*/ 4721303 h 5096785"/>
              <a:gd name="connsiteX230" fmla="*/ 997851 w 12192000"/>
              <a:gd name="connsiteY230" fmla="*/ 4722336 h 5096785"/>
              <a:gd name="connsiteX231" fmla="*/ 976455 w 12192000"/>
              <a:gd name="connsiteY231" fmla="*/ 4726407 h 5096785"/>
              <a:gd name="connsiteX232" fmla="*/ 949939 w 12192000"/>
              <a:gd name="connsiteY232" fmla="*/ 4719699 h 5096785"/>
              <a:gd name="connsiteX233" fmla="*/ 894148 w 12192000"/>
              <a:gd name="connsiteY233" fmla="*/ 4710406 h 5096785"/>
              <a:gd name="connsiteX234" fmla="*/ 857990 w 12192000"/>
              <a:gd name="connsiteY234" fmla="*/ 4696844 h 5096785"/>
              <a:gd name="connsiteX235" fmla="*/ 848649 w 12192000"/>
              <a:gd name="connsiteY235" fmla="*/ 4704021 h 5096785"/>
              <a:gd name="connsiteX236" fmla="*/ 826436 w 12192000"/>
              <a:gd name="connsiteY236" fmla="*/ 4707421 h 5096785"/>
              <a:gd name="connsiteX237" fmla="*/ 733052 w 12192000"/>
              <a:gd name="connsiteY237" fmla="*/ 4701884 h 5096785"/>
              <a:gd name="connsiteX238" fmla="*/ 716185 w 12192000"/>
              <a:gd name="connsiteY238" fmla="*/ 4703827 h 5096785"/>
              <a:gd name="connsiteX239" fmla="*/ 696663 w 12192000"/>
              <a:gd name="connsiteY239" fmla="*/ 4697420 h 5096785"/>
              <a:gd name="connsiteX240" fmla="*/ 582722 w 12192000"/>
              <a:gd name="connsiteY240" fmla="*/ 4658637 h 5096785"/>
              <a:gd name="connsiteX241" fmla="*/ 581118 w 12192000"/>
              <a:gd name="connsiteY241" fmla="*/ 4654120 h 5096785"/>
              <a:gd name="connsiteX242" fmla="*/ 546453 w 12192000"/>
              <a:gd name="connsiteY242" fmla="*/ 4652542 h 5096785"/>
              <a:gd name="connsiteX243" fmla="*/ 536773 w 12192000"/>
              <a:gd name="connsiteY243" fmla="*/ 4644609 h 5096785"/>
              <a:gd name="connsiteX244" fmla="*/ 518899 w 12192000"/>
              <a:gd name="connsiteY244" fmla="*/ 4642839 h 5096785"/>
              <a:gd name="connsiteX245" fmla="*/ 388896 w 12192000"/>
              <a:gd name="connsiteY245" fmla="*/ 4619173 h 5096785"/>
              <a:gd name="connsiteX246" fmla="*/ 366479 w 12192000"/>
              <a:gd name="connsiteY246" fmla="*/ 4618896 h 5096785"/>
              <a:gd name="connsiteX247" fmla="*/ 342781 w 12192000"/>
              <a:gd name="connsiteY247" fmla="*/ 4601239 h 5096785"/>
              <a:gd name="connsiteX248" fmla="*/ 255925 w 12192000"/>
              <a:gd name="connsiteY248" fmla="*/ 4598685 h 5096785"/>
              <a:gd name="connsiteX249" fmla="*/ 226919 w 12192000"/>
              <a:gd name="connsiteY249" fmla="*/ 4598460 h 5096785"/>
              <a:gd name="connsiteX250" fmla="*/ 213925 w 12192000"/>
              <a:gd name="connsiteY250" fmla="*/ 4597783 h 5096785"/>
              <a:gd name="connsiteX251" fmla="*/ 215196 w 12192000"/>
              <a:gd name="connsiteY251" fmla="*/ 4588576 h 5096785"/>
              <a:gd name="connsiteX252" fmla="*/ 180214 w 12192000"/>
              <a:gd name="connsiteY252" fmla="*/ 4583701 h 5096785"/>
              <a:gd name="connsiteX253" fmla="*/ 83203 w 12192000"/>
              <a:gd name="connsiteY253" fmla="*/ 4531664 h 5096785"/>
              <a:gd name="connsiteX254" fmla="*/ 4106 w 12192000"/>
              <a:gd name="connsiteY254" fmla="*/ 4517202 h 5096785"/>
              <a:gd name="connsiteX255" fmla="*/ 0 w 12192000"/>
              <a:gd name="connsiteY255" fmla="*/ 4516084 h 5096785"/>
              <a:gd name="connsiteX256" fmla="*/ 0 w 12192000"/>
              <a:gd name="connsiteY25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624713 w 12192000"/>
              <a:gd name="connsiteY200" fmla="*/ 4938959 h 5096785"/>
              <a:gd name="connsiteX201" fmla="*/ 2532669 w 12192000"/>
              <a:gd name="connsiteY201" fmla="*/ 4940573 h 5096785"/>
              <a:gd name="connsiteX202" fmla="*/ 2389931 w 12192000"/>
              <a:gd name="connsiteY202" fmla="*/ 4905785 h 5096785"/>
              <a:gd name="connsiteX203" fmla="*/ 2335186 w 12192000"/>
              <a:gd name="connsiteY203" fmla="*/ 4902957 h 5096785"/>
              <a:gd name="connsiteX204" fmla="*/ 2295307 w 12192000"/>
              <a:gd name="connsiteY204" fmla="*/ 4879800 h 5096785"/>
              <a:gd name="connsiteX205" fmla="*/ 2273393 w 12192000"/>
              <a:gd name="connsiteY205" fmla="*/ 4883565 h 5096785"/>
              <a:gd name="connsiteX206" fmla="*/ 2269523 w 12192000"/>
              <a:gd name="connsiteY206" fmla="*/ 4884442 h 5096785"/>
              <a:gd name="connsiteX207" fmla="*/ 2256015 w 12192000"/>
              <a:gd name="connsiteY207" fmla="*/ 4883014 h 5096785"/>
              <a:gd name="connsiteX208" fmla="*/ 2249731 w 12192000"/>
              <a:gd name="connsiteY208" fmla="*/ 4888778 h 5096785"/>
              <a:gd name="connsiteX209" fmla="*/ 2227629 w 12192000"/>
              <a:gd name="connsiteY209" fmla="*/ 4891047 h 5096785"/>
              <a:gd name="connsiteX210" fmla="*/ 2203460 w 12192000"/>
              <a:gd name="connsiteY210" fmla="*/ 4886696 h 5096785"/>
              <a:gd name="connsiteX211" fmla="*/ 2091528 w 12192000"/>
              <a:gd name="connsiteY211" fmla="*/ 4859155 h 5096785"/>
              <a:gd name="connsiteX212" fmla="*/ 2022901 w 12192000"/>
              <a:gd name="connsiteY212" fmla="*/ 4846594 h 5096785"/>
              <a:gd name="connsiteX213" fmla="*/ 1994227 w 12192000"/>
              <a:gd name="connsiteY213" fmla="*/ 4847973 h 5096785"/>
              <a:gd name="connsiteX214" fmla="*/ 1955936 w 12192000"/>
              <a:gd name="connsiteY214" fmla="*/ 4845765 h 5096785"/>
              <a:gd name="connsiteX215" fmla="*/ 1741924 w 12192000"/>
              <a:gd name="connsiteY215" fmla="*/ 4808054 h 5096785"/>
              <a:gd name="connsiteX216" fmla="*/ 1734410 w 12192000"/>
              <a:gd name="connsiteY216" fmla="*/ 4811675 h 5096785"/>
              <a:gd name="connsiteX217" fmla="*/ 1691423 w 12192000"/>
              <a:gd name="connsiteY217" fmla="*/ 4802777 h 5096785"/>
              <a:gd name="connsiteX218" fmla="*/ 1554504 w 12192000"/>
              <a:gd name="connsiteY218" fmla="*/ 4739985 h 5096785"/>
              <a:gd name="connsiteX219" fmla="*/ 1470119 w 12192000"/>
              <a:gd name="connsiteY219" fmla="*/ 4723470 h 5096785"/>
              <a:gd name="connsiteX220" fmla="*/ 1437967 w 12192000"/>
              <a:gd name="connsiteY220" fmla="*/ 4722710 h 5096785"/>
              <a:gd name="connsiteX221" fmla="*/ 1384234 w 12192000"/>
              <a:gd name="connsiteY221" fmla="*/ 4721117 h 5096785"/>
              <a:gd name="connsiteX222" fmla="*/ 1338647 w 12192000"/>
              <a:gd name="connsiteY222" fmla="*/ 4732483 h 5096785"/>
              <a:gd name="connsiteX223" fmla="*/ 1295869 w 12192000"/>
              <a:gd name="connsiteY223" fmla="*/ 4726175 h 5096785"/>
              <a:gd name="connsiteX224" fmla="*/ 1292949 w 12192000"/>
              <a:gd name="connsiteY224" fmla="*/ 4708469 h 5096785"/>
              <a:gd name="connsiteX225" fmla="*/ 1244908 w 12192000"/>
              <a:gd name="connsiteY225" fmla="*/ 4706993 h 5096785"/>
              <a:gd name="connsiteX226" fmla="*/ 1171266 w 12192000"/>
              <a:gd name="connsiteY226" fmla="*/ 4706535 h 5096785"/>
              <a:gd name="connsiteX227" fmla="*/ 1160868 w 12192000"/>
              <a:gd name="connsiteY227" fmla="*/ 4701936 h 5096785"/>
              <a:gd name="connsiteX228" fmla="*/ 1147599 w 12192000"/>
              <a:gd name="connsiteY228" fmla="*/ 4714833 h 5096785"/>
              <a:gd name="connsiteX229" fmla="*/ 1119603 w 12192000"/>
              <a:gd name="connsiteY229" fmla="*/ 4721303 h 5096785"/>
              <a:gd name="connsiteX230" fmla="*/ 997851 w 12192000"/>
              <a:gd name="connsiteY230" fmla="*/ 4722336 h 5096785"/>
              <a:gd name="connsiteX231" fmla="*/ 976455 w 12192000"/>
              <a:gd name="connsiteY231" fmla="*/ 4726407 h 5096785"/>
              <a:gd name="connsiteX232" fmla="*/ 949939 w 12192000"/>
              <a:gd name="connsiteY232" fmla="*/ 4719699 h 5096785"/>
              <a:gd name="connsiteX233" fmla="*/ 894148 w 12192000"/>
              <a:gd name="connsiteY233" fmla="*/ 4710406 h 5096785"/>
              <a:gd name="connsiteX234" fmla="*/ 857990 w 12192000"/>
              <a:gd name="connsiteY234" fmla="*/ 4696844 h 5096785"/>
              <a:gd name="connsiteX235" fmla="*/ 848649 w 12192000"/>
              <a:gd name="connsiteY235" fmla="*/ 4704021 h 5096785"/>
              <a:gd name="connsiteX236" fmla="*/ 826436 w 12192000"/>
              <a:gd name="connsiteY236" fmla="*/ 4707421 h 5096785"/>
              <a:gd name="connsiteX237" fmla="*/ 733052 w 12192000"/>
              <a:gd name="connsiteY237" fmla="*/ 4701884 h 5096785"/>
              <a:gd name="connsiteX238" fmla="*/ 716185 w 12192000"/>
              <a:gd name="connsiteY238" fmla="*/ 4703827 h 5096785"/>
              <a:gd name="connsiteX239" fmla="*/ 696663 w 12192000"/>
              <a:gd name="connsiteY239" fmla="*/ 4697420 h 5096785"/>
              <a:gd name="connsiteX240" fmla="*/ 582722 w 12192000"/>
              <a:gd name="connsiteY240" fmla="*/ 4658637 h 5096785"/>
              <a:gd name="connsiteX241" fmla="*/ 581118 w 12192000"/>
              <a:gd name="connsiteY241" fmla="*/ 4654120 h 5096785"/>
              <a:gd name="connsiteX242" fmla="*/ 546453 w 12192000"/>
              <a:gd name="connsiteY242" fmla="*/ 4652542 h 5096785"/>
              <a:gd name="connsiteX243" fmla="*/ 536773 w 12192000"/>
              <a:gd name="connsiteY243" fmla="*/ 4644609 h 5096785"/>
              <a:gd name="connsiteX244" fmla="*/ 518899 w 12192000"/>
              <a:gd name="connsiteY244" fmla="*/ 4642839 h 5096785"/>
              <a:gd name="connsiteX245" fmla="*/ 388896 w 12192000"/>
              <a:gd name="connsiteY245" fmla="*/ 4619173 h 5096785"/>
              <a:gd name="connsiteX246" fmla="*/ 366479 w 12192000"/>
              <a:gd name="connsiteY246" fmla="*/ 4618896 h 5096785"/>
              <a:gd name="connsiteX247" fmla="*/ 342781 w 12192000"/>
              <a:gd name="connsiteY247" fmla="*/ 4601239 h 5096785"/>
              <a:gd name="connsiteX248" fmla="*/ 255925 w 12192000"/>
              <a:gd name="connsiteY248" fmla="*/ 4598685 h 5096785"/>
              <a:gd name="connsiteX249" fmla="*/ 226919 w 12192000"/>
              <a:gd name="connsiteY249" fmla="*/ 4598460 h 5096785"/>
              <a:gd name="connsiteX250" fmla="*/ 213925 w 12192000"/>
              <a:gd name="connsiteY250" fmla="*/ 4597783 h 5096785"/>
              <a:gd name="connsiteX251" fmla="*/ 215196 w 12192000"/>
              <a:gd name="connsiteY251" fmla="*/ 4588576 h 5096785"/>
              <a:gd name="connsiteX252" fmla="*/ 180214 w 12192000"/>
              <a:gd name="connsiteY252" fmla="*/ 4583701 h 5096785"/>
              <a:gd name="connsiteX253" fmla="*/ 83203 w 12192000"/>
              <a:gd name="connsiteY253" fmla="*/ 4531664 h 5096785"/>
              <a:gd name="connsiteX254" fmla="*/ 4106 w 12192000"/>
              <a:gd name="connsiteY254" fmla="*/ 4517202 h 5096785"/>
              <a:gd name="connsiteX255" fmla="*/ 0 w 12192000"/>
              <a:gd name="connsiteY255" fmla="*/ 4516084 h 5096785"/>
              <a:gd name="connsiteX256" fmla="*/ 0 w 12192000"/>
              <a:gd name="connsiteY25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758830 w 12192000"/>
              <a:gd name="connsiteY199" fmla="*/ 4974760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03609 w 12192000"/>
              <a:gd name="connsiteY198" fmla="*/ 4998457 h 5096785"/>
              <a:gd name="connsiteX199" fmla="*/ 2758830 w 12192000"/>
              <a:gd name="connsiteY199" fmla="*/ 4974760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386800 w 12192000"/>
              <a:gd name="connsiteY91" fmla="*/ 4715431 h 5096785"/>
              <a:gd name="connsiteX92" fmla="*/ 6382703 w 12192000"/>
              <a:gd name="connsiteY92" fmla="*/ 4717930 h 5096785"/>
              <a:gd name="connsiteX93" fmla="*/ 6356495 w 12192000"/>
              <a:gd name="connsiteY93" fmla="*/ 4717843 h 5096785"/>
              <a:gd name="connsiteX94" fmla="*/ 6343628 w 12192000"/>
              <a:gd name="connsiteY94" fmla="*/ 4719161 h 5096785"/>
              <a:gd name="connsiteX95" fmla="*/ 6338605 w 12192000"/>
              <a:gd name="connsiteY95" fmla="*/ 4716723 h 5096785"/>
              <a:gd name="connsiteX96" fmla="*/ 6320318 w 12192000"/>
              <a:gd name="connsiteY96" fmla="*/ 4720095 h 5096785"/>
              <a:gd name="connsiteX97" fmla="*/ 6318742 w 12192000"/>
              <a:gd name="connsiteY97" fmla="*/ 4721541 h 5096785"/>
              <a:gd name="connsiteX98" fmla="*/ 6301708 w 12192000"/>
              <a:gd name="connsiteY98" fmla="*/ 4720380 h 5096785"/>
              <a:gd name="connsiteX99" fmla="*/ 6285082 w 12192000"/>
              <a:gd name="connsiteY99" fmla="*/ 4714639 h 5096785"/>
              <a:gd name="connsiteX100" fmla="*/ 6136936 w 12192000"/>
              <a:gd name="connsiteY100" fmla="*/ 4758246 h 5096785"/>
              <a:gd name="connsiteX101" fmla="*/ 5988578 w 12192000"/>
              <a:gd name="connsiteY101" fmla="*/ 4754427 h 5096785"/>
              <a:gd name="connsiteX102" fmla="*/ 5908701 w 12192000"/>
              <a:gd name="connsiteY102" fmla="*/ 4779160 h 5096785"/>
              <a:gd name="connsiteX103" fmla="*/ 5892219 w 12192000"/>
              <a:gd name="connsiteY103" fmla="*/ 4807892 h 5096785"/>
              <a:gd name="connsiteX104" fmla="*/ 5683612 w 12192000"/>
              <a:gd name="connsiteY104" fmla="*/ 4848770 h 5096785"/>
              <a:gd name="connsiteX105" fmla="*/ 5635111 w 12192000"/>
              <a:gd name="connsiteY105" fmla="*/ 4868888 h 5096785"/>
              <a:gd name="connsiteX106" fmla="*/ 5582652 w 12192000"/>
              <a:gd name="connsiteY106" fmla="*/ 4866836 h 5096785"/>
              <a:gd name="connsiteX107" fmla="*/ 5567213 w 12192000"/>
              <a:gd name="connsiteY107" fmla="*/ 4878769 h 5096785"/>
              <a:gd name="connsiteX108" fmla="*/ 5564659 w 12192000"/>
              <a:gd name="connsiteY108" fmla="*/ 4881042 h 5096785"/>
              <a:gd name="connsiteX109" fmla="*/ 5552102 w 12192000"/>
              <a:gd name="connsiteY109" fmla="*/ 4885426 h 5096785"/>
              <a:gd name="connsiteX110" fmla="*/ 5551475 w 12192000"/>
              <a:gd name="connsiteY110" fmla="*/ 4892560 h 5096785"/>
              <a:gd name="connsiteX111" fmla="*/ 5534664 w 12192000"/>
              <a:gd name="connsiteY111" fmla="*/ 4903385 h 5096785"/>
              <a:gd name="connsiteX112" fmla="*/ 5510737 w 12192000"/>
              <a:gd name="connsiteY112" fmla="*/ 4909807 h 5096785"/>
              <a:gd name="connsiteX113" fmla="*/ 5393901 w 12192000"/>
              <a:gd name="connsiteY113" fmla="*/ 4933709 h 5096785"/>
              <a:gd name="connsiteX114" fmla="*/ 5325782 w 12192000"/>
              <a:gd name="connsiteY114" fmla="*/ 4951789 h 5096785"/>
              <a:gd name="connsiteX115" fmla="*/ 5302703 w 12192000"/>
              <a:gd name="connsiteY115" fmla="*/ 4964590 h 5096785"/>
              <a:gd name="connsiteX116" fmla="*/ 5268591 w 12192000"/>
              <a:gd name="connsiteY116" fmla="*/ 4978479 h 5096785"/>
              <a:gd name="connsiteX117" fmla="*/ 5210559 w 12192000"/>
              <a:gd name="connsiteY117" fmla="*/ 5007585 h 5096785"/>
              <a:gd name="connsiteX118" fmla="*/ 5177597 w 12192000"/>
              <a:gd name="connsiteY118" fmla="*/ 5015926 h 5096785"/>
              <a:gd name="connsiteX119" fmla="*/ 5160569 w 12192000"/>
              <a:gd name="connsiteY119" fmla="*/ 5025681 h 5096785"/>
              <a:gd name="connsiteX120" fmla="*/ 5152748 w 12192000"/>
              <a:gd name="connsiteY120" fmla="*/ 5026569 h 5096785"/>
              <a:gd name="connsiteX121" fmla="*/ 5127678 w 12192000"/>
              <a:gd name="connsiteY121" fmla="*/ 5032947 h 5096785"/>
              <a:gd name="connsiteX122" fmla="*/ 5113147 w 12192000"/>
              <a:gd name="connsiteY122" fmla="*/ 5035818 h 5096785"/>
              <a:gd name="connsiteX123" fmla="*/ 5107301 w 12192000"/>
              <a:gd name="connsiteY123" fmla="*/ 5036672 h 5096785"/>
              <a:gd name="connsiteX124" fmla="*/ 5093215 w 12192000"/>
              <a:gd name="connsiteY124" fmla="*/ 5032880 h 5096785"/>
              <a:gd name="connsiteX125" fmla="*/ 5077058 w 12192000"/>
              <a:gd name="connsiteY125" fmla="*/ 5038681 h 5096785"/>
              <a:gd name="connsiteX126" fmla="*/ 5057349 w 12192000"/>
              <a:gd name="connsiteY126" fmla="*/ 5036015 h 5096785"/>
              <a:gd name="connsiteX127" fmla="*/ 5053945 w 12192000"/>
              <a:gd name="connsiteY127" fmla="*/ 5041952 h 5096785"/>
              <a:gd name="connsiteX128" fmla="*/ 5040021 w 12192000"/>
              <a:gd name="connsiteY128" fmla="*/ 5050052 h 5096785"/>
              <a:gd name="connsiteX129" fmla="*/ 5025913 w 12192000"/>
              <a:gd name="connsiteY129" fmla="*/ 5046535 h 5096785"/>
              <a:gd name="connsiteX130" fmla="*/ 4998218 w 12192000"/>
              <a:gd name="connsiteY130" fmla="*/ 5048065 h 5096785"/>
              <a:gd name="connsiteX131" fmla="*/ 4991008 w 12192000"/>
              <a:gd name="connsiteY131" fmla="*/ 5050439 h 5096785"/>
              <a:gd name="connsiteX132" fmla="*/ 4963503 w 12192000"/>
              <a:gd name="connsiteY132" fmla="*/ 5047575 h 5096785"/>
              <a:gd name="connsiteX133" fmla="*/ 4921053 w 12192000"/>
              <a:gd name="connsiteY133" fmla="*/ 5048925 h 5096785"/>
              <a:gd name="connsiteX134" fmla="*/ 4873420 w 12192000"/>
              <a:gd name="connsiteY134" fmla="*/ 5054929 h 5096785"/>
              <a:gd name="connsiteX135" fmla="*/ 4858825 w 12192000"/>
              <a:gd name="connsiteY135" fmla="*/ 5051329 h 5096785"/>
              <a:gd name="connsiteX136" fmla="*/ 4769340 w 12192000"/>
              <a:gd name="connsiteY136" fmla="*/ 5053090 h 5096785"/>
              <a:gd name="connsiteX137" fmla="*/ 4744152 w 12192000"/>
              <a:gd name="connsiteY137" fmla="*/ 5053391 h 5096785"/>
              <a:gd name="connsiteX138" fmla="*/ 4723556 w 12192000"/>
              <a:gd name="connsiteY138" fmla="*/ 5059633 h 5096785"/>
              <a:gd name="connsiteX139" fmla="*/ 4719699 w 12192000"/>
              <a:gd name="connsiteY139" fmla="*/ 5066298 h 5096785"/>
              <a:gd name="connsiteX140" fmla="*/ 4706016 w 12192000"/>
              <a:gd name="connsiteY140" fmla="*/ 5067422 h 5096785"/>
              <a:gd name="connsiteX141" fmla="*/ 4702593 w 12192000"/>
              <a:gd name="connsiteY141" fmla="*/ 5068973 h 5096785"/>
              <a:gd name="connsiteX142" fmla="*/ 4682766 w 12192000"/>
              <a:gd name="connsiteY142" fmla="*/ 5076609 h 5096785"/>
              <a:gd name="connsiteX143" fmla="*/ 4634960 w 12192000"/>
              <a:gd name="connsiteY143" fmla="*/ 5061852 h 5096785"/>
              <a:gd name="connsiteX144" fmla="*/ 4580645 w 12192000"/>
              <a:gd name="connsiteY144" fmla="*/ 5069246 h 5096785"/>
              <a:gd name="connsiteX145" fmla="*/ 4368005 w 12192000"/>
              <a:gd name="connsiteY145" fmla="*/ 5057426 h 5096785"/>
              <a:gd name="connsiteX146" fmla="*/ 4339489 w 12192000"/>
              <a:gd name="connsiteY146" fmla="*/ 5080858 h 5096785"/>
              <a:gd name="connsiteX147" fmla="*/ 4253895 w 12192000"/>
              <a:gd name="connsiteY147" fmla="*/ 5085008 h 5096785"/>
              <a:gd name="connsiteX148" fmla="*/ 4117780 w 12192000"/>
              <a:gd name="connsiteY148" fmla="*/ 5045175 h 5096785"/>
              <a:gd name="connsiteX149" fmla="*/ 3960074 w 12192000"/>
              <a:gd name="connsiteY149" fmla="*/ 5050708 h 5096785"/>
              <a:gd name="connsiteX150" fmla="*/ 3947260 w 12192000"/>
              <a:gd name="connsiteY150" fmla="*/ 5041167 h 5096785"/>
              <a:gd name="connsiteX151" fmla="*/ 3931969 w 12192000"/>
              <a:gd name="connsiteY151" fmla="*/ 5035902 h 5096785"/>
              <a:gd name="connsiteX152" fmla="*/ 3929836 w 12192000"/>
              <a:gd name="connsiteY152" fmla="*/ 5036901 h 5096785"/>
              <a:gd name="connsiteX153" fmla="*/ 3911296 w 12192000"/>
              <a:gd name="connsiteY153" fmla="*/ 5035663 h 5096785"/>
              <a:gd name="connsiteX154" fmla="*/ 3907746 w 12192000"/>
              <a:gd name="connsiteY154" fmla="*/ 5032107 h 5096785"/>
              <a:gd name="connsiteX155" fmla="*/ 3895182 w 12192000"/>
              <a:gd name="connsiteY155" fmla="*/ 5030229 h 5096785"/>
              <a:gd name="connsiteX156" fmla="*/ 3870866 w 12192000"/>
              <a:gd name="connsiteY156" fmla="*/ 5023753 h 5096785"/>
              <a:gd name="connsiteX157" fmla="*/ 3865913 w 12192000"/>
              <a:gd name="connsiteY157" fmla="*/ 5025143 h 5096785"/>
              <a:gd name="connsiteX158" fmla="*/ 3828606 w 12192000"/>
              <a:gd name="connsiteY158" fmla="*/ 5019426 h 5096785"/>
              <a:gd name="connsiteX159" fmla="*/ 3827901 w 12192000"/>
              <a:gd name="connsiteY159" fmla="*/ 5020583 h 5096785"/>
              <a:gd name="connsiteX160" fmla="*/ 3816543 w 12192000"/>
              <a:gd name="connsiteY160" fmla="*/ 5024366 h 5096785"/>
              <a:gd name="connsiteX161" fmla="*/ 3795278 w 12192000"/>
              <a:gd name="connsiteY161" fmla="*/ 5028779 h 5096785"/>
              <a:gd name="connsiteX162" fmla="*/ 3743858 w 12192000"/>
              <a:gd name="connsiteY162" fmla="*/ 5054237 h 5096785"/>
              <a:gd name="connsiteX163" fmla="*/ 3704945 w 12192000"/>
              <a:gd name="connsiteY163" fmla="*/ 5048413 h 5096785"/>
              <a:gd name="connsiteX164" fmla="*/ 3696992 w 12192000"/>
              <a:gd name="connsiteY164" fmla="*/ 5047914 h 5096785"/>
              <a:gd name="connsiteX165" fmla="*/ 3696780 w 12192000"/>
              <a:gd name="connsiteY165" fmla="*/ 5048181 h 5096785"/>
              <a:gd name="connsiteX166" fmla="*/ 3688290 w 12192000"/>
              <a:gd name="connsiteY166" fmla="*/ 5048204 h 5096785"/>
              <a:gd name="connsiteX167" fmla="*/ 3682486 w 12192000"/>
              <a:gd name="connsiteY167" fmla="*/ 5047000 h 5096785"/>
              <a:gd name="connsiteX168" fmla="*/ 3667056 w 12192000"/>
              <a:gd name="connsiteY168" fmla="*/ 5046030 h 5096785"/>
              <a:gd name="connsiteX169" fmla="*/ 3661403 w 12192000"/>
              <a:gd name="connsiteY169" fmla="*/ 5047537 h 5096785"/>
              <a:gd name="connsiteX170" fmla="*/ 3658673 w 12192000"/>
              <a:gd name="connsiteY170" fmla="*/ 5050790 h 5096785"/>
              <a:gd name="connsiteX171" fmla="*/ 3657333 w 12192000"/>
              <a:gd name="connsiteY171" fmla="*/ 5050325 h 5096785"/>
              <a:gd name="connsiteX172" fmla="*/ 3626778 w 12192000"/>
              <a:gd name="connsiteY172" fmla="*/ 5057882 h 5096785"/>
              <a:gd name="connsiteX173" fmla="*/ 3560067 w 12192000"/>
              <a:gd name="connsiteY173" fmla="*/ 5064266 h 5096785"/>
              <a:gd name="connsiteX174" fmla="*/ 3522641 w 12192000"/>
              <a:gd name="connsiteY174" fmla="*/ 5063654 h 5096785"/>
              <a:gd name="connsiteX175" fmla="*/ 3419275 w 12192000"/>
              <a:gd name="connsiteY175" fmla="*/ 5066646 h 5096785"/>
              <a:gd name="connsiteX176" fmla="*/ 3314869 w 12192000"/>
              <a:gd name="connsiteY176" fmla="*/ 5073197 h 5096785"/>
              <a:gd name="connsiteX177" fmla="*/ 3259088 w 12192000"/>
              <a:gd name="connsiteY177" fmla="*/ 5096363 h 5096785"/>
              <a:gd name="connsiteX178" fmla="*/ 3253104 w 12192000"/>
              <a:gd name="connsiteY178" fmla="*/ 5096785 h 5096785"/>
              <a:gd name="connsiteX179" fmla="*/ 3238751 w 12192000"/>
              <a:gd name="connsiteY179" fmla="*/ 5092996 h 5096785"/>
              <a:gd name="connsiteX180" fmla="*/ 3233681 w 12192000"/>
              <a:gd name="connsiteY180" fmla="*/ 5090758 h 5096785"/>
              <a:gd name="connsiteX181" fmla="*/ 3225562 w 12192000"/>
              <a:gd name="connsiteY181" fmla="*/ 5089215 h 5096785"/>
              <a:gd name="connsiteX182" fmla="*/ 3225260 w 12192000"/>
              <a:gd name="connsiteY182" fmla="*/ 5089437 h 5096785"/>
              <a:gd name="connsiteX183" fmla="*/ 3217859 w 12192000"/>
              <a:gd name="connsiteY183" fmla="*/ 5087484 h 5096785"/>
              <a:gd name="connsiteX184" fmla="*/ 3182980 w 12192000"/>
              <a:gd name="connsiteY184" fmla="*/ 5074650 h 5096785"/>
              <a:gd name="connsiteX185" fmla="*/ 3123938 w 12192000"/>
              <a:gd name="connsiteY185" fmla="*/ 5089912 h 5096785"/>
              <a:gd name="connsiteX186" fmla="*/ 3101912 w 12192000"/>
              <a:gd name="connsiteY186" fmla="*/ 5090281 h 5096785"/>
              <a:gd name="connsiteX187" fmla="*/ 3089591 w 12192000"/>
              <a:gd name="connsiteY187" fmla="*/ 5091865 h 5096785"/>
              <a:gd name="connsiteX188" fmla="*/ 3088465 w 12192000"/>
              <a:gd name="connsiteY188" fmla="*/ 5092858 h 5096785"/>
              <a:gd name="connsiteX189" fmla="*/ 3055081 w 12192000"/>
              <a:gd name="connsiteY189" fmla="*/ 5080424 h 5096785"/>
              <a:gd name="connsiteX190" fmla="*/ 3049807 w 12192000"/>
              <a:gd name="connsiteY190" fmla="*/ 5080860 h 5096785"/>
              <a:gd name="connsiteX191" fmla="*/ 3029122 w 12192000"/>
              <a:gd name="connsiteY191" fmla="*/ 5070085 h 5096785"/>
              <a:gd name="connsiteX192" fmla="*/ 3017862 w 12192000"/>
              <a:gd name="connsiteY192" fmla="*/ 5065942 h 5096785"/>
              <a:gd name="connsiteX193" fmla="*/ 3015868 w 12192000"/>
              <a:gd name="connsiteY193" fmla="*/ 5061832 h 5096785"/>
              <a:gd name="connsiteX194" fmla="*/ 2998644 w 12192000"/>
              <a:gd name="connsiteY194" fmla="*/ 5057210 h 5096785"/>
              <a:gd name="connsiteX195" fmla="*/ 2996219 w 12192000"/>
              <a:gd name="connsiteY195" fmla="*/ 5057788 h 5096785"/>
              <a:gd name="connsiteX196" fmla="*/ 2983676 w 12192000"/>
              <a:gd name="connsiteY196" fmla="*/ 5049852 h 5096785"/>
              <a:gd name="connsiteX197" fmla="*/ 2903609 w 12192000"/>
              <a:gd name="connsiteY197" fmla="*/ 4998457 h 5096785"/>
              <a:gd name="connsiteX198" fmla="*/ 2758830 w 12192000"/>
              <a:gd name="connsiteY198" fmla="*/ 4974760 h 5096785"/>
              <a:gd name="connsiteX199" fmla="*/ 2532669 w 12192000"/>
              <a:gd name="connsiteY199" fmla="*/ 4940573 h 5096785"/>
              <a:gd name="connsiteX200" fmla="*/ 2389931 w 12192000"/>
              <a:gd name="connsiteY200" fmla="*/ 4905785 h 5096785"/>
              <a:gd name="connsiteX201" fmla="*/ 2335186 w 12192000"/>
              <a:gd name="connsiteY201" fmla="*/ 4902957 h 5096785"/>
              <a:gd name="connsiteX202" fmla="*/ 2295307 w 12192000"/>
              <a:gd name="connsiteY202" fmla="*/ 4879800 h 5096785"/>
              <a:gd name="connsiteX203" fmla="*/ 2273393 w 12192000"/>
              <a:gd name="connsiteY203" fmla="*/ 4883565 h 5096785"/>
              <a:gd name="connsiteX204" fmla="*/ 2269523 w 12192000"/>
              <a:gd name="connsiteY204" fmla="*/ 4884442 h 5096785"/>
              <a:gd name="connsiteX205" fmla="*/ 2256015 w 12192000"/>
              <a:gd name="connsiteY205" fmla="*/ 4883014 h 5096785"/>
              <a:gd name="connsiteX206" fmla="*/ 2249731 w 12192000"/>
              <a:gd name="connsiteY206" fmla="*/ 4888778 h 5096785"/>
              <a:gd name="connsiteX207" fmla="*/ 2227629 w 12192000"/>
              <a:gd name="connsiteY207" fmla="*/ 4891047 h 5096785"/>
              <a:gd name="connsiteX208" fmla="*/ 2203460 w 12192000"/>
              <a:gd name="connsiteY208" fmla="*/ 4886696 h 5096785"/>
              <a:gd name="connsiteX209" fmla="*/ 2091528 w 12192000"/>
              <a:gd name="connsiteY209" fmla="*/ 4859155 h 5096785"/>
              <a:gd name="connsiteX210" fmla="*/ 2022901 w 12192000"/>
              <a:gd name="connsiteY210" fmla="*/ 4846594 h 5096785"/>
              <a:gd name="connsiteX211" fmla="*/ 1994227 w 12192000"/>
              <a:gd name="connsiteY211" fmla="*/ 4847973 h 5096785"/>
              <a:gd name="connsiteX212" fmla="*/ 1955936 w 12192000"/>
              <a:gd name="connsiteY212" fmla="*/ 4845765 h 5096785"/>
              <a:gd name="connsiteX213" fmla="*/ 1741924 w 12192000"/>
              <a:gd name="connsiteY213" fmla="*/ 4808054 h 5096785"/>
              <a:gd name="connsiteX214" fmla="*/ 1734410 w 12192000"/>
              <a:gd name="connsiteY214" fmla="*/ 4811675 h 5096785"/>
              <a:gd name="connsiteX215" fmla="*/ 1691423 w 12192000"/>
              <a:gd name="connsiteY215" fmla="*/ 4802777 h 5096785"/>
              <a:gd name="connsiteX216" fmla="*/ 1554504 w 12192000"/>
              <a:gd name="connsiteY216" fmla="*/ 4739985 h 5096785"/>
              <a:gd name="connsiteX217" fmla="*/ 1470119 w 12192000"/>
              <a:gd name="connsiteY217" fmla="*/ 4723470 h 5096785"/>
              <a:gd name="connsiteX218" fmla="*/ 1437967 w 12192000"/>
              <a:gd name="connsiteY218" fmla="*/ 4722710 h 5096785"/>
              <a:gd name="connsiteX219" fmla="*/ 1384234 w 12192000"/>
              <a:gd name="connsiteY219" fmla="*/ 4721117 h 5096785"/>
              <a:gd name="connsiteX220" fmla="*/ 1338647 w 12192000"/>
              <a:gd name="connsiteY220" fmla="*/ 4732483 h 5096785"/>
              <a:gd name="connsiteX221" fmla="*/ 1295869 w 12192000"/>
              <a:gd name="connsiteY221" fmla="*/ 4726175 h 5096785"/>
              <a:gd name="connsiteX222" fmla="*/ 1292949 w 12192000"/>
              <a:gd name="connsiteY222" fmla="*/ 4708469 h 5096785"/>
              <a:gd name="connsiteX223" fmla="*/ 1244908 w 12192000"/>
              <a:gd name="connsiteY223" fmla="*/ 4706993 h 5096785"/>
              <a:gd name="connsiteX224" fmla="*/ 1171266 w 12192000"/>
              <a:gd name="connsiteY224" fmla="*/ 4706535 h 5096785"/>
              <a:gd name="connsiteX225" fmla="*/ 1160868 w 12192000"/>
              <a:gd name="connsiteY225" fmla="*/ 4701936 h 5096785"/>
              <a:gd name="connsiteX226" fmla="*/ 1147599 w 12192000"/>
              <a:gd name="connsiteY226" fmla="*/ 4714833 h 5096785"/>
              <a:gd name="connsiteX227" fmla="*/ 1119603 w 12192000"/>
              <a:gd name="connsiteY227" fmla="*/ 4721303 h 5096785"/>
              <a:gd name="connsiteX228" fmla="*/ 997851 w 12192000"/>
              <a:gd name="connsiteY228" fmla="*/ 4722336 h 5096785"/>
              <a:gd name="connsiteX229" fmla="*/ 976455 w 12192000"/>
              <a:gd name="connsiteY229" fmla="*/ 4726407 h 5096785"/>
              <a:gd name="connsiteX230" fmla="*/ 949939 w 12192000"/>
              <a:gd name="connsiteY230" fmla="*/ 4719699 h 5096785"/>
              <a:gd name="connsiteX231" fmla="*/ 894148 w 12192000"/>
              <a:gd name="connsiteY231" fmla="*/ 4710406 h 5096785"/>
              <a:gd name="connsiteX232" fmla="*/ 857990 w 12192000"/>
              <a:gd name="connsiteY232" fmla="*/ 4696844 h 5096785"/>
              <a:gd name="connsiteX233" fmla="*/ 848649 w 12192000"/>
              <a:gd name="connsiteY233" fmla="*/ 4704021 h 5096785"/>
              <a:gd name="connsiteX234" fmla="*/ 826436 w 12192000"/>
              <a:gd name="connsiteY234" fmla="*/ 4707421 h 5096785"/>
              <a:gd name="connsiteX235" fmla="*/ 733052 w 12192000"/>
              <a:gd name="connsiteY235" fmla="*/ 4701884 h 5096785"/>
              <a:gd name="connsiteX236" fmla="*/ 716185 w 12192000"/>
              <a:gd name="connsiteY236" fmla="*/ 4703827 h 5096785"/>
              <a:gd name="connsiteX237" fmla="*/ 696663 w 12192000"/>
              <a:gd name="connsiteY237" fmla="*/ 4697420 h 5096785"/>
              <a:gd name="connsiteX238" fmla="*/ 582722 w 12192000"/>
              <a:gd name="connsiteY238" fmla="*/ 4658637 h 5096785"/>
              <a:gd name="connsiteX239" fmla="*/ 581118 w 12192000"/>
              <a:gd name="connsiteY239" fmla="*/ 4654120 h 5096785"/>
              <a:gd name="connsiteX240" fmla="*/ 546453 w 12192000"/>
              <a:gd name="connsiteY240" fmla="*/ 4652542 h 5096785"/>
              <a:gd name="connsiteX241" fmla="*/ 536773 w 12192000"/>
              <a:gd name="connsiteY241" fmla="*/ 4644609 h 5096785"/>
              <a:gd name="connsiteX242" fmla="*/ 518899 w 12192000"/>
              <a:gd name="connsiteY242" fmla="*/ 4642839 h 5096785"/>
              <a:gd name="connsiteX243" fmla="*/ 388896 w 12192000"/>
              <a:gd name="connsiteY243" fmla="*/ 4619173 h 5096785"/>
              <a:gd name="connsiteX244" fmla="*/ 366479 w 12192000"/>
              <a:gd name="connsiteY244" fmla="*/ 4618896 h 5096785"/>
              <a:gd name="connsiteX245" fmla="*/ 342781 w 12192000"/>
              <a:gd name="connsiteY245" fmla="*/ 4601239 h 5096785"/>
              <a:gd name="connsiteX246" fmla="*/ 255925 w 12192000"/>
              <a:gd name="connsiteY246" fmla="*/ 4598685 h 5096785"/>
              <a:gd name="connsiteX247" fmla="*/ 226919 w 12192000"/>
              <a:gd name="connsiteY247" fmla="*/ 4598460 h 5096785"/>
              <a:gd name="connsiteX248" fmla="*/ 213925 w 12192000"/>
              <a:gd name="connsiteY248" fmla="*/ 4597783 h 5096785"/>
              <a:gd name="connsiteX249" fmla="*/ 215196 w 12192000"/>
              <a:gd name="connsiteY249" fmla="*/ 4588576 h 5096785"/>
              <a:gd name="connsiteX250" fmla="*/ 180214 w 12192000"/>
              <a:gd name="connsiteY250" fmla="*/ 4583701 h 5096785"/>
              <a:gd name="connsiteX251" fmla="*/ 83203 w 12192000"/>
              <a:gd name="connsiteY251" fmla="*/ 4531664 h 5096785"/>
              <a:gd name="connsiteX252" fmla="*/ 4106 w 12192000"/>
              <a:gd name="connsiteY252" fmla="*/ 4517202 h 5096785"/>
              <a:gd name="connsiteX253" fmla="*/ 0 w 12192000"/>
              <a:gd name="connsiteY253" fmla="*/ 4516084 h 5096785"/>
              <a:gd name="connsiteX254" fmla="*/ 0 w 12192000"/>
              <a:gd name="connsiteY25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386800 w 12192000"/>
              <a:gd name="connsiteY90" fmla="*/ 4715431 h 5096785"/>
              <a:gd name="connsiteX91" fmla="*/ 6382703 w 12192000"/>
              <a:gd name="connsiteY91" fmla="*/ 4717930 h 5096785"/>
              <a:gd name="connsiteX92" fmla="*/ 6356495 w 12192000"/>
              <a:gd name="connsiteY92" fmla="*/ 4717843 h 5096785"/>
              <a:gd name="connsiteX93" fmla="*/ 6343628 w 12192000"/>
              <a:gd name="connsiteY93" fmla="*/ 4719161 h 5096785"/>
              <a:gd name="connsiteX94" fmla="*/ 6338605 w 12192000"/>
              <a:gd name="connsiteY94" fmla="*/ 4716723 h 5096785"/>
              <a:gd name="connsiteX95" fmla="*/ 6320318 w 12192000"/>
              <a:gd name="connsiteY95" fmla="*/ 4720095 h 5096785"/>
              <a:gd name="connsiteX96" fmla="*/ 6318742 w 12192000"/>
              <a:gd name="connsiteY96" fmla="*/ 4721541 h 5096785"/>
              <a:gd name="connsiteX97" fmla="*/ 6301708 w 12192000"/>
              <a:gd name="connsiteY97" fmla="*/ 4720380 h 5096785"/>
              <a:gd name="connsiteX98" fmla="*/ 6285082 w 12192000"/>
              <a:gd name="connsiteY98" fmla="*/ 4714639 h 5096785"/>
              <a:gd name="connsiteX99" fmla="*/ 6136936 w 12192000"/>
              <a:gd name="connsiteY99" fmla="*/ 4758246 h 5096785"/>
              <a:gd name="connsiteX100" fmla="*/ 5988578 w 12192000"/>
              <a:gd name="connsiteY100" fmla="*/ 4754427 h 5096785"/>
              <a:gd name="connsiteX101" fmla="*/ 5908701 w 12192000"/>
              <a:gd name="connsiteY101" fmla="*/ 4779160 h 5096785"/>
              <a:gd name="connsiteX102" fmla="*/ 5892219 w 12192000"/>
              <a:gd name="connsiteY102" fmla="*/ 4807892 h 5096785"/>
              <a:gd name="connsiteX103" fmla="*/ 5683612 w 12192000"/>
              <a:gd name="connsiteY103" fmla="*/ 4848770 h 5096785"/>
              <a:gd name="connsiteX104" fmla="*/ 5635111 w 12192000"/>
              <a:gd name="connsiteY104" fmla="*/ 4868888 h 5096785"/>
              <a:gd name="connsiteX105" fmla="*/ 5582652 w 12192000"/>
              <a:gd name="connsiteY105" fmla="*/ 4866836 h 5096785"/>
              <a:gd name="connsiteX106" fmla="*/ 5567213 w 12192000"/>
              <a:gd name="connsiteY106" fmla="*/ 4878769 h 5096785"/>
              <a:gd name="connsiteX107" fmla="*/ 5564659 w 12192000"/>
              <a:gd name="connsiteY107" fmla="*/ 4881042 h 5096785"/>
              <a:gd name="connsiteX108" fmla="*/ 5552102 w 12192000"/>
              <a:gd name="connsiteY108" fmla="*/ 4885426 h 5096785"/>
              <a:gd name="connsiteX109" fmla="*/ 5551475 w 12192000"/>
              <a:gd name="connsiteY109" fmla="*/ 4892560 h 5096785"/>
              <a:gd name="connsiteX110" fmla="*/ 5534664 w 12192000"/>
              <a:gd name="connsiteY110" fmla="*/ 4903385 h 5096785"/>
              <a:gd name="connsiteX111" fmla="*/ 5510737 w 12192000"/>
              <a:gd name="connsiteY111" fmla="*/ 4909807 h 5096785"/>
              <a:gd name="connsiteX112" fmla="*/ 5393901 w 12192000"/>
              <a:gd name="connsiteY112" fmla="*/ 4933709 h 5096785"/>
              <a:gd name="connsiteX113" fmla="*/ 5325782 w 12192000"/>
              <a:gd name="connsiteY113" fmla="*/ 4951789 h 5096785"/>
              <a:gd name="connsiteX114" fmla="*/ 5302703 w 12192000"/>
              <a:gd name="connsiteY114" fmla="*/ 4964590 h 5096785"/>
              <a:gd name="connsiteX115" fmla="*/ 5268591 w 12192000"/>
              <a:gd name="connsiteY115" fmla="*/ 4978479 h 5096785"/>
              <a:gd name="connsiteX116" fmla="*/ 5210559 w 12192000"/>
              <a:gd name="connsiteY116" fmla="*/ 5007585 h 5096785"/>
              <a:gd name="connsiteX117" fmla="*/ 5177597 w 12192000"/>
              <a:gd name="connsiteY117" fmla="*/ 5015926 h 5096785"/>
              <a:gd name="connsiteX118" fmla="*/ 5160569 w 12192000"/>
              <a:gd name="connsiteY118" fmla="*/ 5025681 h 5096785"/>
              <a:gd name="connsiteX119" fmla="*/ 5152748 w 12192000"/>
              <a:gd name="connsiteY119" fmla="*/ 5026569 h 5096785"/>
              <a:gd name="connsiteX120" fmla="*/ 5127678 w 12192000"/>
              <a:gd name="connsiteY120" fmla="*/ 5032947 h 5096785"/>
              <a:gd name="connsiteX121" fmla="*/ 5113147 w 12192000"/>
              <a:gd name="connsiteY121" fmla="*/ 5035818 h 5096785"/>
              <a:gd name="connsiteX122" fmla="*/ 5107301 w 12192000"/>
              <a:gd name="connsiteY122" fmla="*/ 5036672 h 5096785"/>
              <a:gd name="connsiteX123" fmla="*/ 5093215 w 12192000"/>
              <a:gd name="connsiteY123" fmla="*/ 5032880 h 5096785"/>
              <a:gd name="connsiteX124" fmla="*/ 5077058 w 12192000"/>
              <a:gd name="connsiteY124" fmla="*/ 5038681 h 5096785"/>
              <a:gd name="connsiteX125" fmla="*/ 5057349 w 12192000"/>
              <a:gd name="connsiteY125" fmla="*/ 5036015 h 5096785"/>
              <a:gd name="connsiteX126" fmla="*/ 5053945 w 12192000"/>
              <a:gd name="connsiteY126" fmla="*/ 5041952 h 5096785"/>
              <a:gd name="connsiteX127" fmla="*/ 5040021 w 12192000"/>
              <a:gd name="connsiteY127" fmla="*/ 5050052 h 5096785"/>
              <a:gd name="connsiteX128" fmla="*/ 5025913 w 12192000"/>
              <a:gd name="connsiteY128" fmla="*/ 5046535 h 5096785"/>
              <a:gd name="connsiteX129" fmla="*/ 4998218 w 12192000"/>
              <a:gd name="connsiteY129" fmla="*/ 5048065 h 5096785"/>
              <a:gd name="connsiteX130" fmla="*/ 4991008 w 12192000"/>
              <a:gd name="connsiteY130" fmla="*/ 5050439 h 5096785"/>
              <a:gd name="connsiteX131" fmla="*/ 4963503 w 12192000"/>
              <a:gd name="connsiteY131" fmla="*/ 5047575 h 5096785"/>
              <a:gd name="connsiteX132" fmla="*/ 4921053 w 12192000"/>
              <a:gd name="connsiteY132" fmla="*/ 5048925 h 5096785"/>
              <a:gd name="connsiteX133" fmla="*/ 4873420 w 12192000"/>
              <a:gd name="connsiteY133" fmla="*/ 5054929 h 5096785"/>
              <a:gd name="connsiteX134" fmla="*/ 4858825 w 12192000"/>
              <a:gd name="connsiteY134" fmla="*/ 5051329 h 5096785"/>
              <a:gd name="connsiteX135" fmla="*/ 4769340 w 12192000"/>
              <a:gd name="connsiteY135" fmla="*/ 5053090 h 5096785"/>
              <a:gd name="connsiteX136" fmla="*/ 4744152 w 12192000"/>
              <a:gd name="connsiteY136" fmla="*/ 5053391 h 5096785"/>
              <a:gd name="connsiteX137" fmla="*/ 4723556 w 12192000"/>
              <a:gd name="connsiteY137" fmla="*/ 5059633 h 5096785"/>
              <a:gd name="connsiteX138" fmla="*/ 4719699 w 12192000"/>
              <a:gd name="connsiteY138" fmla="*/ 5066298 h 5096785"/>
              <a:gd name="connsiteX139" fmla="*/ 4706016 w 12192000"/>
              <a:gd name="connsiteY139" fmla="*/ 5067422 h 5096785"/>
              <a:gd name="connsiteX140" fmla="*/ 4702593 w 12192000"/>
              <a:gd name="connsiteY140" fmla="*/ 5068973 h 5096785"/>
              <a:gd name="connsiteX141" fmla="*/ 4682766 w 12192000"/>
              <a:gd name="connsiteY141" fmla="*/ 5076609 h 5096785"/>
              <a:gd name="connsiteX142" fmla="*/ 4634960 w 12192000"/>
              <a:gd name="connsiteY142" fmla="*/ 5061852 h 5096785"/>
              <a:gd name="connsiteX143" fmla="*/ 4580645 w 12192000"/>
              <a:gd name="connsiteY143" fmla="*/ 5069246 h 5096785"/>
              <a:gd name="connsiteX144" fmla="*/ 4368005 w 12192000"/>
              <a:gd name="connsiteY144" fmla="*/ 5057426 h 5096785"/>
              <a:gd name="connsiteX145" fmla="*/ 4339489 w 12192000"/>
              <a:gd name="connsiteY145" fmla="*/ 5080858 h 5096785"/>
              <a:gd name="connsiteX146" fmla="*/ 4253895 w 12192000"/>
              <a:gd name="connsiteY146" fmla="*/ 5085008 h 5096785"/>
              <a:gd name="connsiteX147" fmla="*/ 4117780 w 12192000"/>
              <a:gd name="connsiteY147" fmla="*/ 5045175 h 5096785"/>
              <a:gd name="connsiteX148" fmla="*/ 3960074 w 12192000"/>
              <a:gd name="connsiteY148" fmla="*/ 5050708 h 5096785"/>
              <a:gd name="connsiteX149" fmla="*/ 3947260 w 12192000"/>
              <a:gd name="connsiteY149" fmla="*/ 5041167 h 5096785"/>
              <a:gd name="connsiteX150" fmla="*/ 3931969 w 12192000"/>
              <a:gd name="connsiteY150" fmla="*/ 5035902 h 5096785"/>
              <a:gd name="connsiteX151" fmla="*/ 3929836 w 12192000"/>
              <a:gd name="connsiteY151" fmla="*/ 5036901 h 5096785"/>
              <a:gd name="connsiteX152" fmla="*/ 3911296 w 12192000"/>
              <a:gd name="connsiteY152" fmla="*/ 5035663 h 5096785"/>
              <a:gd name="connsiteX153" fmla="*/ 3907746 w 12192000"/>
              <a:gd name="connsiteY153" fmla="*/ 5032107 h 5096785"/>
              <a:gd name="connsiteX154" fmla="*/ 3895182 w 12192000"/>
              <a:gd name="connsiteY154" fmla="*/ 5030229 h 5096785"/>
              <a:gd name="connsiteX155" fmla="*/ 3870866 w 12192000"/>
              <a:gd name="connsiteY155" fmla="*/ 5023753 h 5096785"/>
              <a:gd name="connsiteX156" fmla="*/ 3865913 w 12192000"/>
              <a:gd name="connsiteY156" fmla="*/ 5025143 h 5096785"/>
              <a:gd name="connsiteX157" fmla="*/ 3828606 w 12192000"/>
              <a:gd name="connsiteY157" fmla="*/ 5019426 h 5096785"/>
              <a:gd name="connsiteX158" fmla="*/ 3827901 w 12192000"/>
              <a:gd name="connsiteY158" fmla="*/ 5020583 h 5096785"/>
              <a:gd name="connsiteX159" fmla="*/ 3816543 w 12192000"/>
              <a:gd name="connsiteY159" fmla="*/ 5024366 h 5096785"/>
              <a:gd name="connsiteX160" fmla="*/ 3795278 w 12192000"/>
              <a:gd name="connsiteY160" fmla="*/ 5028779 h 5096785"/>
              <a:gd name="connsiteX161" fmla="*/ 3743858 w 12192000"/>
              <a:gd name="connsiteY161" fmla="*/ 5054237 h 5096785"/>
              <a:gd name="connsiteX162" fmla="*/ 3704945 w 12192000"/>
              <a:gd name="connsiteY162" fmla="*/ 5048413 h 5096785"/>
              <a:gd name="connsiteX163" fmla="*/ 3696992 w 12192000"/>
              <a:gd name="connsiteY163" fmla="*/ 5047914 h 5096785"/>
              <a:gd name="connsiteX164" fmla="*/ 3696780 w 12192000"/>
              <a:gd name="connsiteY164" fmla="*/ 5048181 h 5096785"/>
              <a:gd name="connsiteX165" fmla="*/ 3688290 w 12192000"/>
              <a:gd name="connsiteY165" fmla="*/ 5048204 h 5096785"/>
              <a:gd name="connsiteX166" fmla="*/ 3682486 w 12192000"/>
              <a:gd name="connsiteY166" fmla="*/ 5047000 h 5096785"/>
              <a:gd name="connsiteX167" fmla="*/ 3667056 w 12192000"/>
              <a:gd name="connsiteY167" fmla="*/ 5046030 h 5096785"/>
              <a:gd name="connsiteX168" fmla="*/ 3661403 w 12192000"/>
              <a:gd name="connsiteY168" fmla="*/ 5047537 h 5096785"/>
              <a:gd name="connsiteX169" fmla="*/ 3658673 w 12192000"/>
              <a:gd name="connsiteY169" fmla="*/ 5050790 h 5096785"/>
              <a:gd name="connsiteX170" fmla="*/ 3657333 w 12192000"/>
              <a:gd name="connsiteY170" fmla="*/ 5050325 h 5096785"/>
              <a:gd name="connsiteX171" fmla="*/ 3626778 w 12192000"/>
              <a:gd name="connsiteY171" fmla="*/ 5057882 h 5096785"/>
              <a:gd name="connsiteX172" fmla="*/ 3560067 w 12192000"/>
              <a:gd name="connsiteY172" fmla="*/ 5064266 h 5096785"/>
              <a:gd name="connsiteX173" fmla="*/ 3522641 w 12192000"/>
              <a:gd name="connsiteY173" fmla="*/ 5063654 h 5096785"/>
              <a:gd name="connsiteX174" fmla="*/ 3419275 w 12192000"/>
              <a:gd name="connsiteY174" fmla="*/ 5066646 h 5096785"/>
              <a:gd name="connsiteX175" fmla="*/ 3314869 w 12192000"/>
              <a:gd name="connsiteY175" fmla="*/ 5073197 h 5096785"/>
              <a:gd name="connsiteX176" fmla="*/ 3259088 w 12192000"/>
              <a:gd name="connsiteY176" fmla="*/ 5096363 h 5096785"/>
              <a:gd name="connsiteX177" fmla="*/ 3253104 w 12192000"/>
              <a:gd name="connsiteY177" fmla="*/ 5096785 h 5096785"/>
              <a:gd name="connsiteX178" fmla="*/ 3238751 w 12192000"/>
              <a:gd name="connsiteY178" fmla="*/ 5092996 h 5096785"/>
              <a:gd name="connsiteX179" fmla="*/ 3233681 w 12192000"/>
              <a:gd name="connsiteY179" fmla="*/ 5090758 h 5096785"/>
              <a:gd name="connsiteX180" fmla="*/ 3225562 w 12192000"/>
              <a:gd name="connsiteY180" fmla="*/ 5089215 h 5096785"/>
              <a:gd name="connsiteX181" fmla="*/ 3225260 w 12192000"/>
              <a:gd name="connsiteY181" fmla="*/ 5089437 h 5096785"/>
              <a:gd name="connsiteX182" fmla="*/ 3217859 w 12192000"/>
              <a:gd name="connsiteY182" fmla="*/ 5087484 h 5096785"/>
              <a:gd name="connsiteX183" fmla="*/ 3182980 w 12192000"/>
              <a:gd name="connsiteY183" fmla="*/ 5074650 h 5096785"/>
              <a:gd name="connsiteX184" fmla="*/ 3123938 w 12192000"/>
              <a:gd name="connsiteY184" fmla="*/ 5089912 h 5096785"/>
              <a:gd name="connsiteX185" fmla="*/ 3101912 w 12192000"/>
              <a:gd name="connsiteY185" fmla="*/ 5090281 h 5096785"/>
              <a:gd name="connsiteX186" fmla="*/ 3089591 w 12192000"/>
              <a:gd name="connsiteY186" fmla="*/ 5091865 h 5096785"/>
              <a:gd name="connsiteX187" fmla="*/ 3088465 w 12192000"/>
              <a:gd name="connsiteY187" fmla="*/ 5092858 h 5096785"/>
              <a:gd name="connsiteX188" fmla="*/ 3055081 w 12192000"/>
              <a:gd name="connsiteY188" fmla="*/ 5080424 h 5096785"/>
              <a:gd name="connsiteX189" fmla="*/ 3049807 w 12192000"/>
              <a:gd name="connsiteY189" fmla="*/ 5080860 h 5096785"/>
              <a:gd name="connsiteX190" fmla="*/ 3029122 w 12192000"/>
              <a:gd name="connsiteY190" fmla="*/ 5070085 h 5096785"/>
              <a:gd name="connsiteX191" fmla="*/ 3017862 w 12192000"/>
              <a:gd name="connsiteY191" fmla="*/ 5065942 h 5096785"/>
              <a:gd name="connsiteX192" fmla="*/ 3015868 w 12192000"/>
              <a:gd name="connsiteY192" fmla="*/ 5061832 h 5096785"/>
              <a:gd name="connsiteX193" fmla="*/ 2998644 w 12192000"/>
              <a:gd name="connsiteY193" fmla="*/ 5057210 h 5096785"/>
              <a:gd name="connsiteX194" fmla="*/ 2996219 w 12192000"/>
              <a:gd name="connsiteY194" fmla="*/ 5057788 h 5096785"/>
              <a:gd name="connsiteX195" fmla="*/ 2983676 w 12192000"/>
              <a:gd name="connsiteY195" fmla="*/ 5049852 h 5096785"/>
              <a:gd name="connsiteX196" fmla="*/ 2903609 w 12192000"/>
              <a:gd name="connsiteY196" fmla="*/ 4998457 h 5096785"/>
              <a:gd name="connsiteX197" fmla="*/ 2758830 w 12192000"/>
              <a:gd name="connsiteY197" fmla="*/ 4974760 h 5096785"/>
              <a:gd name="connsiteX198" fmla="*/ 2532669 w 12192000"/>
              <a:gd name="connsiteY198" fmla="*/ 4940573 h 5096785"/>
              <a:gd name="connsiteX199" fmla="*/ 2389931 w 12192000"/>
              <a:gd name="connsiteY199" fmla="*/ 4905785 h 5096785"/>
              <a:gd name="connsiteX200" fmla="*/ 2335186 w 12192000"/>
              <a:gd name="connsiteY200" fmla="*/ 4902957 h 5096785"/>
              <a:gd name="connsiteX201" fmla="*/ 2295307 w 12192000"/>
              <a:gd name="connsiteY201" fmla="*/ 4879800 h 5096785"/>
              <a:gd name="connsiteX202" fmla="*/ 2273393 w 12192000"/>
              <a:gd name="connsiteY202" fmla="*/ 4883565 h 5096785"/>
              <a:gd name="connsiteX203" fmla="*/ 2269523 w 12192000"/>
              <a:gd name="connsiteY203" fmla="*/ 4884442 h 5096785"/>
              <a:gd name="connsiteX204" fmla="*/ 2256015 w 12192000"/>
              <a:gd name="connsiteY204" fmla="*/ 4883014 h 5096785"/>
              <a:gd name="connsiteX205" fmla="*/ 2249731 w 12192000"/>
              <a:gd name="connsiteY205" fmla="*/ 4888778 h 5096785"/>
              <a:gd name="connsiteX206" fmla="*/ 2227629 w 12192000"/>
              <a:gd name="connsiteY206" fmla="*/ 4891047 h 5096785"/>
              <a:gd name="connsiteX207" fmla="*/ 2203460 w 12192000"/>
              <a:gd name="connsiteY207" fmla="*/ 4886696 h 5096785"/>
              <a:gd name="connsiteX208" fmla="*/ 2091528 w 12192000"/>
              <a:gd name="connsiteY208" fmla="*/ 4859155 h 5096785"/>
              <a:gd name="connsiteX209" fmla="*/ 2022901 w 12192000"/>
              <a:gd name="connsiteY209" fmla="*/ 4846594 h 5096785"/>
              <a:gd name="connsiteX210" fmla="*/ 1994227 w 12192000"/>
              <a:gd name="connsiteY210" fmla="*/ 4847973 h 5096785"/>
              <a:gd name="connsiteX211" fmla="*/ 1955936 w 12192000"/>
              <a:gd name="connsiteY211" fmla="*/ 4845765 h 5096785"/>
              <a:gd name="connsiteX212" fmla="*/ 1741924 w 12192000"/>
              <a:gd name="connsiteY212" fmla="*/ 4808054 h 5096785"/>
              <a:gd name="connsiteX213" fmla="*/ 1734410 w 12192000"/>
              <a:gd name="connsiteY213" fmla="*/ 4811675 h 5096785"/>
              <a:gd name="connsiteX214" fmla="*/ 1691423 w 12192000"/>
              <a:gd name="connsiteY214" fmla="*/ 4802777 h 5096785"/>
              <a:gd name="connsiteX215" fmla="*/ 1554504 w 12192000"/>
              <a:gd name="connsiteY215" fmla="*/ 4739985 h 5096785"/>
              <a:gd name="connsiteX216" fmla="*/ 1470119 w 12192000"/>
              <a:gd name="connsiteY216" fmla="*/ 4723470 h 5096785"/>
              <a:gd name="connsiteX217" fmla="*/ 1437967 w 12192000"/>
              <a:gd name="connsiteY217" fmla="*/ 4722710 h 5096785"/>
              <a:gd name="connsiteX218" fmla="*/ 1384234 w 12192000"/>
              <a:gd name="connsiteY218" fmla="*/ 4721117 h 5096785"/>
              <a:gd name="connsiteX219" fmla="*/ 1338647 w 12192000"/>
              <a:gd name="connsiteY219" fmla="*/ 4732483 h 5096785"/>
              <a:gd name="connsiteX220" fmla="*/ 1295869 w 12192000"/>
              <a:gd name="connsiteY220" fmla="*/ 4726175 h 5096785"/>
              <a:gd name="connsiteX221" fmla="*/ 1292949 w 12192000"/>
              <a:gd name="connsiteY221" fmla="*/ 4708469 h 5096785"/>
              <a:gd name="connsiteX222" fmla="*/ 1244908 w 12192000"/>
              <a:gd name="connsiteY222" fmla="*/ 4706993 h 5096785"/>
              <a:gd name="connsiteX223" fmla="*/ 1171266 w 12192000"/>
              <a:gd name="connsiteY223" fmla="*/ 4706535 h 5096785"/>
              <a:gd name="connsiteX224" fmla="*/ 1160868 w 12192000"/>
              <a:gd name="connsiteY224" fmla="*/ 4701936 h 5096785"/>
              <a:gd name="connsiteX225" fmla="*/ 1147599 w 12192000"/>
              <a:gd name="connsiteY225" fmla="*/ 4714833 h 5096785"/>
              <a:gd name="connsiteX226" fmla="*/ 1119603 w 12192000"/>
              <a:gd name="connsiteY226" fmla="*/ 4721303 h 5096785"/>
              <a:gd name="connsiteX227" fmla="*/ 997851 w 12192000"/>
              <a:gd name="connsiteY227" fmla="*/ 4722336 h 5096785"/>
              <a:gd name="connsiteX228" fmla="*/ 976455 w 12192000"/>
              <a:gd name="connsiteY228" fmla="*/ 4726407 h 5096785"/>
              <a:gd name="connsiteX229" fmla="*/ 949939 w 12192000"/>
              <a:gd name="connsiteY229" fmla="*/ 4719699 h 5096785"/>
              <a:gd name="connsiteX230" fmla="*/ 894148 w 12192000"/>
              <a:gd name="connsiteY230" fmla="*/ 4710406 h 5096785"/>
              <a:gd name="connsiteX231" fmla="*/ 857990 w 12192000"/>
              <a:gd name="connsiteY231" fmla="*/ 4696844 h 5096785"/>
              <a:gd name="connsiteX232" fmla="*/ 848649 w 12192000"/>
              <a:gd name="connsiteY232" fmla="*/ 4704021 h 5096785"/>
              <a:gd name="connsiteX233" fmla="*/ 826436 w 12192000"/>
              <a:gd name="connsiteY233" fmla="*/ 4707421 h 5096785"/>
              <a:gd name="connsiteX234" fmla="*/ 733052 w 12192000"/>
              <a:gd name="connsiteY234" fmla="*/ 4701884 h 5096785"/>
              <a:gd name="connsiteX235" fmla="*/ 716185 w 12192000"/>
              <a:gd name="connsiteY235" fmla="*/ 4703827 h 5096785"/>
              <a:gd name="connsiteX236" fmla="*/ 696663 w 12192000"/>
              <a:gd name="connsiteY236" fmla="*/ 4697420 h 5096785"/>
              <a:gd name="connsiteX237" fmla="*/ 582722 w 12192000"/>
              <a:gd name="connsiteY237" fmla="*/ 4658637 h 5096785"/>
              <a:gd name="connsiteX238" fmla="*/ 581118 w 12192000"/>
              <a:gd name="connsiteY238" fmla="*/ 4654120 h 5096785"/>
              <a:gd name="connsiteX239" fmla="*/ 546453 w 12192000"/>
              <a:gd name="connsiteY239" fmla="*/ 4652542 h 5096785"/>
              <a:gd name="connsiteX240" fmla="*/ 536773 w 12192000"/>
              <a:gd name="connsiteY240" fmla="*/ 4644609 h 5096785"/>
              <a:gd name="connsiteX241" fmla="*/ 518899 w 12192000"/>
              <a:gd name="connsiteY241" fmla="*/ 4642839 h 5096785"/>
              <a:gd name="connsiteX242" fmla="*/ 388896 w 12192000"/>
              <a:gd name="connsiteY242" fmla="*/ 4619173 h 5096785"/>
              <a:gd name="connsiteX243" fmla="*/ 366479 w 12192000"/>
              <a:gd name="connsiteY243" fmla="*/ 4618896 h 5096785"/>
              <a:gd name="connsiteX244" fmla="*/ 342781 w 12192000"/>
              <a:gd name="connsiteY244" fmla="*/ 4601239 h 5096785"/>
              <a:gd name="connsiteX245" fmla="*/ 255925 w 12192000"/>
              <a:gd name="connsiteY245" fmla="*/ 4598685 h 5096785"/>
              <a:gd name="connsiteX246" fmla="*/ 226919 w 12192000"/>
              <a:gd name="connsiteY246" fmla="*/ 4598460 h 5096785"/>
              <a:gd name="connsiteX247" fmla="*/ 213925 w 12192000"/>
              <a:gd name="connsiteY247" fmla="*/ 4597783 h 5096785"/>
              <a:gd name="connsiteX248" fmla="*/ 215196 w 12192000"/>
              <a:gd name="connsiteY248" fmla="*/ 4588576 h 5096785"/>
              <a:gd name="connsiteX249" fmla="*/ 180214 w 12192000"/>
              <a:gd name="connsiteY249" fmla="*/ 4583701 h 5096785"/>
              <a:gd name="connsiteX250" fmla="*/ 83203 w 12192000"/>
              <a:gd name="connsiteY250" fmla="*/ 4531664 h 5096785"/>
              <a:gd name="connsiteX251" fmla="*/ 4106 w 12192000"/>
              <a:gd name="connsiteY251" fmla="*/ 4517202 h 5096785"/>
              <a:gd name="connsiteX252" fmla="*/ 0 w 12192000"/>
              <a:gd name="connsiteY252" fmla="*/ 4516084 h 5096785"/>
              <a:gd name="connsiteX253" fmla="*/ 0 w 12192000"/>
              <a:gd name="connsiteY253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386800 w 12192000"/>
              <a:gd name="connsiteY89" fmla="*/ 4715431 h 5096785"/>
              <a:gd name="connsiteX90" fmla="*/ 6382703 w 12192000"/>
              <a:gd name="connsiteY90" fmla="*/ 4717930 h 5096785"/>
              <a:gd name="connsiteX91" fmla="*/ 6356495 w 12192000"/>
              <a:gd name="connsiteY91" fmla="*/ 4717843 h 5096785"/>
              <a:gd name="connsiteX92" fmla="*/ 6343628 w 12192000"/>
              <a:gd name="connsiteY92" fmla="*/ 4719161 h 5096785"/>
              <a:gd name="connsiteX93" fmla="*/ 6338605 w 12192000"/>
              <a:gd name="connsiteY93" fmla="*/ 4716723 h 5096785"/>
              <a:gd name="connsiteX94" fmla="*/ 6320318 w 12192000"/>
              <a:gd name="connsiteY94" fmla="*/ 4720095 h 5096785"/>
              <a:gd name="connsiteX95" fmla="*/ 6318742 w 12192000"/>
              <a:gd name="connsiteY95" fmla="*/ 4721541 h 5096785"/>
              <a:gd name="connsiteX96" fmla="*/ 6301708 w 12192000"/>
              <a:gd name="connsiteY96" fmla="*/ 4720380 h 5096785"/>
              <a:gd name="connsiteX97" fmla="*/ 6285082 w 12192000"/>
              <a:gd name="connsiteY97" fmla="*/ 4714639 h 5096785"/>
              <a:gd name="connsiteX98" fmla="*/ 6136936 w 12192000"/>
              <a:gd name="connsiteY98" fmla="*/ 4758246 h 5096785"/>
              <a:gd name="connsiteX99" fmla="*/ 5988578 w 12192000"/>
              <a:gd name="connsiteY99" fmla="*/ 4754427 h 5096785"/>
              <a:gd name="connsiteX100" fmla="*/ 5908701 w 12192000"/>
              <a:gd name="connsiteY100" fmla="*/ 4779160 h 5096785"/>
              <a:gd name="connsiteX101" fmla="*/ 5892219 w 12192000"/>
              <a:gd name="connsiteY101" fmla="*/ 4807892 h 5096785"/>
              <a:gd name="connsiteX102" fmla="*/ 5683612 w 12192000"/>
              <a:gd name="connsiteY102" fmla="*/ 4848770 h 5096785"/>
              <a:gd name="connsiteX103" fmla="*/ 5635111 w 12192000"/>
              <a:gd name="connsiteY103" fmla="*/ 4868888 h 5096785"/>
              <a:gd name="connsiteX104" fmla="*/ 5582652 w 12192000"/>
              <a:gd name="connsiteY104" fmla="*/ 4866836 h 5096785"/>
              <a:gd name="connsiteX105" fmla="*/ 5567213 w 12192000"/>
              <a:gd name="connsiteY105" fmla="*/ 4878769 h 5096785"/>
              <a:gd name="connsiteX106" fmla="*/ 5564659 w 12192000"/>
              <a:gd name="connsiteY106" fmla="*/ 4881042 h 5096785"/>
              <a:gd name="connsiteX107" fmla="*/ 5552102 w 12192000"/>
              <a:gd name="connsiteY107" fmla="*/ 4885426 h 5096785"/>
              <a:gd name="connsiteX108" fmla="*/ 5551475 w 12192000"/>
              <a:gd name="connsiteY108" fmla="*/ 4892560 h 5096785"/>
              <a:gd name="connsiteX109" fmla="*/ 5534664 w 12192000"/>
              <a:gd name="connsiteY109" fmla="*/ 4903385 h 5096785"/>
              <a:gd name="connsiteX110" fmla="*/ 5510737 w 12192000"/>
              <a:gd name="connsiteY110" fmla="*/ 4909807 h 5096785"/>
              <a:gd name="connsiteX111" fmla="*/ 5393901 w 12192000"/>
              <a:gd name="connsiteY111" fmla="*/ 4933709 h 5096785"/>
              <a:gd name="connsiteX112" fmla="*/ 5325782 w 12192000"/>
              <a:gd name="connsiteY112" fmla="*/ 4951789 h 5096785"/>
              <a:gd name="connsiteX113" fmla="*/ 5302703 w 12192000"/>
              <a:gd name="connsiteY113" fmla="*/ 4964590 h 5096785"/>
              <a:gd name="connsiteX114" fmla="*/ 5268591 w 12192000"/>
              <a:gd name="connsiteY114" fmla="*/ 4978479 h 5096785"/>
              <a:gd name="connsiteX115" fmla="*/ 5210559 w 12192000"/>
              <a:gd name="connsiteY115" fmla="*/ 5007585 h 5096785"/>
              <a:gd name="connsiteX116" fmla="*/ 5177597 w 12192000"/>
              <a:gd name="connsiteY116" fmla="*/ 5015926 h 5096785"/>
              <a:gd name="connsiteX117" fmla="*/ 5160569 w 12192000"/>
              <a:gd name="connsiteY117" fmla="*/ 5025681 h 5096785"/>
              <a:gd name="connsiteX118" fmla="*/ 5152748 w 12192000"/>
              <a:gd name="connsiteY118" fmla="*/ 5026569 h 5096785"/>
              <a:gd name="connsiteX119" fmla="*/ 5127678 w 12192000"/>
              <a:gd name="connsiteY119" fmla="*/ 5032947 h 5096785"/>
              <a:gd name="connsiteX120" fmla="*/ 5113147 w 12192000"/>
              <a:gd name="connsiteY120" fmla="*/ 5035818 h 5096785"/>
              <a:gd name="connsiteX121" fmla="*/ 5107301 w 12192000"/>
              <a:gd name="connsiteY121" fmla="*/ 5036672 h 5096785"/>
              <a:gd name="connsiteX122" fmla="*/ 5093215 w 12192000"/>
              <a:gd name="connsiteY122" fmla="*/ 5032880 h 5096785"/>
              <a:gd name="connsiteX123" fmla="*/ 5077058 w 12192000"/>
              <a:gd name="connsiteY123" fmla="*/ 5038681 h 5096785"/>
              <a:gd name="connsiteX124" fmla="*/ 5057349 w 12192000"/>
              <a:gd name="connsiteY124" fmla="*/ 5036015 h 5096785"/>
              <a:gd name="connsiteX125" fmla="*/ 5053945 w 12192000"/>
              <a:gd name="connsiteY125" fmla="*/ 5041952 h 5096785"/>
              <a:gd name="connsiteX126" fmla="*/ 5040021 w 12192000"/>
              <a:gd name="connsiteY126" fmla="*/ 5050052 h 5096785"/>
              <a:gd name="connsiteX127" fmla="*/ 5025913 w 12192000"/>
              <a:gd name="connsiteY127" fmla="*/ 5046535 h 5096785"/>
              <a:gd name="connsiteX128" fmla="*/ 4998218 w 12192000"/>
              <a:gd name="connsiteY128" fmla="*/ 5048065 h 5096785"/>
              <a:gd name="connsiteX129" fmla="*/ 4991008 w 12192000"/>
              <a:gd name="connsiteY129" fmla="*/ 5050439 h 5096785"/>
              <a:gd name="connsiteX130" fmla="*/ 4963503 w 12192000"/>
              <a:gd name="connsiteY130" fmla="*/ 5047575 h 5096785"/>
              <a:gd name="connsiteX131" fmla="*/ 4921053 w 12192000"/>
              <a:gd name="connsiteY131" fmla="*/ 5048925 h 5096785"/>
              <a:gd name="connsiteX132" fmla="*/ 4873420 w 12192000"/>
              <a:gd name="connsiteY132" fmla="*/ 5054929 h 5096785"/>
              <a:gd name="connsiteX133" fmla="*/ 4858825 w 12192000"/>
              <a:gd name="connsiteY133" fmla="*/ 5051329 h 5096785"/>
              <a:gd name="connsiteX134" fmla="*/ 4769340 w 12192000"/>
              <a:gd name="connsiteY134" fmla="*/ 5053090 h 5096785"/>
              <a:gd name="connsiteX135" fmla="*/ 4744152 w 12192000"/>
              <a:gd name="connsiteY135" fmla="*/ 5053391 h 5096785"/>
              <a:gd name="connsiteX136" fmla="*/ 4723556 w 12192000"/>
              <a:gd name="connsiteY136" fmla="*/ 5059633 h 5096785"/>
              <a:gd name="connsiteX137" fmla="*/ 4719699 w 12192000"/>
              <a:gd name="connsiteY137" fmla="*/ 5066298 h 5096785"/>
              <a:gd name="connsiteX138" fmla="*/ 4706016 w 12192000"/>
              <a:gd name="connsiteY138" fmla="*/ 5067422 h 5096785"/>
              <a:gd name="connsiteX139" fmla="*/ 4702593 w 12192000"/>
              <a:gd name="connsiteY139" fmla="*/ 5068973 h 5096785"/>
              <a:gd name="connsiteX140" fmla="*/ 4682766 w 12192000"/>
              <a:gd name="connsiteY140" fmla="*/ 5076609 h 5096785"/>
              <a:gd name="connsiteX141" fmla="*/ 4634960 w 12192000"/>
              <a:gd name="connsiteY141" fmla="*/ 5061852 h 5096785"/>
              <a:gd name="connsiteX142" fmla="*/ 4580645 w 12192000"/>
              <a:gd name="connsiteY142" fmla="*/ 5069246 h 5096785"/>
              <a:gd name="connsiteX143" fmla="*/ 4368005 w 12192000"/>
              <a:gd name="connsiteY143" fmla="*/ 5057426 h 5096785"/>
              <a:gd name="connsiteX144" fmla="*/ 4339489 w 12192000"/>
              <a:gd name="connsiteY144" fmla="*/ 5080858 h 5096785"/>
              <a:gd name="connsiteX145" fmla="*/ 4253895 w 12192000"/>
              <a:gd name="connsiteY145" fmla="*/ 5085008 h 5096785"/>
              <a:gd name="connsiteX146" fmla="*/ 4117780 w 12192000"/>
              <a:gd name="connsiteY146" fmla="*/ 5045175 h 5096785"/>
              <a:gd name="connsiteX147" fmla="*/ 3960074 w 12192000"/>
              <a:gd name="connsiteY147" fmla="*/ 5050708 h 5096785"/>
              <a:gd name="connsiteX148" fmla="*/ 3947260 w 12192000"/>
              <a:gd name="connsiteY148" fmla="*/ 5041167 h 5096785"/>
              <a:gd name="connsiteX149" fmla="*/ 3931969 w 12192000"/>
              <a:gd name="connsiteY149" fmla="*/ 5035902 h 5096785"/>
              <a:gd name="connsiteX150" fmla="*/ 3929836 w 12192000"/>
              <a:gd name="connsiteY150" fmla="*/ 5036901 h 5096785"/>
              <a:gd name="connsiteX151" fmla="*/ 3911296 w 12192000"/>
              <a:gd name="connsiteY151" fmla="*/ 5035663 h 5096785"/>
              <a:gd name="connsiteX152" fmla="*/ 3907746 w 12192000"/>
              <a:gd name="connsiteY152" fmla="*/ 5032107 h 5096785"/>
              <a:gd name="connsiteX153" fmla="*/ 3895182 w 12192000"/>
              <a:gd name="connsiteY153" fmla="*/ 5030229 h 5096785"/>
              <a:gd name="connsiteX154" fmla="*/ 3870866 w 12192000"/>
              <a:gd name="connsiteY154" fmla="*/ 5023753 h 5096785"/>
              <a:gd name="connsiteX155" fmla="*/ 3865913 w 12192000"/>
              <a:gd name="connsiteY155" fmla="*/ 5025143 h 5096785"/>
              <a:gd name="connsiteX156" fmla="*/ 3828606 w 12192000"/>
              <a:gd name="connsiteY156" fmla="*/ 5019426 h 5096785"/>
              <a:gd name="connsiteX157" fmla="*/ 3827901 w 12192000"/>
              <a:gd name="connsiteY157" fmla="*/ 5020583 h 5096785"/>
              <a:gd name="connsiteX158" fmla="*/ 3816543 w 12192000"/>
              <a:gd name="connsiteY158" fmla="*/ 5024366 h 5096785"/>
              <a:gd name="connsiteX159" fmla="*/ 3795278 w 12192000"/>
              <a:gd name="connsiteY159" fmla="*/ 5028779 h 5096785"/>
              <a:gd name="connsiteX160" fmla="*/ 3743858 w 12192000"/>
              <a:gd name="connsiteY160" fmla="*/ 5054237 h 5096785"/>
              <a:gd name="connsiteX161" fmla="*/ 3704945 w 12192000"/>
              <a:gd name="connsiteY161" fmla="*/ 5048413 h 5096785"/>
              <a:gd name="connsiteX162" fmla="*/ 3696992 w 12192000"/>
              <a:gd name="connsiteY162" fmla="*/ 5047914 h 5096785"/>
              <a:gd name="connsiteX163" fmla="*/ 3696780 w 12192000"/>
              <a:gd name="connsiteY163" fmla="*/ 5048181 h 5096785"/>
              <a:gd name="connsiteX164" fmla="*/ 3688290 w 12192000"/>
              <a:gd name="connsiteY164" fmla="*/ 5048204 h 5096785"/>
              <a:gd name="connsiteX165" fmla="*/ 3682486 w 12192000"/>
              <a:gd name="connsiteY165" fmla="*/ 5047000 h 5096785"/>
              <a:gd name="connsiteX166" fmla="*/ 3667056 w 12192000"/>
              <a:gd name="connsiteY166" fmla="*/ 5046030 h 5096785"/>
              <a:gd name="connsiteX167" fmla="*/ 3661403 w 12192000"/>
              <a:gd name="connsiteY167" fmla="*/ 5047537 h 5096785"/>
              <a:gd name="connsiteX168" fmla="*/ 3658673 w 12192000"/>
              <a:gd name="connsiteY168" fmla="*/ 5050790 h 5096785"/>
              <a:gd name="connsiteX169" fmla="*/ 3657333 w 12192000"/>
              <a:gd name="connsiteY169" fmla="*/ 5050325 h 5096785"/>
              <a:gd name="connsiteX170" fmla="*/ 3626778 w 12192000"/>
              <a:gd name="connsiteY170" fmla="*/ 5057882 h 5096785"/>
              <a:gd name="connsiteX171" fmla="*/ 3560067 w 12192000"/>
              <a:gd name="connsiteY171" fmla="*/ 5064266 h 5096785"/>
              <a:gd name="connsiteX172" fmla="*/ 3522641 w 12192000"/>
              <a:gd name="connsiteY172" fmla="*/ 5063654 h 5096785"/>
              <a:gd name="connsiteX173" fmla="*/ 3419275 w 12192000"/>
              <a:gd name="connsiteY173" fmla="*/ 5066646 h 5096785"/>
              <a:gd name="connsiteX174" fmla="*/ 3314869 w 12192000"/>
              <a:gd name="connsiteY174" fmla="*/ 5073197 h 5096785"/>
              <a:gd name="connsiteX175" fmla="*/ 3259088 w 12192000"/>
              <a:gd name="connsiteY175" fmla="*/ 5096363 h 5096785"/>
              <a:gd name="connsiteX176" fmla="*/ 3253104 w 12192000"/>
              <a:gd name="connsiteY176" fmla="*/ 5096785 h 5096785"/>
              <a:gd name="connsiteX177" fmla="*/ 3238751 w 12192000"/>
              <a:gd name="connsiteY177" fmla="*/ 5092996 h 5096785"/>
              <a:gd name="connsiteX178" fmla="*/ 3233681 w 12192000"/>
              <a:gd name="connsiteY178" fmla="*/ 5090758 h 5096785"/>
              <a:gd name="connsiteX179" fmla="*/ 3225562 w 12192000"/>
              <a:gd name="connsiteY179" fmla="*/ 5089215 h 5096785"/>
              <a:gd name="connsiteX180" fmla="*/ 3225260 w 12192000"/>
              <a:gd name="connsiteY180" fmla="*/ 5089437 h 5096785"/>
              <a:gd name="connsiteX181" fmla="*/ 3217859 w 12192000"/>
              <a:gd name="connsiteY181" fmla="*/ 5087484 h 5096785"/>
              <a:gd name="connsiteX182" fmla="*/ 3182980 w 12192000"/>
              <a:gd name="connsiteY182" fmla="*/ 5074650 h 5096785"/>
              <a:gd name="connsiteX183" fmla="*/ 3123938 w 12192000"/>
              <a:gd name="connsiteY183" fmla="*/ 5089912 h 5096785"/>
              <a:gd name="connsiteX184" fmla="*/ 3101912 w 12192000"/>
              <a:gd name="connsiteY184" fmla="*/ 5090281 h 5096785"/>
              <a:gd name="connsiteX185" fmla="*/ 3089591 w 12192000"/>
              <a:gd name="connsiteY185" fmla="*/ 5091865 h 5096785"/>
              <a:gd name="connsiteX186" fmla="*/ 3088465 w 12192000"/>
              <a:gd name="connsiteY186" fmla="*/ 5092858 h 5096785"/>
              <a:gd name="connsiteX187" fmla="*/ 3055081 w 12192000"/>
              <a:gd name="connsiteY187" fmla="*/ 5080424 h 5096785"/>
              <a:gd name="connsiteX188" fmla="*/ 3049807 w 12192000"/>
              <a:gd name="connsiteY188" fmla="*/ 5080860 h 5096785"/>
              <a:gd name="connsiteX189" fmla="*/ 3029122 w 12192000"/>
              <a:gd name="connsiteY189" fmla="*/ 5070085 h 5096785"/>
              <a:gd name="connsiteX190" fmla="*/ 3017862 w 12192000"/>
              <a:gd name="connsiteY190" fmla="*/ 5065942 h 5096785"/>
              <a:gd name="connsiteX191" fmla="*/ 3015868 w 12192000"/>
              <a:gd name="connsiteY191" fmla="*/ 5061832 h 5096785"/>
              <a:gd name="connsiteX192" fmla="*/ 2998644 w 12192000"/>
              <a:gd name="connsiteY192" fmla="*/ 5057210 h 5096785"/>
              <a:gd name="connsiteX193" fmla="*/ 2996219 w 12192000"/>
              <a:gd name="connsiteY193" fmla="*/ 5057788 h 5096785"/>
              <a:gd name="connsiteX194" fmla="*/ 2983676 w 12192000"/>
              <a:gd name="connsiteY194" fmla="*/ 5049852 h 5096785"/>
              <a:gd name="connsiteX195" fmla="*/ 2903609 w 12192000"/>
              <a:gd name="connsiteY195" fmla="*/ 4998457 h 5096785"/>
              <a:gd name="connsiteX196" fmla="*/ 2758830 w 12192000"/>
              <a:gd name="connsiteY196" fmla="*/ 4974760 h 5096785"/>
              <a:gd name="connsiteX197" fmla="*/ 2532669 w 12192000"/>
              <a:gd name="connsiteY197" fmla="*/ 4940573 h 5096785"/>
              <a:gd name="connsiteX198" fmla="*/ 2389931 w 12192000"/>
              <a:gd name="connsiteY198" fmla="*/ 4905785 h 5096785"/>
              <a:gd name="connsiteX199" fmla="*/ 2335186 w 12192000"/>
              <a:gd name="connsiteY199" fmla="*/ 4902957 h 5096785"/>
              <a:gd name="connsiteX200" fmla="*/ 2295307 w 12192000"/>
              <a:gd name="connsiteY200" fmla="*/ 4879800 h 5096785"/>
              <a:gd name="connsiteX201" fmla="*/ 2273393 w 12192000"/>
              <a:gd name="connsiteY201" fmla="*/ 4883565 h 5096785"/>
              <a:gd name="connsiteX202" fmla="*/ 2269523 w 12192000"/>
              <a:gd name="connsiteY202" fmla="*/ 4884442 h 5096785"/>
              <a:gd name="connsiteX203" fmla="*/ 2256015 w 12192000"/>
              <a:gd name="connsiteY203" fmla="*/ 4883014 h 5096785"/>
              <a:gd name="connsiteX204" fmla="*/ 2249731 w 12192000"/>
              <a:gd name="connsiteY204" fmla="*/ 4888778 h 5096785"/>
              <a:gd name="connsiteX205" fmla="*/ 2227629 w 12192000"/>
              <a:gd name="connsiteY205" fmla="*/ 4891047 h 5096785"/>
              <a:gd name="connsiteX206" fmla="*/ 2203460 w 12192000"/>
              <a:gd name="connsiteY206" fmla="*/ 4886696 h 5096785"/>
              <a:gd name="connsiteX207" fmla="*/ 2091528 w 12192000"/>
              <a:gd name="connsiteY207" fmla="*/ 4859155 h 5096785"/>
              <a:gd name="connsiteX208" fmla="*/ 2022901 w 12192000"/>
              <a:gd name="connsiteY208" fmla="*/ 4846594 h 5096785"/>
              <a:gd name="connsiteX209" fmla="*/ 1994227 w 12192000"/>
              <a:gd name="connsiteY209" fmla="*/ 4847973 h 5096785"/>
              <a:gd name="connsiteX210" fmla="*/ 1955936 w 12192000"/>
              <a:gd name="connsiteY210" fmla="*/ 4845765 h 5096785"/>
              <a:gd name="connsiteX211" fmla="*/ 1741924 w 12192000"/>
              <a:gd name="connsiteY211" fmla="*/ 4808054 h 5096785"/>
              <a:gd name="connsiteX212" fmla="*/ 1734410 w 12192000"/>
              <a:gd name="connsiteY212" fmla="*/ 4811675 h 5096785"/>
              <a:gd name="connsiteX213" fmla="*/ 1691423 w 12192000"/>
              <a:gd name="connsiteY213" fmla="*/ 4802777 h 5096785"/>
              <a:gd name="connsiteX214" fmla="*/ 1554504 w 12192000"/>
              <a:gd name="connsiteY214" fmla="*/ 4739985 h 5096785"/>
              <a:gd name="connsiteX215" fmla="*/ 1470119 w 12192000"/>
              <a:gd name="connsiteY215" fmla="*/ 4723470 h 5096785"/>
              <a:gd name="connsiteX216" fmla="*/ 1437967 w 12192000"/>
              <a:gd name="connsiteY216" fmla="*/ 4722710 h 5096785"/>
              <a:gd name="connsiteX217" fmla="*/ 1384234 w 12192000"/>
              <a:gd name="connsiteY217" fmla="*/ 4721117 h 5096785"/>
              <a:gd name="connsiteX218" fmla="*/ 1338647 w 12192000"/>
              <a:gd name="connsiteY218" fmla="*/ 4732483 h 5096785"/>
              <a:gd name="connsiteX219" fmla="*/ 1295869 w 12192000"/>
              <a:gd name="connsiteY219" fmla="*/ 4726175 h 5096785"/>
              <a:gd name="connsiteX220" fmla="*/ 1292949 w 12192000"/>
              <a:gd name="connsiteY220" fmla="*/ 4708469 h 5096785"/>
              <a:gd name="connsiteX221" fmla="*/ 1244908 w 12192000"/>
              <a:gd name="connsiteY221" fmla="*/ 4706993 h 5096785"/>
              <a:gd name="connsiteX222" fmla="*/ 1171266 w 12192000"/>
              <a:gd name="connsiteY222" fmla="*/ 4706535 h 5096785"/>
              <a:gd name="connsiteX223" fmla="*/ 1160868 w 12192000"/>
              <a:gd name="connsiteY223" fmla="*/ 4701936 h 5096785"/>
              <a:gd name="connsiteX224" fmla="*/ 1147599 w 12192000"/>
              <a:gd name="connsiteY224" fmla="*/ 4714833 h 5096785"/>
              <a:gd name="connsiteX225" fmla="*/ 1119603 w 12192000"/>
              <a:gd name="connsiteY225" fmla="*/ 4721303 h 5096785"/>
              <a:gd name="connsiteX226" fmla="*/ 997851 w 12192000"/>
              <a:gd name="connsiteY226" fmla="*/ 4722336 h 5096785"/>
              <a:gd name="connsiteX227" fmla="*/ 976455 w 12192000"/>
              <a:gd name="connsiteY227" fmla="*/ 4726407 h 5096785"/>
              <a:gd name="connsiteX228" fmla="*/ 949939 w 12192000"/>
              <a:gd name="connsiteY228" fmla="*/ 4719699 h 5096785"/>
              <a:gd name="connsiteX229" fmla="*/ 894148 w 12192000"/>
              <a:gd name="connsiteY229" fmla="*/ 4710406 h 5096785"/>
              <a:gd name="connsiteX230" fmla="*/ 857990 w 12192000"/>
              <a:gd name="connsiteY230" fmla="*/ 4696844 h 5096785"/>
              <a:gd name="connsiteX231" fmla="*/ 848649 w 12192000"/>
              <a:gd name="connsiteY231" fmla="*/ 4704021 h 5096785"/>
              <a:gd name="connsiteX232" fmla="*/ 826436 w 12192000"/>
              <a:gd name="connsiteY232" fmla="*/ 4707421 h 5096785"/>
              <a:gd name="connsiteX233" fmla="*/ 733052 w 12192000"/>
              <a:gd name="connsiteY233" fmla="*/ 4701884 h 5096785"/>
              <a:gd name="connsiteX234" fmla="*/ 716185 w 12192000"/>
              <a:gd name="connsiteY234" fmla="*/ 4703827 h 5096785"/>
              <a:gd name="connsiteX235" fmla="*/ 696663 w 12192000"/>
              <a:gd name="connsiteY235" fmla="*/ 4697420 h 5096785"/>
              <a:gd name="connsiteX236" fmla="*/ 582722 w 12192000"/>
              <a:gd name="connsiteY236" fmla="*/ 4658637 h 5096785"/>
              <a:gd name="connsiteX237" fmla="*/ 581118 w 12192000"/>
              <a:gd name="connsiteY237" fmla="*/ 4654120 h 5096785"/>
              <a:gd name="connsiteX238" fmla="*/ 546453 w 12192000"/>
              <a:gd name="connsiteY238" fmla="*/ 4652542 h 5096785"/>
              <a:gd name="connsiteX239" fmla="*/ 536773 w 12192000"/>
              <a:gd name="connsiteY239" fmla="*/ 4644609 h 5096785"/>
              <a:gd name="connsiteX240" fmla="*/ 518899 w 12192000"/>
              <a:gd name="connsiteY240" fmla="*/ 4642839 h 5096785"/>
              <a:gd name="connsiteX241" fmla="*/ 388896 w 12192000"/>
              <a:gd name="connsiteY241" fmla="*/ 4619173 h 5096785"/>
              <a:gd name="connsiteX242" fmla="*/ 366479 w 12192000"/>
              <a:gd name="connsiteY242" fmla="*/ 4618896 h 5096785"/>
              <a:gd name="connsiteX243" fmla="*/ 342781 w 12192000"/>
              <a:gd name="connsiteY243" fmla="*/ 4601239 h 5096785"/>
              <a:gd name="connsiteX244" fmla="*/ 255925 w 12192000"/>
              <a:gd name="connsiteY244" fmla="*/ 4598685 h 5096785"/>
              <a:gd name="connsiteX245" fmla="*/ 226919 w 12192000"/>
              <a:gd name="connsiteY245" fmla="*/ 4598460 h 5096785"/>
              <a:gd name="connsiteX246" fmla="*/ 213925 w 12192000"/>
              <a:gd name="connsiteY246" fmla="*/ 4597783 h 5096785"/>
              <a:gd name="connsiteX247" fmla="*/ 215196 w 12192000"/>
              <a:gd name="connsiteY247" fmla="*/ 4588576 h 5096785"/>
              <a:gd name="connsiteX248" fmla="*/ 180214 w 12192000"/>
              <a:gd name="connsiteY248" fmla="*/ 4583701 h 5096785"/>
              <a:gd name="connsiteX249" fmla="*/ 83203 w 12192000"/>
              <a:gd name="connsiteY249" fmla="*/ 4531664 h 5096785"/>
              <a:gd name="connsiteX250" fmla="*/ 4106 w 12192000"/>
              <a:gd name="connsiteY250" fmla="*/ 4517202 h 5096785"/>
              <a:gd name="connsiteX251" fmla="*/ 0 w 12192000"/>
              <a:gd name="connsiteY251" fmla="*/ 4516084 h 5096785"/>
              <a:gd name="connsiteX252" fmla="*/ 0 w 12192000"/>
              <a:gd name="connsiteY252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386800 w 12192000"/>
              <a:gd name="connsiteY88" fmla="*/ 4715431 h 5096785"/>
              <a:gd name="connsiteX89" fmla="*/ 6382703 w 12192000"/>
              <a:gd name="connsiteY89" fmla="*/ 4717930 h 5096785"/>
              <a:gd name="connsiteX90" fmla="*/ 6356495 w 12192000"/>
              <a:gd name="connsiteY90" fmla="*/ 4717843 h 5096785"/>
              <a:gd name="connsiteX91" fmla="*/ 6343628 w 12192000"/>
              <a:gd name="connsiteY91" fmla="*/ 4719161 h 5096785"/>
              <a:gd name="connsiteX92" fmla="*/ 6338605 w 12192000"/>
              <a:gd name="connsiteY92" fmla="*/ 4716723 h 5096785"/>
              <a:gd name="connsiteX93" fmla="*/ 6320318 w 12192000"/>
              <a:gd name="connsiteY93" fmla="*/ 4720095 h 5096785"/>
              <a:gd name="connsiteX94" fmla="*/ 6318742 w 12192000"/>
              <a:gd name="connsiteY94" fmla="*/ 4721541 h 5096785"/>
              <a:gd name="connsiteX95" fmla="*/ 6301708 w 12192000"/>
              <a:gd name="connsiteY95" fmla="*/ 4720380 h 5096785"/>
              <a:gd name="connsiteX96" fmla="*/ 6285082 w 12192000"/>
              <a:gd name="connsiteY96" fmla="*/ 4714639 h 5096785"/>
              <a:gd name="connsiteX97" fmla="*/ 6136936 w 12192000"/>
              <a:gd name="connsiteY97" fmla="*/ 4758246 h 5096785"/>
              <a:gd name="connsiteX98" fmla="*/ 5988578 w 12192000"/>
              <a:gd name="connsiteY98" fmla="*/ 4754427 h 5096785"/>
              <a:gd name="connsiteX99" fmla="*/ 5908701 w 12192000"/>
              <a:gd name="connsiteY99" fmla="*/ 4779160 h 5096785"/>
              <a:gd name="connsiteX100" fmla="*/ 5892219 w 12192000"/>
              <a:gd name="connsiteY100" fmla="*/ 4807892 h 5096785"/>
              <a:gd name="connsiteX101" fmla="*/ 5683612 w 12192000"/>
              <a:gd name="connsiteY101" fmla="*/ 4848770 h 5096785"/>
              <a:gd name="connsiteX102" fmla="*/ 5635111 w 12192000"/>
              <a:gd name="connsiteY102" fmla="*/ 4868888 h 5096785"/>
              <a:gd name="connsiteX103" fmla="*/ 5582652 w 12192000"/>
              <a:gd name="connsiteY103" fmla="*/ 4866836 h 5096785"/>
              <a:gd name="connsiteX104" fmla="*/ 5567213 w 12192000"/>
              <a:gd name="connsiteY104" fmla="*/ 4878769 h 5096785"/>
              <a:gd name="connsiteX105" fmla="*/ 5564659 w 12192000"/>
              <a:gd name="connsiteY105" fmla="*/ 4881042 h 5096785"/>
              <a:gd name="connsiteX106" fmla="*/ 5552102 w 12192000"/>
              <a:gd name="connsiteY106" fmla="*/ 4885426 h 5096785"/>
              <a:gd name="connsiteX107" fmla="*/ 5551475 w 12192000"/>
              <a:gd name="connsiteY107" fmla="*/ 4892560 h 5096785"/>
              <a:gd name="connsiteX108" fmla="*/ 5534664 w 12192000"/>
              <a:gd name="connsiteY108" fmla="*/ 4903385 h 5096785"/>
              <a:gd name="connsiteX109" fmla="*/ 5510737 w 12192000"/>
              <a:gd name="connsiteY109" fmla="*/ 4909807 h 5096785"/>
              <a:gd name="connsiteX110" fmla="*/ 5393901 w 12192000"/>
              <a:gd name="connsiteY110" fmla="*/ 4933709 h 5096785"/>
              <a:gd name="connsiteX111" fmla="*/ 5325782 w 12192000"/>
              <a:gd name="connsiteY111" fmla="*/ 4951789 h 5096785"/>
              <a:gd name="connsiteX112" fmla="*/ 5302703 w 12192000"/>
              <a:gd name="connsiteY112" fmla="*/ 4964590 h 5096785"/>
              <a:gd name="connsiteX113" fmla="*/ 5268591 w 12192000"/>
              <a:gd name="connsiteY113" fmla="*/ 4978479 h 5096785"/>
              <a:gd name="connsiteX114" fmla="*/ 5210559 w 12192000"/>
              <a:gd name="connsiteY114" fmla="*/ 5007585 h 5096785"/>
              <a:gd name="connsiteX115" fmla="*/ 5177597 w 12192000"/>
              <a:gd name="connsiteY115" fmla="*/ 5015926 h 5096785"/>
              <a:gd name="connsiteX116" fmla="*/ 5160569 w 12192000"/>
              <a:gd name="connsiteY116" fmla="*/ 5025681 h 5096785"/>
              <a:gd name="connsiteX117" fmla="*/ 5152748 w 12192000"/>
              <a:gd name="connsiteY117" fmla="*/ 5026569 h 5096785"/>
              <a:gd name="connsiteX118" fmla="*/ 5127678 w 12192000"/>
              <a:gd name="connsiteY118" fmla="*/ 5032947 h 5096785"/>
              <a:gd name="connsiteX119" fmla="*/ 5113147 w 12192000"/>
              <a:gd name="connsiteY119" fmla="*/ 5035818 h 5096785"/>
              <a:gd name="connsiteX120" fmla="*/ 5107301 w 12192000"/>
              <a:gd name="connsiteY120" fmla="*/ 5036672 h 5096785"/>
              <a:gd name="connsiteX121" fmla="*/ 5093215 w 12192000"/>
              <a:gd name="connsiteY121" fmla="*/ 5032880 h 5096785"/>
              <a:gd name="connsiteX122" fmla="*/ 5077058 w 12192000"/>
              <a:gd name="connsiteY122" fmla="*/ 5038681 h 5096785"/>
              <a:gd name="connsiteX123" fmla="*/ 5057349 w 12192000"/>
              <a:gd name="connsiteY123" fmla="*/ 5036015 h 5096785"/>
              <a:gd name="connsiteX124" fmla="*/ 5053945 w 12192000"/>
              <a:gd name="connsiteY124" fmla="*/ 5041952 h 5096785"/>
              <a:gd name="connsiteX125" fmla="*/ 5040021 w 12192000"/>
              <a:gd name="connsiteY125" fmla="*/ 5050052 h 5096785"/>
              <a:gd name="connsiteX126" fmla="*/ 5025913 w 12192000"/>
              <a:gd name="connsiteY126" fmla="*/ 5046535 h 5096785"/>
              <a:gd name="connsiteX127" fmla="*/ 4998218 w 12192000"/>
              <a:gd name="connsiteY127" fmla="*/ 5048065 h 5096785"/>
              <a:gd name="connsiteX128" fmla="*/ 4991008 w 12192000"/>
              <a:gd name="connsiteY128" fmla="*/ 5050439 h 5096785"/>
              <a:gd name="connsiteX129" fmla="*/ 4963503 w 12192000"/>
              <a:gd name="connsiteY129" fmla="*/ 5047575 h 5096785"/>
              <a:gd name="connsiteX130" fmla="*/ 4921053 w 12192000"/>
              <a:gd name="connsiteY130" fmla="*/ 5048925 h 5096785"/>
              <a:gd name="connsiteX131" fmla="*/ 4873420 w 12192000"/>
              <a:gd name="connsiteY131" fmla="*/ 5054929 h 5096785"/>
              <a:gd name="connsiteX132" fmla="*/ 4858825 w 12192000"/>
              <a:gd name="connsiteY132" fmla="*/ 5051329 h 5096785"/>
              <a:gd name="connsiteX133" fmla="*/ 4769340 w 12192000"/>
              <a:gd name="connsiteY133" fmla="*/ 5053090 h 5096785"/>
              <a:gd name="connsiteX134" fmla="*/ 4744152 w 12192000"/>
              <a:gd name="connsiteY134" fmla="*/ 5053391 h 5096785"/>
              <a:gd name="connsiteX135" fmla="*/ 4723556 w 12192000"/>
              <a:gd name="connsiteY135" fmla="*/ 5059633 h 5096785"/>
              <a:gd name="connsiteX136" fmla="*/ 4719699 w 12192000"/>
              <a:gd name="connsiteY136" fmla="*/ 5066298 h 5096785"/>
              <a:gd name="connsiteX137" fmla="*/ 4706016 w 12192000"/>
              <a:gd name="connsiteY137" fmla="*/ 5067422 h 5096785"/>
              <a:gd name="connsiteX138" fmla="*/ 4702593 w 12192000"/>
              <a:gd name="connsiteY138" fmla="*/ 5068973 h 5096785"/>
              <a:gd name="connsiteX139" fmla="*/ 4682766 w 12192000"/>
              <a:gd name="connsiteY139" fmla="*/ 5076609 h 5096785"/>
              <a:gd name="connsiteX140" fmla="*/ 4634960 w 12192000"/>
              <a:gd name="connsiteY140" fmla="*/ 5061852 h 5096785"/>
              <a:gd name="connsiteX141" fmla="*/ 4580645 w 12192000"/>
              <a:gd name="connsiteY141" fmla="*/ 5069246 h 5096785"/>
              <a:gd name="connsiteX142" fmla="*/ 4368005 w 12192000"/>
              <a:gd name="connsiteY142" fmla="*/ 5057426 h 5096785"/>
              <a:gd name="connsiteX143" fmla="*/ 4339489 w 12192000"/>
              <a:gd name="connsiteY143" fmla="*/ 5080858 h 5096785"/>
              <a:gd name="connsiteX144" fmla="*/ 4253895 w 12192000"/>
              <a:gd name="connsiteY144" fmla="*/ 5085008 h 5096785"/>
              <a:gd name="connsiteX145" fmla="*/ 4117780 w 12192000"/>
              <a:gd name="connsiteY145" fmla="*/ 5045175 h 5096785"/>
              <a:gd name="connsiteX146" fmla="*/ 3960074 w 12192000"/>
              <a:gd name="connsiteY146" fmla="*/ 5050708 h 5096785"/>
              <a:gd name="connsiteX147" fmla="*/ 3947260 w 12192000"/>
              <a:gd name="connsiteY147" fmla="*/ 5041167 h 5096785"/>
              <a:gd name="connsiteX148" fmla="*/ 3931969 w 12192000"/>
              <a:gd name="connsiteY148" fmla="*/ 5035902 h 5096785"/>
              <a:gd name="connsiteX149" fmla="*/ 3929836 w 12192000"/>
              <a:gd name="connsiteY149" fmla="*/ 5036901 h 5096785"/>
              <a:gd name="connsiteX150" fmla="*/ 3911296 w 12192000"/>
              <a:gd name="connsiteY150" fmla="*/ 5035663 h 5096785"/>
              <a:gd name="connsiteX151" fmla="*/ 3907746 w 12192000"/>
              <a:gd name="connsiteY151" fmla="*/ 5032107 h 5096785"/>
              <a:gd name="connsiteX152" fmla="*/ 3895182 w 12192000"/>
              <a:gd name="connsiteY152" fmla="*/ 5030229 h 5096785"/>
              <a:gd name="connsiteX153" fmla="*/ 3870866 w 12192000"/>
              <a:gd name="connsiteY153" fmla="*/ 5023753 h 5096785"/>
              <a:gd name="connsiteX154" fmla="*/ 3865913 w 12192000"/>
              <a:gd name="connsiteY154" fmla="*/ 5025143 h 5096785"/>
              <a:gd name="connsiteX155" fmla="*/ 3828606 w 12192000"/>
              <a:gd name="connsiteY155" fmla="*/ 5019426 h 5096785"/>
              <a:gd name="connsiteX156" fmla="*/ 3827901 w 12192000"/>
              <a:gd name="connsiteY156" fmla="*/ 5020583 h 5096785"/>
              <a:gd name="connsiteX157" fmla="*/ 3816543 w 12192000"/>
              <a:gd name="connsiteY157" fmla="*/ 5024366 h 5096785"/>
              <a:gd name="connsiteX158" fmla="*/ 3795278 w 12192000"/>
              <a:gd name="connsiteY158" fmla="*/ 5028779 h 5096785"/>
              <a:gd name="connsiteX159" fmla="*/ 3743858 w 12192000"/>
              <a:gd name="connsiteY159" fmla="*/ 5054237 h 5096785"/>
              <a:gd name="connsiteX160" fmla="*/ 3704945 w 12192000"/>
              <a:gd name="connsiteY160" fmla="*/ 5048413 h 5096785"/>
              <a:gd name="connsiteX161" fmla="*/ 3696992 w 12192000"/>
              <a:gd name="connsiteY161" fmla="*/ 5047914 h 5096785"/>
              <a:gd name="connsiteX162" fmla="*/ 3696780 w 12192000"/>
              <a:gd name="connsiteY162" fmla="*/ 5048181 h 5096785"/>
              <a:gd name="connsiteX163" fmla="*/ 3688290 w 12192000"/>
              <a:gd name="connsiteY163" fmla="*/ 5048204 h 5096785"/>
              <a:gd name="connsiteX164" fmla="*/ 3682486 w 12192000"/>
              <a:gd name="connsiteY164" fmla="*/ 5047000 h 5096785"/>
              <a:gd name="connsiteX165" fmla="*/ 3667056 w 12192000"/>
              <a:gd name="connsiteY165" fmla="*/ 5046030 h 5096785"/>
              <a:gd name="connsiteX166" fmla="*/ 3661403 w 12192000"/>
              <a:gd name="connsiteY166" fmla="*/ 5047537 h 5096785"/>
              <a:gd name="connsiteX167" fmla="*/ 3658673 w 12192000"/>
              <a:gd name="connsiteY167" fmla="*/ 5050790 h 5096785"/>
              <a:gd name="connsiteX168" fmla="*/ 3657333 w 12192000"/>
              <a:gd name="connsiteY168" fmla="*/ 5050325 h 5096785"/>
              <a:gd name="connsiteX169" fmla="*/ 3626778 w 12192000"/>
              <a:gd name="connsiteY169" fmla="*/ 5057882 h 5096785"/>
              <a:gd name="connsiteX170" fmla="*/ 3560067 w 12192000"/>
              <a:gd name="connsiteY170" fmla="*/ 5064266 h 5096785"/>
              <a:gd name="connsiteX171" fmla="*/ 3522641 w 12192000"/>
              <a:gd name="connsiteY171" fmla="*/ 5063654 h 5096785"/>
              <a:gd name="connsiteX172" fmla="*/ 3419275 w 12192000"/>
              <a:gd name="connsiteY172" fmla="*/ 5066646 h 5096785"/>
              <a:gd name="connsiteX173" fmla="*/ 3314869 w 12192000"/>
              <a:gd name="connsiteY173" fmla="*/ 5073197 h 5096785"/>
              <a:gd name="connsiteX174" fmla="*/ 3259088 w 12192000"/>
              <a:gd name="connsiteY174" fmla="*/ 5096363 h 5096785"/>
              <a:gd name="connsiteX175" fmla="*/ 3253104 w 12192000"/>
              <a:gd name="connsiteY175" fmla="*/ 5096785 h 5096785"/>
              <a:gd name="connsiteX176" fmla="*/ 3238751 w 12192000"/>
              <a:gd name="connsiteY176" fmla="*/ 5092996 h 5096785"/>
              <a:gd name="connsiteX177" fmla="*/ 3233681 w 12192000"/>
              <a:gd name="connsiteY177" fmla="*/ 5090758 h 5096785"/>
              <a:gd name="connsiteX178" fmla="*/ 3225562 w 12192000"/>
              <a:gd name="connsiteY178" fmla="*/ 5089215 h 5096785"/>
              <a:gd name="connsiteX179" fmla="*/ 3225260 w 12192000"/>
              <a:gd name="connsiteY179" fmla="*/ 5089437 h 5096785"/>
              <a:gd name="connsiteX180" fmla="*/ 3217859 w 12192000"/>
              <a:gd name="connsiteY180" fmla="*/ 5087484 h 5096785"/>
              <a:gd name="connsiteX181" fmla="*/ 3182980 w 12192000"/>
              <a:gd name="connsiteY181" fmla="*/ 5074650 h 5096785"/>
              <a:gd name="connsiteX182" fmla="*/ 3123938 w 12192000"/>
              <a:gd name="connsiteY182" fmla="*/ 5089912 h 5096785"/>
              <a:gd name="connsiteX183" fmla="*/ 3101912 w 12192000"/>
              <a:gd name="connsiteY183" fmla="*/ 5090281 h 5096785"/>
              <a:gd name="connsiteX184" fmla="*/ 3089591 w 12192000"/>
              <a:gd name="connsiteY184" fmla="*/ 5091865 h 5096785"/>
              <a:gd name="connsiteX185" fmla="*/ 3088465 w 12192000"/>
              <a:gd name="connsiteY185" fmla="*/ 5092858 h 5096785"/>
              <a:gd name="connsiteX186" fmla="*/ 3055081 w 12192000"/>
              <a:gd name="connsiteY186" fmla="*/ 5080424 h 5096785"/>
              <a:gd name="connsiteX187" fmla="*/ 3049807 w 12192000"/>
              <a:gd name="connsiteY187" fmla="*/ 5080860 h 5096785"/>
              <a:gd name="connsiteX188" fmla="*/ 3029122 w 12192000"/>
              <a:gd name="connsiteY188" fmla="*/ 5070085 h 5096785"/>
              <a:gd name="connsiteX189" fmla="*/ 3017862 w 12192000"/>
              <a:gd name="connsiteY189" fmla="*/ 5065942 h 5096785"/>
              <a:gd name="connsiteX190" fmla="*/ 3015868 w 12192000"/>
              <a:gd name="connsiteY190" fmla="*/ 5061832 h 5096785"/>
              <a:gd name="connsiteX191" fmla="*/ 2998644 w 12192000"/>
              <a:gd name="connsiteY191" fmla="*/ 5057210 h 5096785"/>
              <a:gd name="connsiteX192" fmla="*/ 2996219 w 12192000"/>
              <a:gd name="connsiteY192" fmla="*/ 5057788 h 5096785"/>
              <a:gd name="connsiteX193" fmla="*/ 2983676 w 12192000"/>
              <a:gd name="connsiteY193" fmla="*/ 5049852 h 5096785"/>
              <a:gd name="connsiteX194" fmla="*/ 2903609 w 12192000"/>
              <a:gd name="connsiteY194" fmla="*/ 4998457 h 5096785"/>
              <a:gd name="connsiteX195" fmla="*/ 2758830 w 12192000"/>
              <a:gd name="connsiteY195" fmla="*/ 4974760 h 5096785"/>
              <a:gd name="connsiteX196" fmla="*/ 2532669 w 12192000"/>
              <a:gd name="connsiteY196" fmla="*/ 4940573 h 5096785"/>
              <a:gd name="connsiteX197" fmla="*/ 2389931 w 12192000"/>
              <a:gd name="connsiteY197" fmla="*/ 4905785 h 5096785"/>
              <a:gd name="connsiteX198" fmla="*/ 2335186 w 12192000"/>
              <a:gd name="connsiteY198" fmla="*/ 4902957 h 5096785"/>
              <a:gd name="connsiteX199" fmla="*/ 2295307 w 12192000"/>
              <a:gd name="connsiteY199" fmla="*/ 4879800 h 5096785"/>
              <a:gd name="connsiteX200" fmla="*/ 2273393 w 12192000"/>
              <a:gd name="connsiteY200" fmla="*/ 4883565 h 5096785"/>
              <a:gd name="connsiteX201" fmla="*/ 2269523 w 12192000"/>
              <a:gd name="connsiteY201" fmla="*/ 4884442 h 5096785"/>
              <a:gd name="connsiteX202" fmla="*/ 2256015 w 12192000"/>
              <a:gd name="connsiteY202" fmla="*/ 4883014 h 5096785"/>
              <a:gd name="connsiteX203" fmla="*/ 2249731 w 12192000"/>
              <a:gd name="connsiteY203" fmla="*/ 4888778 h 5096785"/>
              <a:gd name="connsiteX204" fmla="*/ 2227629 w 12192000"/>
              <a:gd name="connsiteY204" fmla="*/ 4891047 h 5096785"/>
              <a:gd name="connsiteX205" fmla="*/ 2203460 w 12192000"/>
              <a:gd name="connsiteY205" fmla="*/ 4886696 h 5096785"/>
              <a:gd name="connsiteX206" fmla="*/ 2091528 w 12192000"/>
              <a:gd name="connsiteY206" fmla="*/ 4859155 h 5096785"/>
              <a:gd name="connsiteX207" fmla="*/ 2022901 w 12192000"/>
              <a:gd name="connsiteY207" fmla="*/ 4846594 h 5096785"/>
              <a:gd name="connsiteX208" fmla="*/ 1994227 w 12192000"/>
              <a:gd name="connsiteY208" fmla="*/ 4847973 h 5096785"/>
              <a:gd name="connsiteX209" fmla="*/ 1955936 w 12192000"/>
              <a:gd name="connsiteY209" fmla="*/ 4845765 h 5096785"/>
              <a:gd name="connsiteX210" fmla="*/ 1741924 w 12192000"/>
              <a:gd name="connsiteY210" fmla="*/ 4808054 h 5096785"/>
              <a:gd name="connsiteX211" fmla="*/ 1734410 w 12192000"/>
              <a:gd name="connsiteY211" fmla="*/ 4811675 h 5096785"/>
              <a:gd name="connsiteX212" fmla="*/ 1691423 w 12192000"/>
              <a:gd name="connsiteY212" fmla="*/ 4802777 h 5096785"/>
              <a:gd name="connsiteX213" fmla="*/ 1554504 w 12192000"/>
              <a:gd name="connsiteY213" fmla="*/ 4739985 h 5096785"/>
              <a:gd name="connsiteX214" fmla="*/ 1470119 w 12192000"/>
              <a:gd name="connsiteY214" fmla="*/ 4723470 h 5096785"/>
              <a:gd name="connsiteX215" fmla="*/ 1437967 w 12192000"/>
              <a:gd name="connsiteY215" fmla="*/ 4722710 h 5096785"/>
              <a:gd name="connsiteX216" fmla="*/ 1384234 w 12192000"/>
              <a:gd name="connsiteY216" fmla="*/ 4721117 h 5096785"/>
              <a:gd name="connsiteX217" fmla="*/ 1338647 w 12192000"/>
              <a:gd name="connsiteY217" fmla="*/ 4732483 h 5096785"/>
              <a:gd name="connsiteX218" fmla="*/ 1295869 w 12192000"/>
              <a:gd name="connsiteY218" fmla="*/ 4726175 h 5096785"/>
              <a:gd name="connsiteX219" fmla="*/ 1292949 w 12192000"/>
              <a:gd name="connsiteY219" fmla="*/ 4708469 h 5096785"/>
              <a:gd name="connsiteX220" fmla="*/ 1244908 w 12192000"/>
              <a:gd name="connsiteY220" fmla="*/ 4706993 h 5096785"/>
              <a:gd name="connsiteX221" fmla="*/ 1171266 w 12192000"/>
              <a:gd name="connsiteY221" fmla="*/ 4706535 h 5096785"/>
              <a:gd name="connsiteX222" fmla="*/ 1160868 w 12192000"/>
              <a:gd name="connsiteY222" fmla="*/ 4701936 h 5096785"/>
              <a:gd name="connsiteX223" fmla="*/ 1147599 w 12192000"/>
              <a:gd name="connsiteY223" fmla="*/ 4714833 h 5096785"/>
              <a:gd name="connsiteX224" fmla="*/ 1119603 w 12192000"/>
              <a:gd name="connsiteY224" fmla="*/ 4721303 h 5096785"/>
              <a:gd name="connsiteX225" fmla="*/ 997851 w 12192000"/>
              <a:gd name="connsiteY225" fmla="*/ 4722336 h 5096785"/>
              <a:gd name="connsiteX226" fmla="*/ 976455 w 12192000"/>
              <a:gd name="connsiteY226" fmla="*/ 4726407 h 5096785"/>
              <a:gd name="connsiteX227" fmla="*/ 949939 w 12192000"/>
              <a:gd name="connsiteY227" fmla="*/ 4719699 h 5096785"/>
              <a:gd name="connsiteX228" fmla="*/ 894148 w 12192000"/>
              <a:gd name="connsiteY228" fmla="*/ 4710406 h 5096785"/>
              <a:gd name="connsiteX229" fmla="*/ 857990 w 12192000"/>
              <a:gd name="connsiteY229" fmla="*/ 4696844 h 5096785"/>
              <a:gd name="connsiteX230" fmla="*/ 848649 w 12192000"/>
              <a:gd name="connsiteY230" fmla="*/ 4704021 h 5096785"/>
              <a:gd name="connsiteX231" fmla="*/ 826436 w 12192000"/>
              <a:gd name="connsiteY231" fmla="*/ 4707421 h 5096785"/>
              <a:gd name="connsiteX232" fmla="*/ 733052 w 12192000"/>
              <a:gd name="connsiteY232" fmla="*/ 4701884 h 5096785"/>
              <a:gd name="connsiteX233" fmla="*/ 716185 w 12192000"/>
              <a:gd name="connsiteY233" fmla="*/ 4703827 h 5096785"/>
              <a:gd name="connsiteX234" fmla="*/ 696663 w 12192000"/>
              <a:gd name="connsiteY234" fmla="*/ 4697420 h 5096785"/>
              <a:gd name="connsiteX235" fmla="*/ 582722 w 12192000"/>
              <a:gd name="connsiteY235" fmla="*/ 4658637 h 5096785"/>
              <a:gd name="connsiteX236" fmla="*/ 581118 w 12192000"/>
              <a:gd name="connsiteY236" fmla="*/ 4654120 h 5096785"/>
              <a:gd name="connsiteX237" fmla="*/ 546453 w 12192000"/>
              <a:gd name="connsiteY237" fmla="*/ 4652542 h 5096785"/>
              <a:gd name="connsiteX238" fmla="*/ 536773 w 12192000"/>
              <a:gd name="connsiteY238" fmla="*/ 4644609 h 5096785"/>
              <a:gd name="connsiteX239" fmla="*/ 518899 w 12192000"/>
              <a:gd name="connsiteY239" fmla="*/ 4642839 h 5096785"/>
              <a:gd name="connsiteX240" fmla="*/ 388896 w 12192000"/>
              <a:gd name="connsiteY240" fmla="*/ 4619173 h 5096785"/>
              <a:gd name="connsiteX241" fmla="*/ 366479 w 12192000"/>
              <a:gd name="connsiteY241" fmla="*/ 4618896 h 5096785"/>
              <a:gd name="connsiteX242" fmla="*/ 342781 w 12192000"/>
              <a:gd name="connsiteY242" fmla="*/ 4601239 h 5096785"/>
              <a:gd name="connsiteX243" fmla="*/ 255925 w 12192000"/>
              <a:gd name="connsiteY243" fmla="*/ 4598685 h 5096785"/>
              <a:gd name="connsiteX244" fmla="*/ 226919 w 12192000"/>
              <a:gd name="connsiteY244" fmla="*/ 4598460 h 5096785"/>
              <a:gd name="connsiteX245" fmla="*/ 213925 w 12192000"/>
              <a:gd name="connsiteY245" fmla="*/ 4597783 h 5096785"/>
              <a:gd name="connsiteX246" fmla="*/ 215196 w 12192000"/>
              <a:gd name="connsiteY246" fmla="*/ 4588576 h 5096785"/>
              <a:gd name="connsiteX247" fmla="*/ 180214 w 12192000"/>
              <a:gd name="connsiteY247" fmla="*/ 4583701 h 5096785"/>
              <a:gd name="connsiteX248" fmla="*/ 83203 w 12192000"/>
              <a:gd name="connsiteY248" fmla="*/ 4531664 h 5096785"/>
              <a:gd name="connsiteX249" fmla="*/ 4106 w 12192000"/>
              <a:gd name="connsiteY249" fmla="*/ 4517202 h 5096785"/>
              <a:gd name="connsiteX250" fmla="*/ 0 w 12192000"/>
              <a:gd name="connsiteY250" fmla="*/ 4516084 h 5096785"/>
              <a:gd name="connsiteX251" fmla="*/ 0 w 12192000"/>
              <a:gd name="connsiteY251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490057 w 12192000"/>
              <a:gd name="connsiteY86" fmla="*/ 4658624 h 5096785"/>
              <a:gd name="connsiteX87" fmla="*/ 6386800 w 12192000"/>
              <a:gd name="connsiteY87" fmla="*/ 4715431 h 5096785"/>
              <a:gd name="connsiteX88" fmla="*/ 6382703 w 12192000"/>
              <a:gd name="connsiteY88" fmla="*/ 4717930 h 5096785"/>
              <a:gd name="connsiteX89" fmla="*/ 6356495 w 12192000"/>
              <a:gd name="connsiteY89" fmla="*/ 4717843 h 5096785"/>
              <a:gd name="connsiteX90" fmla="*/ 6343628 w 12192000"/>
              <a:gd name="connsiteY90" fmla="*/ 4719161 h 5096785"/>
              <a:gd name="connsiteX91" fmla="*/ 6338605 w 12192000"/>
              <a:gd name="connsiteY91" fmla="*/ 4716723 h 5096785"/>
              <a:gd name="connsiteX92" fmla="*/ 6320318 w 12192000"/>
              <a:gd name="connsiteY92" fmla="*/ 4720095 h 5096785"/>
              <a:gd name="connsiteX93" fmla="*/ 6318742 w 12192000"/>
              <a:gd name="connsiteY93" fmla="*/ 4721541 h 5096785"/>
              <a:gd name="connsiteX94" fmla="*/ 6301708 w 12192000"/>
              <a:gd name="connsiteY94" fmla="*/ 4720380 h 5096785"/>
              <a:gd name="connsiteX95" fmla="*/ 6285082 w 12192000"/>
              <a:gd name="connsiteY95" fmla="*/ 4714639 h 5096785"/>
              <a:gd name="connsiteX96" fmla="*/ 6136936 w 12192000"/>
              <a:gd name="connsiteY96" fmla="*/ 4758246 h 5096785"/>
              <a:gd name="connsiteX97" fmla="*/ 5988578 w 12192000"/>
              <a:gd name="connsiteY97" fmla="*/ 4754427 h 5096785"/>
              <a:gd name="connsiteX98" fmla="*/ 5908701 w 12192000"/>
              <a:gd name="connsiteY98" fmla="*/ 4779160 h 5096785"/>
              <a:gd name="connsiteX99" fmla="*/ 5892219 w 12192000"/>
              <a:gd name="connsiteY99" fmla="*/ 4807892 h 5096785"/>
              <a:gd name="connsiteX100" fmla="*/ 5683612 w 12192000"/>
              <a:gd name="connsiteY100" fmla="*/ 4848770 h 5096785"/>
              <a:gd name="connsiteX101" fmla="*/ 5635111 w 12192000"/>
              <a:gd name="connsiteY101" fmla="*/ 4868888 h 5096785"/>
              <a:gd name="connsiteX102" fmla="*/ 5582652 w 12192000"/>
              <a:gd name="connsiteY102" fmla="*/ 4866836 h 5096785"/>
              <a:gd name="connsiteX103" fmla="*/ 5567213 w 12192000"/>
              <a:gd name="connsiteY103" fmla="*/ 4878769 h 5096785"/>
              <a:gd name="connsiteX104" fmla="*/ 5564659 w 12192000"/>
              <a:gd name="connsiteY104" fmla="*/ 4881042 h 5096785"/>
              <a:gd name="connsiteX105" fmla="*/ 5552102 w 12192000"/>
              <a:gd name="connsiteY105" fmla="*/ 4885426 h 5096785"/>
              <a:gd name="connsiteX106" fmla="*/ 5551475 w 12192000"/>
              <a:gd name="connsiteY106" fmla="*/ 4892560 h 5096785"/>
              <a:gd name="connsiteX107" fmla="*/ 5534664 w 12192000"/>
              <a:gd name="connsiteY107" fmla="*/ 4903385 h 5096785"/>
              <a:gd name="connsiteX108" fmla="*/ 5510737 w 12192000"/>
              <a:gd name="connsiteY108" fmla="*/ 4909807 h 5096785"/>
              <a:gd name="connsiteX109" fmla="*/ 5393901 w 12192000"/>
              <a:gd name="connsiteY109" fmla="*/ 4933709 h 5096785"/>
              <a:gd name="connsiteX110" fmla="*/ 5325782 w 12192000"/>
              <a:gd name="connsiteY110" fmla="*/ 4951789 h 5096785"/>
              <a:gd name="connsiteX111" fmla="*/ 5302703 w 12192000"/>
              <a:gd name="connsiteY111" fmla="*/ 4964590 h 5096785"/>
              <a:gd name="connsiteX112" fmla="*/ 5268591 w 12192000"/>
              <a:gd name="connsiteY112" fmla="*/ 4978479 h 5096785"/>
              <a:gd name="connsiteX113" fmla="*/ 5210559 w 12192000"/>
              <a:gd name="connsiteY113" fmla="*/ 5007585 h 5096785"/>
              <a:gd name="connsiteX114" fmla="*/ 5177597 w 12192000"/>
              <a:gd name="connsiteY114" fmla="*/ 5015926 h 5096785"/>
              <a:gd name="connsiteX115" fmla="*/ 5160569 w 12192000"/>
              <a:gd name="connsiteY115" fmla="*/ 5025681 h 5096785"/>
              <a:gd name="connsiteX116" fmla="*/ 5152748 w 12192000"/>
              <a:gd name="connsiteY116" fmla="*/ 5026569 h 5096785"/>
              <a:gd name="connsiteX117" fmla="*/ 5127678 w 12192000"/>
              <a:gd name="connsiteY117" fmla="*/ 5032947 h 5096785"/>
              <a:gd name="connsiteX118" fmla="*/ 5113147 w 12192000"/>
              <a:gd name="connsiteY118" fmla="*/ 5035818 h 5096785"/>
              <a:gd name="connsiteX119" fmla="*/ 5107301 w 12192000"/>
              <a:gd name="connsiteY119" fmla="*/ 5036672 h 5096785"/>
              <a:gd name="connsiteX120" fmla="*/ 5093215 w 12192000"/>
              <a:gd name="connsiteY120" fmla="*/ 5032880 h 5096785"/>
              <a:gd name="connsiteX121" fmla="*/ 5077058 w 12192000"/>
              <a:gd name="connsiteY121" fmla="*/ 5038681 h 5096785"/>
              <a:gd name="connsiteX122" fmla="*/ 5057349 w 12192000"/>
              <a:gd name="connsiteY122" fmla="*/ 5036015 h 5096785"/>
              <a:gd name="connsiteX123" fmla="*/ 5053945 w 12192000"/>
              <a:gd name="connsiteY123" fmla="*/ 5041952 h 5096785"/>
              <a:gd name="connsiteX124" fmla="*/ 5040021 w 12192000"/>
              <a:gd name="connsiteY124" fmla="*/ 5050052 h 5096785"/>
              <a:gd name="connsiteX125" fmla="*/ 5025913 w 12192000"/>
              <a:gd name="connsiteY125" fmla="*/ 5046535 h 5096785"/>
              <a:gd name="connsiteX126" fmla="*/ 4998218 w 12192000"/>
              <a:gd name="connsiteY126" fmla="*/ 5048065 h 5096785"/>
              <a:gd name="connsiteX127" fmla="*/ 4991008 w 12192000"/>
              <a:gd name="connsiteY127" fmla="*/ 5050439 h 5096785"/>
              <a:gd name="connsiteX128" fmla="*/ 4963503 w 12192000"/>
              <a:gd name="connsiteY128" fmla="*/ 5047575 h 5096785"/>
              <a:gd name="connsiteX129" fmla="*/ 4921053 w 12192000"/>
              <a:gd name="connsiteY129" fmla="*/ 5048925 h 5096785"/>
              <a:gd name="connsiteX130" fmla="*/ 4873420 w 12192000"/>
              <a:gd name="connsiteY130" fmla="*/ 5054929 h 5096785"/>
              <a:gd name="connsiteX131" fmla="*/ 4858825 w 12192000"/>
              <a:gd name="connsiteY131" fmla="*/ 5051329 h 5096785"/>
              <a:gd name="connsiteX132" fmla="*/ 4769340 w 12192000"/>
              <a:gd name="connsiteY132" fmla="*/ 5053090 h 5096785"/>
              <a:gd name="connsiteX133" fmla="*/ 4744152 w 12192000"/>
              <a:gd name="connsiteY133" fmla="*/ 5053391 h 5096785"/>
              <a:gd name="connsiteX134" fmla="*/ 4723556 w 12192000"/>
              <a:gd name="connsiteY134" fmla="*/ 5059633 h 5096785"/>
              <a:gd name="connsiteX135" fmla="*/ 4719699 w 12192000"/>
              <a:gd name="connsiteY135" fmla="*/ 5066298 h 5096785"/>
              <a:gd name="connsiteX136" fmla="*/ 4706016 w 12192000"/>
              <a:gd name="connsiteY136" fmla="*/ 5067422 h 5096785"/>
              <a:gd name="connsiteX137" fmla="*/ 4702593 w 12192000"/>
              <a:gd name="connsiteY137" fmla="*/ 5068973 h 5096785"/>
              <a:gd name="connsiteX138" fmla="*/ 4682766 w 12192000"/>
              <a:gd name="connsiteY138" fmla="*/ 5076609 h 5096785"/>
              <a:gd name="connsiteX139" fmla="*/ 4634960 w 12192000"/>
              <a:gd name="connsiteY139" fmla="*/ 5061852 h 5096785"/>
              <a:gd name="connsiteX140" fmla="*/ 4580645 w 12192000"/>
              <a:gd name="connsiteY140" fmla="*/ 5069246 h 5096785"/>
              <a:gd name="connsiteX141" fmla="*/ 4368005 w 12192000"/>
              <a:gd name="connsiteY141" fmla="*/ 5057426 h 5096785"/>
              <a:gd name="connsiteX142" fmla="*/ 4339489 w 12192000"/>
              <a:gd name="connsiteY142" fmla="*/ 5080858 h 5096785"/>
              <a:gd name="connsiteX143" fmla="*/ 4253895 w 12192000"/>
              <a:gd name="connsiteY143" fmla="*/ 5085008 h 5096785"/>
              <a:gd name="connsiteX144" fmla="*/ 4117780 w 12192000"/>
              <a:gd name="connsiteY144" fmla="*/ 5045175 h 5096785"/>
              <a:gd name="connsiteX145" fmla="*/ 3960074 w 12192000"/>
              <a:gd name="connsiteY145" fmla="*/ 5050708 h 5096785"/>
              <a:gd name="connsiteX146" fmla="*/ 3947260 w 12192000"/>
              <a:gd name="connsiteY146" fmla="*/ 5041167 h 5096785"/>
              <a:gd name="connsiteX147" fmla="*/ 3931969 w 12192000"/>
              <a:gd name="connsiteY147" fmla="*/ 5035902 h 5096785"/>
              <a:gd name="connsiteX148" fmla="*/ 3929836 w 12192000"/>
              <a:gd name="connsiteY148" fmla="*/ 5036901 h 5096785"/>
              <a:gd name="connsiteX149" fmla="*/ 3911296 w 12192000"/>
              <a:gd name="connsiteY149" fmla="*/ 5035663 h 5096785"/>
              <a:gd name="connsiteX150" fmla="*/ 3907746 w 12192000"/>
              <a:gd name="connsiteY150" fmla="*/ 5032107 h 5096785"/>
              <a:gd name="connsiteX151" fmla="*/ 3895182 w 12192000"/>
              <a:gd name="connsiteY151" fmla="*/ 5030229 h 5096785"/>
              <a:gd name="connsiteX152" fmla="*/ 3870866 w 12192000"/>
              <a:gd name="connsiteY152" fmla="*/ 5023753 h 5096785"/>
              <a:gd name="connsiteX153" fmla="*/ 3865913 w 12192000"/>
              <a:gd name="connsiteY153" fmla="*/ 5025143 h 5096785"/>
              <a:gd name="connsiteX154" fmla="*/ 3828606 w 12192000"/>
              <a:gd name="connsiteY154" fmla="*/ 5019426 h 5096785"/>
              <a:gd name="connsiteX155" fmla="*/ 3827901 w 12192000"/>
              <a:gd name="connsiteY155" fmla="*/ 5020583 h 5096785"/>
              <a:gd name="connsiteX156" fmla="*/ 3816543 w 12192000"/>
              <a:gd name="connsiteY156" fmla="*/ 5024366 h 5096785"/>
              <a:gd name="connsiteX157" fmla="*/ 3795278 w 12192000"/>
              <a:gd name="connsiteY157" fmla="*/ 5028779 h 5096785"/>
              <a:gd name="connsiteX158" fmla="*/ 3743858 w 12192000"/>
              <a:gd name="connsiteY158" fmla="*/ 5054237 h 5096785"/>
              <a:gd name="connsiteX159" fmla="*/ 3704945 w 12192000"/>
              <a:gd name="connsiteY159" fmla="*/ 5048413 h 5096785"/>
              <a:gd name="connsiteX160" fmla="*/ 3696992 w 12192000"/>
              <a:gd name="connsiteY160" fmla="*/ 5047914 h 5096785"/>
              <a:gd name="connsiteX161" fmla="*/ 3696780 w 12192000"/>
              <a:gd name="connsiteY161" fmla="*/ 5048181 h 5096785"/>
              <a:gd name="connsiteX162" fmla="*/ 3688290 w 12192000"/>
              <a:gd name="connsiteY162" fmla="*/ 5048204 h 5096785"/>
              <a:gd name="connsiteX163" fmla="*/ 3682486 w 12192000"/>
              <a:gd name="connsiteY163" fmla="*/ 5047000 h 5096785"/>
              <a:gd name="connsiteX164" fmla="*/ 3667056 w 12192000"/>
              <a:gd name="connsiteY164" fmla="*/ 5046030 h 5096785"/>
              <a:gd name="connsiteX165" fmla="*/ 3661403 w 12192000"/>
              <a:gd name="connsiteY165" fmla="*/ 5047537 h 5096785"/>
              <a:gd name="connsiteX166" fmla="*/ 3658673 w 12192000"/>
              <a:gd name="connsiteY166" fmla="*/ 5050790 h 5096785"/>
              <a:gd name="connsiteX167" fmla="*/ 3657333 w 12192000"/>
              <a:gd name="connsiteY167" fmla="*/ 5050325 h 5096785"/>
              <a:gd name="connsiteX168" fmla="*/ 3626778 w 12192000"/>
              <a:gd name="connsiteY168" fmla="*/ 5057882 h 5096785"/>
              <a:gd name="connsiteX169" fmla="*/ 3560067 w 12192000"/>
              <a:gd name="connsiteY169" fmla="*/ 5064266 h 5096785"/>
              <a:gd name="connsiteX170" fmla="*/ 3522641 w 12192000"/>
              <a:gd name="connsiteY170" fmla="*/ 5063654 h 5096785"/>
              <a:gd name="connsiteX171" fmla="*/ 3419275 w 12192000"/>
              <a:gd name="connsiteY171" fmla="*/ 5066646 h 5096785"/>
              <a:gd name="connsiteX172" fmla="*/ 3314869 w 12192000"/>
              <a:gd name="connsiteY172" fmla="*/ 5073197 h 5096785"/>
              <a:gd name="connsiteX173" fmla="*/ 3259088 w 12192000"/>
              <a:gd name="connsiteY173" fmla="*/ 5096363 h 5096785"/>
              <a:gd name="connsiteX174" fmla="*/ 3253104 w 12192000"/>
              <a:gd name="connsiteY174" fmla="*/ 5096785 h 5096785"/>
              <a:gd name="connsiteX175" fmla="*/ 3238751 w 12192000"/>
              <a:gd name="connsiteY175" fmla="*/ 5092996 h 5096785"/>
              <a:gd name="connsiteX176" fmla="*/ 3233681 w 12192000"/>
              <a:gd name="connsiteY176" fmla="*/ 5090758 h 5096785"/>
              <a:gd name="connsiteX177" fmla="*/ 3225562 w 12192000"/>
              <a:gd name="connsiteY177" fmla="*/ 5089215 h 5096785"/>
              <a:gd name="connsiteX178" fmla="*/ 3225260 w 12192000"/>
              <a:gd name="connsiteY178" fmla="*/ 5089437 h 5096785"/>
              <a:gd name="connsiteX179" fmla="*/ 3217859 w 12192000"/>
              <a:gd name="connsiteY179" fmla="*/ 5087484 h 5096785"/>
              <a:gd name="connsiteX180" fmla="*/ 3182980 w 12192000"/>
              <a:gd name="connsiteY180" fmla="*/ 5074650 h 5096785"/>
              <a:gd name="connsiteX181" fmla="*/ 3123938 w 12192000"/>
              <a:gd name="connsiteY181" fmla="*/ 5089912 h 5096785"/>
              <a:gd name="connsiteX182" fmla="*/ 3101912 w 12192000"/>
              <a:gd name="connsiteY182" fmla="*/ 5090281 h 5096785"/>
              <a:gd name="connsiteX183" fmla="*/ 3089591 w 12192000"/>
              <a:gd name="connsiteY183" fmla="*/ 5091865 h 5096785"/>
              <a:gd name="connsiteX184" fmla="*/ 3088465 w 12192000"/>
              <a:gd name="connsiteY184" fmla="*/ 5092858 h 5096785"/>
              <a:gd name="connsiteX185" fmla="*/ 3055081 w 12192000"/>
              <a:gd name="connsiteY185" fmla="*/ 5080424 h 5096785"/>
              <a:gd name="connsiteX186" fmla="*/ 3049807 w 12192000"/>
              <a:gd name="connsiteY186" fmla="*/ 5080860 h 5096785"/>
              <a:gd name="connsiteX187" fmla="*/ 3029122 w 12192000"/>
              <a:gd name="connsiteY187" fmla="*/ 5070085 h 5096785"/>
              <a:gd name="connsiteX188" fmla="*/ 3017862 w 12192000"/>
              <a:gd name="connsiteY188" fmla="*/ 5065942 h 5096785"/>
              <a:gd name="connsiteX189" fmla="*/ 3015868 w 12192000"/>
              <a:gd name="connsiteY189" fmla="*/ 5061832 h 5096785"/>
              <a:gd name="connsiteX190" fmla="*/ 2998644 w 12192000"/>
              <a:gd name="connsiteY190" fmla="*/ 5057210 h 5096785"/>
              <a:gd name="connsiteX191" fmla="*/ 2996219 w 12192000"/>
              <a:gd name="connsiteY191" fmla="*/ 5057788 h 5096785"/>
              <a:gd name="connsiteX192" fmla="*/ 2983676 w 12192000"/>
              <a:gd name="connsiteY192" fmla="*/ 5049852 h 5096785"/>
              <a:gd name="connsiteX193" fmla="*/ 2903609 w 12192000"/>
              <a:gd name="connsiteY193" fmla="*/ 4998457 h 5096785"/>
              <a:gd name="connsiteX194" fmla="*/ 2758830 w 12192000"/>
              <a:gd name="connsiteY194" fmla="*/ 4974760 h 5096785"/>
              <a:gd name="connsiteX195" fmla="*/ 2532669 w 12192000"/>
              <a:gd name="connsiteY195" fmla="*/ 4940573 h 5096785"/>
              <a:gd name="connsiteX196" fmla="*/ 2389931 w 12192000"/>
              <a:gd name="connsiteY196" fmla="*/ 4905785 h 5096785"/>
              <a:gd name="connsiteX197" fmla="*/ 2335186 w 12192000"/>
              <a:gd name="connsiteY197" fmla="*/ 4902957 h 5096785"/>
              <a:gd name="connsiteX198" fmla="*/ 2295307 w 12192000"/>
              <a:gd name="connsiteY198" fmla="*/ 4879800 h 5096785"/>
              <a:gd name="connsiteX199" fmla="*/ 2273393 w 12192000"/>
              <a:gd name="connsiteY199" fmla="*/ 4883565 h 5096785"/>
              <a:gd name="connsiteX200" fmla="*/ 2269523 w 12192000"/>
              <a:gd name="connsiteY200" fmla="*/ 4884442 h 5096785"/>
              <a:gd name="connsiteX201" fmla="*/ 2256015 w 12192000"/>
              <a:gd name="connsiteY201" fmla="*/ 4883014 h 5096785"/>
              <a:gd name="connsiteX202" fmla="*/ 2249731 w 12192000"/>
              <a:gd name="connsiteY202" fmla="*/ 4888778 h 5096785"/>
              <a:gd name="connsiteX203" fmla="*/ 2227629 w 12192000"/>
              <a:gd name="connsiteY203" fmla="*/ 4891047 h 5096785"/>
              <a:gd name="connsiteX204" fmla="*/ 2203460 w 12192000"/>
              <a:gd name="connsiteY204" fmla="*/ 4886696 h 5096785"/>
              <a:gd name="connsiteX205" fmla="*/ 2091528 w 12192000"/>
              <a:gd name="connsiteY205" fmla="*/ 4859155 h 5096785"/>
              <a:gd name="connsiteX206" fmla="*/ 2022901 w 12192000"/>
              <a:gd name="connsiteY206" fmla="*/ 4846594 h 5096785"/>
              <a:gd name="connsiteX207" fmla="*/ 1994227 w 12192000"/>
              <a:gd name="connsiteY207" fmla="*/ 4847973 h 5096785"/>
              <a:gd name="connsiteX208" fmla="*/ 1955936 w 12192000"/>
              <a:gd name="connsiteY208" fmla="*/ 4845765 h 5096785"/>
              <a:gd name="connsiteX209" fmla="*/ 1741924 w 12192000"/>
              <a:gd name="connsiteY209" fmla="*/ 4808054 h 5096785"/>
              <a:gd name="connsiteX210" fmla="*/ 1734410 w 12192000"/>
              <a:gd name="connsiteY210" fmla="*/ 4811675 h 5096785"/>
              <a:gd name="connsiteX211" fmla="*/ 1691423 w 12192000"/>
              <a:gd name="connsiteY211" fmla="*/ 4802777 h 5096785"/>
              <a:gd name="connsiteX212" fmla="*/ 1554504 w 12192000"/>
              <a:gd name="connsiteY212" fmla="*/ 4739985 h 5096785"/>
              <a:gd name="connsiteX213" fmla="*/ 1470119 w 12192000"/>
              <a:gd name="connsiteY213" fmla="*/ 4723470 h 5096785"/>
              <a:gd name="connsiteX214" fmla="*/ 1437967 w 12192000"/>
              <a:gd name="connsiteY214" fmla="*/ 4722710 h 5096785"/>
              <a:gd name="connsiteX215" fmla="*/ 1384234 w 12192000"/>
              <a:gd name="connsiteY215" fmla="*/ 4721117 h 5096785"/>
              <a:gd name="connsiteX216" fmla="*/ 1338647 w 12192000"/>
              <a:gd name="connsiteY216" fmla="*/ 4732483 h 5096785"/>
              <a:gd name="connsiteX217" fmla="*/ 1295869 w 12192000"/>
              <a:gd name="connsiteY217" fmla="*/ 4726175 h 5096785"/>
              <a:gd name="connsiteX218" fmla="*/ 1292949 w 12192000"/>
              <a:gd name="connsiteY218" fmla="*/ 4708469 h 5096785"/>
              <a:gd name="connsiteX219" fmla="*/ 1244908 w 12192000"/>
              <a:gd name="connsiteY219" fmla="*/ 4706993 h 5096785"/>
              <a:gd name="connsiteX220" fmla="*/ 1171266 w 12192000"/>
              <a:gd name="connsiteY220" fmla="*/ 4706535 h 5096785"/>
              <a:gd name="connsiteX221" fmla="*/ 1160868 w 12192000"/>
              <a:gd name="connsiteY221" fmla="*/ 4701936 h 5096785"/>
              <a:gd name="connsiteX222" fmla="*/ 1147599 w 12192000"/>
              <a:gd name="connsiteY222" fmla="*/ 4714833 h 5096785"/>
              <a:gd name="connsiteX223" fmla="*/ 1119603 w 12192000"/>
              <a:gd name="connsiteY223" fmla="*/ 4721303 h 5096785"/>
              <a:gd name="connsiteX224" fmla="*/ 997851 w 12192000"/>
              <a:gd name="connsiteY224" fmla="*/ 4722336 h 5096785"/>
              <a:gd name="connsiteX225" fmla="*/ 976455 w 12192000"/>
              <a:gd name="connsiteY225" fmla="*/ 4726407 h 5096785"/>
              <a:gd name="connsiteX226" fmla="*/ 949939 w 12192000"/>
              <a:gd name="connsiteY226" fmla="*/ 4719699 h 5096785"/>
              <a:gd name="connsiteX227" fmla="*/ 894148 w 12192000"/>
              <a:gd name="connsiteY227" fmla="*/ 4710406 h 5096785"/>
              <a:gd name="connsiteX228" fmla="*/ 857990 w 12192000"/>
              <a:gd name="connsiteY228" fmla="*/ 4696844 h 5096785"/>
              <a:gd name="connsiteX229" fmla="*/ 848649 w 12192000"/>
              <a:gd name="connsiteY229" fmla="*/ 4704021 h 5096785"/>
              <a:gd name="connsiteX230" fmla="*/ 826436 w 12192000"/>
              <a:gd name="connsiteY230" fmla="*/ 4707421 h 5096785"/>
              <a:gd name="connsiteX231" fmla="*/ 733052 w 12192000"/>
              <a:gd name="connsiteY231" fmla="*/ 4701884 h 5096785"/>
              <a:gd name="connsiteX232" fmla="*/ 716185 w 12192000"/>
              <a:gd name="connsiteY232" fmla="*/ 4703827 h 5096785"/>
              <a:gd name="connsiteX233" fmla="*/ 696663 w 12192000"/>
              <a:gd name="connsiteY233" fmla="*/ 4697420 h 5096785"/>
              <a:gd name="connsiteX234" fmla="*/ 582722 w 12192000"/>
              <a:gd name="connsiteY234" fmla="*/ 4658637 h 5096785"/>
              <a:gd name="connsiteX235" fmla="*/ 581118 w 12192000"/>
              <a:gd name="connsiteY235" fmla="*/ 4654120 h 5096785"/>
              <a:gd name="connsiteX236" fmla="*/ 546453 w 12192000"/>
              <a:gd name="connsiteY236" fmla="*/ 4652542 h 5096785"/>
              <a:gd name="connsiteX237" fmla="*/ 536773 w 12192000"/>
              <a:gd name="connsiteY237" fmla="*/ 4644609 h 5096785"/>
              <a:gd name="connsiteX238" fmla="*/ 518899 w 12192000"/>
              <a:gd name="connsiteY238" fmla="*/ 4642839 h 5096785"/>
              <a:gd name="connsiteX239" fmla="*/ 388896 w 12192000"/>
              <a:gd name="connsiteY239" fmla="*/ 4619173 h 5096785"/>
              <a:gd name="connsiteX240" fmla="*/ 366479 w 12192000"/>
              <a:gd name="connsiteY240" fmla="*/ 4618896 h 5096785"/>
              <a:gd name="connsiteX241" fmla="*/ 342781 w 12192000"/>
              <a:gd name="connsiteY241" fmla="*/ 4601239 h 5096785"/>
              <a:gd name="connsiteX242" fmla="*/ 255925 w 12192000"/>
              <a:gd name="connsiteY242" fmla="*/ 4598685 h 5096785"/>
              <a:gd name="connsiteX243" fmla="*/ 226919 w 12192000"/>
              <a:gd name="connsiteY243" fmla="*/ 4598460 h 5096785"/>
              <a:gd name="connsiteX244" fmla="*/ 213925 w 12192000"/>
              <a:gd name="connsiteY244" fmla="*/ 4597783 h 5096785"/>
              <a:gd name="connsiteX245" fmla="*/ 215196 w 12192000"/>
              <a:gd name="connsiteY245" fmla="*/ 4588576 h 5096785"/>
              <a:gd name="connsiteX246" fmla="*/ 180214 w 12192000"/>
              <a:gd name="connsiteY246" fmla="*/ 4583701 h 5096785"/>
              <a:gd name="connsiteX247" fmla="*/ 83203 w 12192000"/>
              <a:gd name="connsiteY247" fmla="*/ 4531664 h 5096785"/>
              <a:gd name="connsiteX248" fmla="*/ 4106 w 12192000"/>
              <a:gd name="connsiteY248" fmla="*/ 4517202 h 5096785"/>
              <a:gd name="connsiteX249" fmla="*/ 0 w 12192000"/>
              <a:gd name="connsiteY249" fmla="*/ 4516084 h 5096785"/>
              <a:gd name="connsiteX250" fmla="*/ 0 w 12192000"/>
              <a:gd name="connsiteY25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52021 w 12192000"/>
              <a:gd name="connsiteY81" fmla="*/ 4650379 h 5096785"/>
              <a:gd name="connsiteX82" fmla="*/ 6545925 w 12192000"/>
              <a:gd name="connsiteY82" fmla="*/ 4650675 h 5096785"/>
              <a:gd name="connsiteX83" fmla="*/ 6537822 w 12192000"/>
              <a:gd name="connsiteY83" fmla="*/ 4652769 h 5096785"/>
              <a:gd name="connsiteX84" fmla="*/ 6537743 w 12192000"/>
              <a:gd name="connsiteY84" fmla="*/ 4653068 h 5096785"/>
              <a:gd name="connsiteX85" fmla="*/ 6490057 w 12192000"/>
              <a:gd name="connsiteY85" fmla="*/ 4658624 h 5096785"/>
              <a:gd name="connsiteX86" fmla="*/ 6386800 w 12192000"/>
              <a:gd name="connsiteY86" fmla="*/ 4715431 h 5096785"/>
              <a:gd name="connsiteX87" fmla="*/ 6382703 w 12192000"/>
              <a:gd name="connsiteY87" fmla="*/ 4717930 h 5096785"/>
              <a:gd name="connsiteX88" fmla="*/ 6356495 w 12192000"/>
              <a:gd name="connsiteY88" fmla="*/ 4717843 h 5096785"/>
              <a:gd name="connsiteX89" fmla="*/ 6343628 w 12192000"/>
              <a:gd name="connsiteY89" fmla="*/ 4719161 h 5096785"/>
              <a:gd name="connsiteX90" fmla="*/ 6338605 w 12192000"/>
              <a:gd name="connsiteY90" fmla="*/ 4716723 h 5096785"/>
              <a:gd name="connsiteX91" fmla="*/ 6320318 w 12192000"/>
              <a:gd name="connsiteY91" fmla="*/ 4720095 h 5096785"/>
              <a:gd name="connsiteX92" fmla="*/ 6318742 w 12192000"/>
              <a:gd name="connsiteY92" fmla="*/ 4721541 h 5096785"/>
              <a:gd name="connsiteX93" fmla="*/ 6301708 w 12192000"/>
              <a:gd name="connsiteY93" fmla="*/ 4720380 h 5096785"/>
              <a:gd name="connsiteX94" fmla="*/ 6285082 w 12192000"/>
              <a:gd name="connsiteY94" fmla="*/ 4714639 h 5096785"/>
              <a:gd name="connsiteX95" fmla="*/ 6136936 w 12192000"/>
              <a:gd name="connsiteY95" fmla="*/ 4758246 h 5096785"/>
              <a:gd name="connsiteX96" fmla="*/ 5988578 w 12192000"/>
              <a:gd name="connsiteY96" fmla="*/ 4754427 h 5096785"/>
              <a:gd name="connsiteX97" fmla="*/ 5908701 w 12192000"/>
              <a:gd name="connsiteY97" fmla="*/ 4779160 h 5096785"/>
              <a:gd name="connsiteX98" fmla="*/ 5892219 w 12192000"/>
              <a:gd name="connsiteY98" fmla="*/ 4807892 h 5096785"/>
              <a:gd name="connsiteX99" fmla="*/ 5683612 w 12192000"/>
              <a:gd name="connsiteY99" fmla="*/ 4848770 h 5096785"/>
              <a:gd name="connsiteX100" fmla="*/ 5635111 w 12192000"/>
              <a:gd name="connsiteY100" fmla="*/ 4868888 h 5096785"/>
              <a:gd name="connsiteX101" fmla="*/ 5582652 w 12192000"/>
              <a:gd name="connsiteY101" fmla="*/ 4866836 h 5096785"/>
              <a:gd name="connsiteX102" fmla="*/ 5567213 w 12192000"/>
              <a:gd name="connsiteY102" fmla="*/ 4878769 h 5096785"/>
              <a:gd name="connsiteX103" fmla="*/ 5564659 w 12192000"/>
              <a:gd name="connsiteY103" fmla="*/ 4881042 h 5096785"/>
              <a:gd name="connsiteX104" fmla="*/ 5552102 w 12192000"/>
              <a:gd name="connsiteY104" fmla="*/ 4885426 h 5096785"/>
              <a:gd name="connsiteX105" fmla="*/ 5551475 w 12192000"/>
              <a:gd name="connsiteY105" fmla="*/ 4892560 h 5096785"/>
              <a:gd name="connsiteX106" fmla="*/ 5534664 w 12192000"/>
              <a:gd name="connsiteY106" fmla="*/ 4903385 h 5096785"/>
              <a:gd name="connsiteX107" fmla="*/ 5510737 w 12192000"/>
              <a:gd name="connsiteY107" fmla="*/ 4909807 h 5096785"/>
              <a:gd name="connsiteX108" fmla="*/ 5393901 w 12192000"/>
              <a:gd name="connsiteY108" fmla="*/ 4933709 h 5096785"/>
              <a:gd name="connsiteX109" fmla="*/ 5325782 w 12192000"/>
              <a:gd name="connsiteY109" fmla="*/ 4951789 h 5096785"/>
              <a:gd name="connsiteX110" fmla="*/ 5302703 w 12192000"/>
              <a:gd name="connsiteY110" fmla="*/ 4964590 h 5096785"/>
              <a:gd name="connsiteX111" fmla="*/ 5268591 w 12192000"/>
              <a:gd name="connsiteY111" fmla="*/ 4978479 h 5096785"/>
              <a:gd name="connsiteX112" fmla="*/ 5210559 w 12192000"/>
              <a:gd name="connsiteY112" fmla="*/ 5007585 h 5096785"/>
              <a:gd name="connsiteX113" fmla="*/ 5177597 w 12192000"/>
              <a:gd name="connsiteY113" fmla="*/ 5015926 h 5096785"/>
              <a:gd name="connsiteX114" fmla="*/ 5160569 w 12192000"/>
              <a:gd name="connsiteY114" fmla="*/ 5025681 h 5096785"/>
              <a:gd name="connsiteX115" fmla="*/ 5152748 w 12192000"/>
              <a:gd name="connsiteY115" fmla="*/ 5026569 h 5096785"/>
              <a:gd name="connsiteX116" fmla="*/ 5127678 w 12192000"/>
              <a:gd name="connsiteY116" fmla="*/ 5032947 h 5096785"/>
              <a:gd name="connsiteX117" fmla="*/ 5113147 w 12192000"/>
              <a:gd name="connsiteY117" fmla="*/ 5035818 h 5096785"/>
              <a:gd name="connsiteX118" fmla="*/ 5107301 w 12192000"/>
              <a:gd name="connsiteY118" fmla="*/ 5036672 h 5096785"/>
              <a:gd name="connsiteX119" fmla="*/ 5093215 w 12192000"/>
              <a:gd name="connsiteY119" fmla="*/ 5032880 h 5096785"/>
              <a:gd name="connsiteX120" fmla="*/ 5077058 w 12192000"/>
              <a:gd name="connsiteY120" fmla="*/ 5038681 h 5096785"/>
              <a:gd name="connsiteX121" fmla="*/ 5057349 w 12192000"/>
              <a:gd name="connsiteY121" fmla="*/ 5036015 h 5096785"/>
              <a:gd name="connsiteX122" fmla="*/ 5053945 w 12192000"/>
              <a:gd name="connsiteY122" fmla="*/ 5041952 h 5096785"/>
              <a:gd name="connsiteX123" fmla="*/ 5040021 w 12192000"/>
              <a:gd name="connsiteY123" fmla="*/ 5050052 h 5096785"/>
              <a:gd name="connsiteX124" fmla="*/ 5025913 w 12192000"/>
              <a:gd name="connsiteY124" fmla="*/ 5046535 h 5096785"/>
              <a:gd name="connsiteX125" fmla="*/ 4998218 w 12192000"/>
              <a:gd name="connsiteY125" fmla="*/ 5048065 h 5096785"/>
              <a:gd name="connsiteX126" fmla="*/ 4991008 w 12192000"/>
              <a:gd name="connsiteY126" fmla="*/ 5050439 h 5096785"/>
              <a:gd name="connsiteX127" fmla="*/ 4963503 w 12192000"/>
              <a:gd name="connsiteY127" fmla="*/ 5047575 h 5096785"/>
              <a:gd name="connsiteX128" fmla="*/ 4921053 w 12192000"/>
              <a:gd name="connsiteY128" fmla="*/ 5048925 h 5096785"/>
              <a:gd name="connsiteX129" fmla="*/ 4873420 w 12192000"/>
              <a:gd name="connsiteY129" fmla="*/ 5054929 h 5096785"/>
              <a:gd name="connsiteX130" fmla="*/ 4858825 w 12192000"/>
              <a:gd name="connsiteY130" fmla="*/ 5051329 h 5096785"/>
              <a:gd name="connsiteX131" fmla="*/ 4769340 w 12192000"/>
              <a:gd name="connsiteY131" fmla="*/ 5053090 h 5096785"/>
              <a:gd name="connsiteX132" fmla="*/ 4744152 w 12192000"/>
              <a:gd name="connsiteY132" fmla="*/ 5053391 h 5096785"/>
              <a:gd name="connsiteX133" fmla="*/ 4723556 w 12192000"/>
              <a:gd name="connsiteY133" fmla="*/ 5059633 h 5096785"/>
              <a:gd name="connsiteX134" fmla="*/ 4719699 w 12192000"/>
              <a:gd name="connsiteY134" fmla="*/ 5066298 h 5096785"/>
              <a:gd name="connsiteX135" fmla="*/ 4706016 w 12192000"/>
              <a:gd name="connsiteY135" fmla="*/ 5067422 h 5096785"/>
              <a:gd name="connsiteX136" fmla="*/ 4702593 w 12192000"/>
              <a:gd name="connsiteY136" fmla="*/ 5068973 h 5096785"/>
              <a:gd name="connsiteX137" fmla="*/ 4682766 w 12192000"/>
              <a:gd name="connsiteY137" fmla="*/ 5076609 h 5096785"/>
              <a:gd name="connsiteX138" fmla="*/ 4634960 w 12192000"/>
              <a:gd name="connsiteY138" fmla="*/ 5061852 h 5096785"/>
              <a:gd name="connsiteX139" fmla="*/ 4580645 w 12192000"/>
              <a:gd name="connsiteY139" fmla="*/ 5069246 h 5096785"/>
              <a:gd name="connsiteX140" fmla="*/ 4368005 w 12192000"/>
              <a:gd name="connsiteY140" fmla="*/ 5057426 h 5096785"/>
              <a:gd name="connsiteX141" fmla="*/ 4339489 w 12192000"/>
              <a:gd name="connsiteY141" fmla="*/ 5080858 h 5096785"/>
              <a:gd name="connsiteX142" fmla="*/ 4253895 w 12192000"/>
              <a:gd name="connsiteY142" fmla="*/ 5085008 h 5096785"/>
              <a:gd name="connsiteX143" fmla="*/ 4117780 w 12192000"/>
              <a:gd name="connsiteY143" fmla="*/ 5045175 h 5096785"/>
              <a:gd name="connsiteX144" fmla="*/ 3960074 w 12192000"/>
              <a:gd name="connsiteY144" fmla="*/ 5050708 h 5096785"/>
              <a:gd name="connsiteX145" fmla="*/ 3947260 w 12192000"/>
              <a:gd name="connsiteY145" fmla="*/ 5041167 h 5096785"/>
              <a:gd name="connsiteX146" fmla="*/ 3931969 w 12192000"/>
              <a:gd name="connsiteY146" fmla="*/ 5035902 h 5096785"/>
              <a:gd name="connsiteX147" fmla="*/ 3929836 w 12192000"/>
              <a:gd name="connsiteY147" fmla="*/ 5036901 h 5096785"/>
              <a:gd name="connsiteX148" fmla="*/ 3911296 w 12192000"/>
              <a:gd name="connsiteY148" fmla="*/ 5035663 h 5096785"/>
              <a:gd name="connsiteX149" fmla="*/ 3907746 w 12192000"/>
              <a:gd name="connsiteY149" fmla="*/ 5032107 h 5096785"/>
              <a:gd name="connsiteX150" fmla="*/ 3895182 w 12192000"/>
              <a:gd name="connsiteY150" fmla="*/ 5030229 h 5096785"/>
              <a:gd name="connsiteX151" fmla="*/ 3870866 w 12192000"/>
              <a:gd name="connsiteY151" fmla="*/ 5023753 h 5096785"/>
              <a:gd name="connsiteX152" fmla="*/ 3865913 w 12192000"/>
              <a:gd name="connsiteY152" fmla="*/ 5025143 h 5096785"/>
              <a:gd name="connsiteX153" fmla="*/ 3828606 w 12192000"/>
              <a:gd name="connsiteY153" fmla="*/ 5019426 h 5096785"/>
              <a:gd name="connsiteX154" fmla="*/ 3827901 w 12192000"/>
              <a:gd name="connsiteY154" fmla="*/ 5020583 h 5096785"/>
              <a:gd name="connsiteX155" fmla="*/ 3816543 w 12192000"/>
              <a:gd name="connsiteY155" fmla="*/ 5024366 h 5096785"/>
              <a:gd name="connsiteX156" fmla="*/ 3795278 w 12192000"/>
              <a:gd name="connsiteY156" fmla="*/ 5028779 h 5096785"/>
              <a:gd name="connsiteX157" fmla="*/ 3743858 w 12192000"/>
              <a:gd name="connsiteY157" fmla="*/ 5054237 h 5096785"/>
              <a:gd name="connsiteX158" fmla="*/ 3704945 w 12192000"/>
              <a:gd name="connsiteY158" fmla="*/ 5048413 h 5096785"/>
              <a:gd name="connsiteX159" fmla="*/ 3696992 w 12192000"/>
              <a:gd name="connsiteY159" fmla="*/ 5047914 h 5096785"/>
              <a:gd name="connsiteX160" fmla="*/ 3696780 w 12192000"/>
              <a:gd name="connsiteY160" fmla="*/ 5048181 h 5096785"/>
              <a:gd name="connsiteX161" fmla="*/ 3688290 w 12192000"/>
              <a:gd name="connsiteY161" fmla="*/ 5048204 h 5096785"/>
              <a:gd name="connsiteX162" fmla="*/ 3682486 w 12192000"/>
              <a:gd name="connsiteY162" fmla="*/ 5047000 h 5096785"/>
              <a:gd name="connsiteX163" fmla="*/ 3667056 w 12192000"/>
              <a:gd name="connsiteY163" fmla="*/ 5046030 h 5096785"/>
              <a:gd name="connsiteX164" fmla="*/ 3661403 w 12192000"/>
              <a:gd name="connsiteY164" fmla="*/ 5047537 h 5096785"/>
              <a:gd name="connsiteX165" fmla="*/ 3658673 w 12192000"/>
              <a:gd name="connsiteY165" fmla="*/ 5050790 h 5096785"/>
              <a:gd name="connsiteX166" fmla="*/ 3657333 w 12192000"/>
              <a:gd name="connsiteY166" fmla="*/ 5050325 h 5096785"/>
              <a:gd name="connsiteX167" fmla="*/ 3626778 w 12192000"/>
              <a:gd name="connsiteY167" fmla="*/ 5057882 h 5096785"/>
              <a:gd name="connsiteX168" fmla="*/ 3560067 w 12192000"/>
              <a:gd name="connsiteY168" fmla="*/ 5064266 h 5096785"/>
              <a:gd name="connsiteX169" fmla="*/ 3522641 w 12192000"/>
              <a:gd name="connsiteY169" fmla="*/ 5063654 h 5096785"/>
              <a:gd name="connsiteX170" fmla="*/ 3419275 w 12192000"/>
              <a:gd name="connsiteY170" fmla="*/ 5066646 h 5096785"/>
              <a:gd name="connsiteX171" fmla="*/ 3314869 w 12192000"/>
              <a:gd name="connsiteY171" fmla="*/ 5073197 h 5096785"/>
              <a:gd name="connsiteX172" fmla="*/ 3259088 w 12192000"/>
              <a:gd name="connsiteY172" fmla="*/ 5096363 h 5096785"/>
              <a:gd name="connsiteX173" fmla="*/ 3253104 w 12192000"/>
              <a:gd name="connsiteY173" fmla="*/ 5096785 h 5096785"/>
              <a:gd name="connsiteX174" fmla="*/ 3238751 w 12192000"/>
              <a:gd name="connsiteY174" fmla="*/ 5092996 h 5096785"/>
              <a:gd name="connsiteX175" fmla="*/ 3233681 w 12192000"/>
              <a:gd name="connsiteY175" fmla="*/ 5090758 h 5096785"/>
              <a:gd name="connsiteX176" fmla="*/ 3225562 w 12192000"/>
              <a:gd name="connsiteY176" fmla="*/ 5089215 h 5096785"/>
              <a:gd name="connsiteX177" fmla="*/ 3225260 w 12192000"/>
              <a:gd name="connsiteY177" fmla="*/ 5089437 h 5096785"/>
              <a:gd name="connsiteX178" fmla="*/ 3217859 w 12192000"/>
              <a:gd name="connsiteY178" fmla="*/ 5087484 h 5096785"/>
              <a:gd name="connsiteX179" fmla="*/ 3182980 w 12192000"/>
              <a:gd name="connsiteY179" fmla="*/ 5074650 h 5096785"/>
              <a:gd name="connsiteX180" fmla="*/ 3123938 w 12192000"/>
              <a:gd name="connsiteY180" fmla="*/ 5089912 h 5096785"/>
              <a:gd name="connsiteX181" fmla="*/ 3101912 w 12192000"/>
              <a:gd name="connsiteY181" fmla="*/ 5090281 h 5096785"/>
              <a:gd name="connsiteX182" fmla="*/ 3089591 w 12192000"/>
              <a:gd name="connsiteY182" fmla="*/ 5091865 h 5096785"/>
              <a:gd name="connsiteX183" fmla="*/ 3088465 w 12192000"/>
              <a:gd name="connsiteY183" fmla="*/ 5092858 h 5096785"/>
              <a:gd name="connsiteX184" fmla="*/ 3055081 w 12192000"/>
              <a:gd name="connsiteY184" fmla="*/ 5080424 h 5096785"/>
              <a:gd name="connsiteX185" fmla="*/ 3049807 w 12192000"/>
              <a:gd name="connsiteY185" fmla="*/ 5080860 h 5096785"/>
              <a:gd name="connsiteX186" fmla="*/ 3029122 w 12192000"/>
              <a:gd name="connsiteY186" fmla="*/ 5070085 h 5096785"/>
              <a:gd name="connsiteX187" fmla="*/ 3017862 w 12192000"/>
              <a:gd name="connsiteY187" fmla="*/ 5065942 h 5096785"/>
              <a:gd name="connsiteX188" fmla="*/ 3015868 w 12192000"/>
              <a:gd name="connsiteY188" fmla="*/ 5061832 h 5096785"/>
              <a:gd name="connsiteX189" fmla="*/ 2998644 w 12192000"/>
              <a:gd name="connsiteY189" fmla="*/ 5057210 h 5096785"/>
              <a:gd name="connsiteX190" fmla="*/ 2996219 w 12192000"/>
              <a:gd name="connsiteY190" fmla="*/ 5057788 h 5096785"/>
              <a:gd name="connsiteX191" fmla="*/ 2983676 w 12192000"/>
              <a:gd name="connsiteY191" fmla="*/ 5049852 h 5096785"/>
              <a:gd name="connsiteX192" fmla="*/ 2903609 w 12192000"/>
              <a:gd name="connsiteY192" fmla="*/ 4998457 h 5096785"/>
              <a:gd name="connsiteX193" fmla="*/ 2758830 w 12192000"/>
              <a:gd name="connsiteY193" fmla="*/ 4974760 h 5096785"/>
              <a:gd name="connsiteX194" fmla="*/ 2532669 w 12192000"/>
              <a:gd name="connsiteY194" fmla="*/ 4940573 h 5096785"/>
              <a:gd name="connsiteX195" fmla="*/ 2389931 w 12192000"/>
              <a:gd name="connsiteY195" fmla="*/ 4905785 h 5096785"/>
              <a:gd name="connsiteX196" fmla="*/ 2335186 w 12192000"/>
              <a:gd name="connsiteY196" fmla="*/ 4902957 h 5096785"/>
              <a:gd name="connsiteX197" fmla="*/ 2295307 w 12192000"/>
              <a:gd name="connsiteY197" fmla="*/ 4879800 h 5096785"/>
              <a:gd name="connsiteX198" fmla="*/ 2273393 w 12192000"/>
              <a:gd name="connsiteY198" fmla="*/ 4883565 h 5096785"/>
              <a:gd name="connsiteX199" fmla="*/ 2269523 w 12192000"/>
              <a:gd name="connsiteY199" fmla="*/ 4884442 h 5096785"/>
              <a:gd name="connsiteX200" fmla="*/ 2256015 w 12192000"/>
              <a:gd name="connsiteY200" fmla="*/ 4883014 h 5096785"/>
              <a:gd name="connsiteX201" fmla="*/ 2249731 w 12192000"/>
              <a:gd name="connsiteY201" fmla="*/ 4888778 h 5096785"/>
              <a:gd name="connsiteX202" fmla="*/ 2227629 w 12192000"/>
              <a:gd name="connsiteY202" fmla="*/ 4891047 h 5096785"/>
              <a:gd name="connsiteX203" fmla="*/ 2203460 w 12192000"/>
              <a:gd name="connsiteY203" fmla="*/ 4886696 h 5096785"/>
              <a:gd name="connsiteX204" fmla="*/ 2091528 w 12192000"/>
              <a:gd name="connsiteY204" fmla="*/ 4859155 h 5096785"/>
              <a:gd name="connsiteX205" fmla="*/ 2022901 w 12192000"/>
              <a:gd name="connsiteY205" fmla="*/ 4846594 h 5096785"/>
              <a:gd name="connsiteX206" fmla="*/ 1994227 w 12192000"/>
              <a:gd name="connsiteY206" fmla="*/ 4847973 h 5096785"/>
              <a:gd name="connsiteX207" fmla="*/ 1955936 w 12192000"/>
              <a:gd name="connsiteY207" fmla="*/ 4845765 h 5096785"/>
              <a:gd name="connsiteX208" fmla="*/ 1741924 w 12192000"/>
              <a:gd name="connsiteY208" fmla="*/ 4808054 h 5096785"/>
              <a:gd name="connsiteX209" fmla="*/ 1734410 w 12192000"/>
              <a:gd name="connsiteY209" fmla="*/ 4811675 h 5096785"/>
              <a:gd name="connsiteX210" fmla="*/ 1691423 w 12192000"/>
              <a:gd name="connsiteY210" fmla="*/ 4802777 h 5096785"/>
              <a:gd name="connsiteX211" fmla="*/ 1554504 w 12192000"/>
              <a:gd name="connsiteY211" fmla="*/ 4739985 h 5096785"/>
              <a:gd name="connsiteX212" fmla="*/ 1470119 w 12192000"/>
              <a:gd name="connsiteY212" fmla="*/ 4723470 h 5096785"/>
              <a:gd name="connsiteX213" fmla="*/ 1437967 w 12192000"/>
              <a:gd name="connsiteY213" fmla="*/ 4722710 h 5096785"/>
              <a:gd name="connsiteX214" fmla="*/ 1384234 w 12192000"/>
              <a:gd name="connsiteY214" fmla="*/ 4721117 h 5096785"/>
              <a:gd name="connsiteX215" fmla="*/ 1338647 w 12192000"/>
              <a:gd name="connsiteY215" fmla="*/ 4732483 h 5096785"/>
              <a:gd name="connsiteX216" fmla="*/ 1295869 w 12192000"/>
              <a:gd name="connsiteY216" fmla="*/ 4726175 h 5096785"/>
              <a:gd name="connsiteX217" fmla="*/ 1292949 w 12192000"/>
              <a:gd name="connsiteY217" fmla="*/ 4708469 h 5096785"/>
              <a:gd name="connsiteX218" fmla="*/ 1244908 w 12192000"/>
              <a:gd name="connsiteY218" fmla="*/ 4706993 h 5096785"/>
              <a:gd name="connsiteX219" fmla="*/ 1171266 w 12192000"/>
              <a:gd name="connsiteY219" fmla="*/ 4706535 h 5096785"/>
              <a:gd name="connsiteX220" fmla="*/ 1160868 w 12192000"/>
              <a:gd name="connsiteY220" fmla="*/ 4701936 h 5096785"/>
              <a:gd name="connsiteX221" fmla="*/ 1147599 w 12192000"/>
              <a:gd name="connsiteY221" fmla="*/ 4714833 h 5096785"/>
              <a:gd name="connsiteX222" fmla="*/ 1119603 w 12192000"/>
              <a:gd name="connsiteY222" fmla="*/ 4721303 h 5096785"/>
              <a:gd name="connsiteX223" fmla="*/ 997851 w 12192000"/>
              <a:gd name="connsiteY223" fmla="*/ 4722336 h 5096785"/>
              <a:gd name="connsiteX224" fmla="*/ 976455 w 12192000"/>
              <a:gd name="connsiteY224" fmla="*/ 4726407 h 5096785"/>
              <a:gd name="connsiteX225" fmla="*/ 949939 w 12192000"/>
              <a:gd name="connsiteY225" fmla="*/ 4719699 h 5096785"/>
              <a:gd name="connsiteX226" fmla="*/ 894148 w 12192000"/>
              <a:gd name="connsiteY226" fmla="*/ 4710406 h 5096785"/>
              <a:gd name="connsiteX227" fmla="*/ 857990 w 12192000"/>
              <a:gd name="connsiteY227" fmla="*/ 4696844 h 5096785"/>
              <a:gd name="connsiteX228" fmla="*/ 848649 w 12192000"/>
              <a:gd name="connsiteY228" fmla="*/ 4704021 h 5096785"/>
              <a:gd name="connsiteX229" fmla="*/ 826436 w 12192000"/>
              <a:gd name="connsiteY229" fmla="*/ 4707421 h 5096785"/>
              <a:gd name="connsiteX230" fmla="*/ 733052 w 12192000"/>
              <a:gd name="connsiteY230" fmla="*/ 4701884 h 5096785"/>
              <a:gd name="connsiteX231" fmla="*/ 716185 w 12192000"/>
              <a:gd name="connsiteY231" fmla="*/ 4703827 h 5096785"/>
              <a:gd name="connsiteX232" fmla="*/ 696663 w 12192000"/>
              <a:gd name="connsiteY232" fmla="*/ 4697420 h 5096785"/>
              <a:gd name="connsiteX233" fmla="*/ 582722 w 12192000"/>
              <a:gd name="connsiteY233" fmla="*/ 4658637 h 5096785"/>
              <a:gd name="connsiteX234" fmla="*/ 581118 w 12192000"/>
              <a:gd name="connsiteY234" fmla="*/ 4654120 h 5096785"/>
              <a:gd name="connsiteX235" fmla="*/ 546453 w 12192000"/>
              <a:gd name="connsiteY235" fmla="*/ 4652542 h 5096785"/>
              <a:gd name="connsiteX236" fmla="*/ 536773 w 12192000"/>
              <a:gd name="connsiteY236" fmla="*/ 4644609 h 5096785"/>
              <a:gd name="connsiteX237" fmla="*/ 518899 w 12192000"/>
              <a:gd name="connsiteY237" fmla="*/ 4642839 h 5096785"/>
              <a:gd name="connsiteX238" fmla="*/ 388896 w 12192000"/>
              <a:gd name="connsiteY238" fmla="*/ 4619173 h 5096785"/>
              <a:gd name="connsiteX239" fmla="*/ 366479 w 12192000"/>
              <a:gd name="connsiteY239" fmla="*/ 4618896 h 5096785"/>
              <a:gd name="connsiteX240" fmla="*/ 342781 w 12192000"/>
              <a:gd name="connsiteY240" fmla="*/ 4601239 h 5096785"/>
              <a:gd name="connsiteX241" fmla="*/ 255925 w 12192000"/>
              <a:gd name="connsiteY241" fmla="*/ 4598685 h 5096785"/>
              <a:gd name="connsiteX242" fmla="*/ 226919 w 12192000"/>
              <a:gd name="connsiteY242" fmla="*/ 4598460 h 5096785"/>
              <a:gd name="connsiteX243" fmla="*/ 213925 w 12192000"/>
              <a:gd name="connsiteY243" fmla="*/ 4597783 h 5096785"/>
              <a:gd name="connsiteX244" fmla="*/ 215196 w 12192000"/>
              <a:gd name="connsiteY244" fmla="*/ 4588576 h 5096785"/>
              <a:gd name="connsiteX245" fmla="*/ 180214 w 12192000"/>
              <a:gd name="connsiteY245" fmla="*/ 4583701 h 5096785"/>
              <a:gd name="connsiteX246" fmla="*/ 83203 w 12192000"/>
              <a:gd name="connsiteY246" fmla="*/ 4531664 h 5096785"/>
              <a:gd name="connsiteX247" fmla="*/ 4106 w 12192000"/>
              <a:gd name="connsiteY247" fmla="*/ 4517202 h 5096785"/>
              <a:gd name="connsiteX248" fmla="*/ 0 w 12192000"/>
              <a:gd name="connsiteY248" fmla="*/ 4516084 h 5096785"/>
              <a:gd name="connsiteX249" fmla="*/ 0 w 12192000"/>
              <a:gd name="connsiteY24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574528 w 12192000"/>
              <a:gd name="connsiteY77" fmla="*/ 4641155 h 5096785"/>
              <a:gd name="connsiteX78" fmla="*/ 6573036 w 12192000"/>
              <a:gd name="connsiteY78" fmla="*/ 4641049 h 5096785"/>
              <a:gd name="connsiteX79" fmla="*/ 6571920 w 12192000"/>
              <a:gd name="connsiteY79" fmla="*/ 4644739 h 5096785"/>
              <a:gd name="connsiteX80" fmla="*/ 6552021 w 12192000"/>
              <a:gd name="connsiteY80" fmla="*/ 4650379 h 5096785"/>
              <a:gd name="connsiteX81" fmla="*/ 6545925 w 12192000"/>
              <a:gd name="connsiteY81" fmla="*/ 4650675 h 5096785"/>
              <a:gd name="connsiteX82" fmla="*/ 6537822 w 12192000"/>
              <a:gd name="connsiteY82" fmla="*/ 4652769 h 5096785"/>
              <a:gd name="connsiteX83" fmla="*/ 6537743 w 12192000"/>
              <a:gd name="connsiteY83" fmla="*/ 4653068 h 5096785"/>
              <a:gd name="connsiteX84" fmla="*/ 6490057 w 12192000"/>
              <a:gd name="connsiteY84" fmla="*/ 4658624 h 5096785"/>
              <a:gd name="connsiteX85" fmla="*/ 6386800 w 12192000"/>
              <a:gd name="connsiteY85" fmla="*/ 4715431 h 5096785"/>
              <a:gd name="connsiteX86" fmla="*/ 6382703 w 12192000"/>
              <a:gd name="connsiteY86" fmla="*/ 4717930 h 5096785"/>
              <a:gd name="connsiteX87" fmla="*/ 6356495 w 12192000"/>
              <a:gd name="connsiteY87" fmla="*/ 4717843 h 5096785"/>
              <a:gd name="connsiteX88" fmla="*/ 6343628 w 12192000"/>
              <a:gd name="connsiteY88" fmla="*/ 4719161 h 5096785"/>
              <a:gd name="connsiteX89" fmla="*/ 6338605 w 12192000"/>
              <a:gd name="connsiteY89" fmla="*/ 4716723 h 5096785"/>
              <a:gd name="connsiteX90" fmla="*/ 6320318 w 12192000"/>
              <a:gd name="connsiteY90" fmla="*/ 4720095 h 5096785"/>
              <a:gd name="connsiteX91" fmla="*/ 6318742 w 12192000"/>
              <a:gd name="connsiteY91" fmla="*/ 4721541 h 5096785"/>
              <a:gd name="connsiteX92" fmla="*/ 6301708 w 12192000"/>
              <a:gd name="connsiteY92" fmla="*/ 4720380 h 5096785"/>
              <a:gd name="connsiteX93" fmla="*/ 6285082 w 12192000"/>
              <a:gd name="connsiteY93" fmla="*/ 4714639 h 5096785"/>
              <a:gd name="connsiteX94" fmla="*/ 6136936 w 12192000"/>
              <a:gd name="connsiteY94" fmla="*/ 4758246 h 5096785"/>
              <a:gd name="connsiteX95" fmla="*/ 5988578 w 12192000"/>
              <a:gd name="connsiteY95" fmla="*/ 4754427 h 5096785"/>
              <a:gd name="connsiteX96" fmla="*/ 5908701 w 12192000"/>
              <a:gd name="connsiteY96" fmla="*/ 4779160 h 5096785"/>
              <a:gd name="connsiteX97" fmla="*/ 5892219 w 12192000"/>
              <a:gd name="connsiteY97" fmla="*/ 4807892 h 5096785"/>
              <a:gd name="connsiteX98" fmla="*/ 5683612 w 12192000"/>
              <a:gd name="connsiteY98" fmla="*/ 4848770 h 5096785"/>
              <a:gd name="connsiteX99" fmla="*/ 5635111 w 12192000"/>
              <a:gd name="connsiteY99" fmla="*/ 4868888 h 5096785"/>
              <a:gd name="connsiteX100" fmla="*/ 5582652 w 12192000"/>
              <a:gd name="connsiteY100" fmla="*/ 4866836 h 5096785"/>
              <a:gd name="connsiteX101" fmla="*/ 5567213 w 12192000"/>
              <a:gd name="connsiteY101" fmla="*/ 4878769 h 5096785"/>
              <a:gd name="connsiteX102" fmla="*/ 5564659 w 12192000"/>
              <a:gd name="connsiteY102" fmla="*/ 4881042 h 5096785"/>
              <a:gd name="connsiteX103" fmla="*/ 5552102 w 12192000"/>
              <a:gd name="connsiteY103" fmla="*/ 4885426 h 5096785"/>
              <a:gd name="connsiteX104" fmla="*/ 5551475 w 12192000"/>
              <a:gd name="connsiteY104" fmla="*/ 4892560 h 5096785"/>
              <a:gd name="connsiteX105" fmla="*/ 5534664 w 12192000"/>
              <a:gd name="connsiteY105" fmla="*/ 4903385 h 5096785"/>
              <a:gd name="connsiteX106" fmla="*/ 5510737 w 12192000"/>
              <a:gd name="connsiteY106" fmla="*/ 4909807 h 5096785"/>
              <a:gd name="connsiteX107" fmla="*/ 5393901 w 12192000"/>
              <a:gd name="connsiteY107" fmla="*/ 4933709 h 5096785"/>
              <a:gd name="connsiteX108" fmla="*/ 5325782 w 12192000"/>
              <a:gd name="connsiteY108" fmla="*/ 4951789 h 5096785"/>
              <a:gd name="connsiteX109" fmla="*/ 5302703 w 12192000"/>
              <a:gd name="connsiteY109" fmla="*/ 4964590 h 5096785"/>
              <a:gd name="connsiteX110" fmla="*/ 5268591 w 12192000"/>
              <a:gd name="connsiteY110" fmla="*/ 4978479 h 5096785"/>
              <a:gd name="connsiteX111" fmla="*/ 5210559 w 12192000"/>
              <a:gd name="connsiteY111" fmla="*/ 5007585 h 5096785"/>
              <a:gd name="connsiteX112" fmla="*/ 5177597 w 12192000"/>
              <a:gd name="connsiteY112" fmla="*/ 5015926 h 5096785"/>
              <a:gd name="connsiteX113" fmla="*/ 5160569 w 12192000"/>
              <a:gd name="connsiteY113" fmla="*/ 5025681 h 5096785"/>
              <a:gd name="connsiteX114" fmla="*/ 5152748 w 12192000"/>
              <a:gd name="connsiteY114" fmla="*/ 5026569 h 5096785"/>
              <a:gd name="connsiteX115" fmla="*/ 5127678 w 12192000"/>
              <a:gd name="connsiteY115" fmla="*/ 5032947 h 5096785"/>
              <a:gd name="connsiteX116" fmla="*/ 5113147 w 12192000"/>
              <a:gd name="connsiteY116" fmla="*/ 5035818 h 5096785"/>
              <a:gd name="connsiteX117" fmla="*/ 5107301 w 12192000"/>
              <a:gd name="connsiteY117" fmla="*/ 5036672 h 5096785"/>
              <a:gd name="connsiteX118" fmla="*/ 5093215 w 12192000"/>
              <a:gd name="connsiteY118" fmla="*/ 5032880 h 5096785"/>
              <a:gd name="connsiteX119" fmla="*/ 5077058 w 12192000"/>
              <a:gd name="connsiteY119" fmla="*/ 5038681 h 5096785"/>
              <a:gd name="connsiteX120" fmla="*/ 5057349 w 12192000"/>
              <a:gd name="connsiteY120" fmla="*/ 5036015 h 5096785"/>
              <a:gd name="connsiteX121" fmla="*/ 5053945 w 12192000"/>
              <a:gd name="connsiteY121" fmla="*/ 5041952 h 5096785"/>
              <a:gd name="connsiteX122" fmla="*/ 5040021 w 12192000"/>
              <a:gd name="connsiteY122" fmla="*/ 5050052 h 5096785"/>
              <a:gd name="connsiteX123" fmla="*/ 5025913 w 12192000"/>
              <a:gd name="connsiteY123" fmla="*/ 5046535 h 5096785"/>
              <a:gd name="connsiteX124" fmla="*/ 4998218 w 12192000"/>
              <a:gd name="connsiteY124" fmla="*/ 5048065 h 5096785"/>
              <a:gd name="connsiteX125" fmla="*/ 4991008 w 12192000"/>
              <a:gd name="connsiteY125" fmla="*/ 5050439 h 5096785"/>
              <a:gd name="connsiteX126" fmla="*/ 4963503 w 12192000"/>
              <a:gd name="connsiteY126" fmla="*/ 5047575 h 5096785"/>
              <a:gd name="connsiteX127" fmla="*/ 4921053 w 12192000"/>
              <a:gd name="connsiteY127" fmla="*/ 5048925 h 5096785"/>
              <a:gd name="connsiteX128" fmla="*/ 4873420 w 12192000"/>
              <a:gd name="connsiteY128" fmla="*/ 5054929 h 5096785"/>
              <a:gd name="connsiteX129" fmla="*/ 4858825 w 12192000"/>
              <a:gd name="connsiteY129" fmla="*/ 5051329 h 5096785"/>
              <a:gd name="connsiteX130" fmla="*/ 4769340 w 12192000"/>
              <a:gd name="connsiteY130" fmla="*/ 5053090 h 5096785"/>
              <a:gd name="connsiteX131" fmla="*/ 4744152 w 12192000"/>
              <a:gd name="connsiteY131" fmla="*/ 5053391 h 5096785"/>
              <a:gd name="connsiteX132" fmla="*/ 4723556 w 12192000"/>
              <a:gd name="connsiteY132" fmla="*/ 5059633 h 5096785"/>
              <a:gd name="connsiteX133" fmla="*/ 4719699 w 12192000"/>
              <a:gd name="connsiteY133" fmla="*/ 5066298 h 5096785"/>
              <a:gd name="connsiteX134" fmla="*/ 4706016 w 12192000"/>
              <a:gd name="connsiteY134" fmla="*/ 5067422 h 5096785"/>
              <a:gd name="connsiteX135" fmla="*/ 4702593 w 12192000"/>
              <a:gd name="connsiteY135" fmla="*/ 5068973 h 5096785"/>
              <a:gd name="connsiteX136" fmla="*/ 4682766 w 12192000"/>
              <a:gd name="connsiteY136" fmla="*/ 5076609 h 5096785"/>
              <a:gd name="connsiteX137" fmla="*/ 4634960 w 12192000"/>
              <a:gd name="connsiteY137" fmla="*/ 5061852 h 5096785"/>
              <a:gd name="connsiteX138" fmla="*/ 4580645 w 12192000"/>
              <a:gd name="connsiteY138" fmla="*/ 5069246 h 5096785"/>
              <a:gd name="connsiteX139" fmla="*/ 4368005 w 12192000"/>
              <a:gd name="connsiteY139" fmla="*/ 5057426 h 5096785"/>
              <a:gd name="connsiteX140" fmla="*/ 4339489 w 12192000"/>
              <a:gd name="connsiteY140" fmla="*/ 5080858 h 5096785"/>
              <a:gd name="connsiteX141" fmla="*/ 4253895 w 12192000"/>
              <a:gd name="connsiteY141" fmla="*/ 5085008 h 5096785"/>
              <a:gd name="connsiteX142" fmla="*/ 4117780 w 12192000"/>
              <a:gd name="connsiteY142" fmla="*/ 5045175 h 5096785"/>
              <a:gd name="connsiteX143" fmla="*/ 3960074 w 12192000"/>
              <a:gd name="connsiteY143" fmla="*/ 5050708 h 5096785"/>
              <a:gd name="connsiteX144" fmla="*/ 3947260 w 12192000"/>
              <a:gd name="connsiteY144" fmla="*/ 5041167 h 5096785"/>
              <a:gd name="connsiteX145" fmla="*/ 3931969 w 12192000"/>
              <a:gd name="connsiteY145" fmla="*/ 5035902 h 5096785"/>
              <a:gd name="connsiteX146" fmla="*/ 3929836 w 12192000"/>
              <a:gd name="connsiteY146" fmla="*/ 5036901 h 5096785"/>
              <a:gd name="connsiteX147" fmla="*/ 3911296 w 12192000"/>
              <a:gd name="connsiteY147" fmla="*/ 5035663 h 5096785"/>
              <a:gd name="connsiteX148" fmla="*/ 3907746 w 12192000"/>
              <a:gd name="connsiteY148" fmla="*/ 5032107 h 5096785"/>
              <a:gd name="connsiteX149" fmla="*/ 3895182 w 12192000"/>
              <a:gd name="connsiteY149" fmla="*/ 5030229 h 5096785"/>
              <a:gd name="connsiteX150" fmla="*/ 3870866 w 12192000"/>
              <a:gd name="connsiteY150" fmla="*/ 5023753 h 5096785"/>
              <a:gd name="connsiteX151" fmla="*/ 3865913 w 12192000"/>
              <a:gd name="connsiteY151" fmla="*/ 5025143 h 5096785"/>
              <a:gd name="connsiteX152" fmla="*/ 3828606 w 12192000"/>
              <a:gd name="connsiteY152" fmla="*/ 5019426 h 5096785"/>
              <a:gd name="connsiteX153" fmla="*/ 3827901 w 12192000"/>
              <a:gd name="connsiteY153" fmla="*/ 5020583 h 5096785"/>
              <a:gd name="connsiteX154" fmla="*/ 3816543 w 12192000"/>
              <a:gd name="connsiteY154" fmla="*/ 5024366 h 5096785"/>
              <a:gd name="connsiteX155" fmla="*/ 3795278 w 12192000"/>
              <a:gd name="connsiteY155" fmla="*/ 5028779 h 5096785"/>
              <a:gd name="connsiteX156" fmla="*/ 3743858 w 12192000"/>
              <a:gd name="connsiteY156" fmla="*/ 5054237 h 5096785"/>
              <a:gd name="connsiteX157" fmla="*/ 3704945 w 12192000"/>
              <a:gd name="connsiteY157" fmla="*/ 5048413 h 5096785"/>
              <a:gd name="connsiteX158" fmla="*/ 3696992 w 12192000"/>
              <a:gd name="connsiteY158" fmla="*/ 5047914 h 5096785"/>
              <a:gd name="connsiteX159" fmla="*/ 3696780 w 12192000"/>
              <a:gd name="connsiteY159" fmla="*/ 5048181 h 5096785"/>
              <a:gd name="connsiteX160" fmla="*/ 3688290 w 12192000"/>
              <a:gd name="connsiteY160" fmla="*/ 5048204 h 5096785"/>
              <a:gd name="connsiteX161" fmla="*/ 3682486 w 12192000"/>
              <a:gd name="connsiteY161" fmla="*/ 5047000 h 5096785"/>
              <a:gd name="connsiteX162" fmla="*/ 3667056 w 12192000"/>
              <a:gd name="connsiteY162" fmla="*/ 5046030 h 5096785"/>
              <a:gd name="connsiteX163" fmla="*/ 3661403 w 12192000"/>
              <a:gd name="connsiteY163" fmla="*/ 5047537 h 5096785"/>
              <a:gd name="connsiteX164" fmla="*/ 3658673 w 12192000"/>
              <a:gd name="connsiteY164" fmla="*/ 5050790 h 5096785"/>
              <a:gd name="connsiteX165" fmla="*/ 3657333 w 12192000"/>
              <a:gd name="connsiteY165" fmla="*/ 5050325 h 5096785"/>
              <a:gd name="connsiteX166" fmla="*/ 3626778 w 12192000"/>
              <a:gd name="connsiteY166" fmla="*/ 5057882 h 5096785"/>
              <a:gd name="connsiteX167" fmla="*/ 3560067 w 12192000"/>
              <a:gd name="connsiteY167" fmla="*/ 5064266 h 5096785"/>
              <a:gd name="connsiteX168" fmla="*/ 3522641 w 12192000"/>
              <a:gd name="connsiteY168" fmla="*/ 5063654 h 5096785"/>
              <a:gd name="connsiteX169" fmla="*/ 3419275 w 12192000"/>
              <a:gd name="connsiteY169" fmla="*/ 5066646 h 5096785"/>
              <a:gd name="connsiteX170" fmla="*/ 3314869 w 12192000"/>
              <a:gd name="connsiteY170" fmla="*/ 5073197 h 5096785"/>
              <a:gd name="connsiteX171" fmla="*/ 3259088 w 12192000"/>
              <a:gd name="connsiteY171" fmla="*/ 5096363 h 5096785"/>
              <a:gd name="connsiteX172" fmla="*/ 3253104 w 12192000"/>
              <a:gd name="connsiteY172" fmla="*/ 5096785 h 5096785"/>
              <a:gd name="connsiteX173" fmla="*/ 3238751 w 12192000"/>
              <a:gd name="connsiteY173" fmla="*/ 5092996 h 5096785"/>
              <a:gd name="connsiteX174" fmla="*/ 3233681 w 12192000"/>
              <a:gd name="connsiteY174" fmla="*/ 5090758 h 5096785"/>
              <a:gd name="connsiteX175" fmla="*/ 3225562 w 12192000"/>
              <a:gd name="connsiteY175" fmla="*/ 5089215 h 5096785"/>
              <a:gd name="connsiteX176" fmla="*/ 3225260 w 12192000"/>
              <a:gd name="connsiteY176" fmla="*/ 5089437 h 5096785"/>
              <a:gd name="connsiteX177" fmla="*/ 3217859 w 12192000"/>
              <a:gd name="connsiteY177" fmla="*/ 5087484 h 5096785"/>
              <a:gd name="connsiteX178" fmla="*/ 3182980 w 12192000"/>
              <a:gd name="connsiteY178" fmla="*/ 5074650 h 5096785"/>
              <a:gd name="connsiteX179" fmla="*/ 3123938 w 12192000"/>
              <a:gd name="connsiteY179" fmla="*/ 5089912 h 5096785"/>
              <a:gd name="connsiteX180" fmla="*/ 3101912 w 12192000"/>
              <a:gd name="connsiteY180" fmla="*/ 5090281 h 5096785"/>
              <a:gd name="connsiteX181" fmla="*/ 3089591 w 12192000"/>
              <a:gd name="connsiteY181" fmla="*/ 5091865 h 5096785"/>
              <a:gd name="connsiteX182" fmla="*/ 3088465 w 12192000"/>
              <a:gd name="connsiteY182" fmla="*/ 5092858 h 5096785"/>
              <a:gd name="connsiteX183" fmla="*/ 3055081 w 12192000"/>
              <a:gd name="connsiteY183" fmla="*/ 5080424 h 5096785"/>
              <a:gd name="connsiteX184" fmla="*/ 3049807 w 12192000"/>
              <a:gd name="connsiteY184" fmla="*/ 5080860 h 5096785"/>
              <a:gd name="connsiteX185" fmla="*/ 3029122 w 12192000"/>
              <a:gd name="connsiteY185" fmla="*/ 5070085 h 5096785"/>
              <a:gd name="connsiteX186" fmla="*/ 3017862 w 12192000"/>
              <a:gd name="connsiteY186" fmla="*/ 5065942 h 5096785"/>
              <a:gd name="connsiteX187" fmla="*/ 3015868 w 12192000"/>
              <a:gd name="connsiteY187" fmla="*/ 5061832 h 5096785"/>
              <a:gd name="connsiteX188" fmla="*/ 2998644 w 12192000"/>
              <a:gd name="connsiteY188" fmla="*/ 5057210 h 5096785"/>
              <a:gd name="connsiteX189" fmla="*/ 2996219 w 12192000"/>
              <a:gd name="connsiteY189" fmla="*/ 5057788 h 5096785"/>
              <a:gd name="connsiteX190" fmla="*/ 2983676 w 12192000"/>
              <a:gd name="connsiteY190" fmla="*/ 5049852 h 5096785"/>
              <a:gd name="connsiteX191" fmla="*/ 2903609 w 12192000"/>
              <a:gd name="connsiteY191" fmla="*/ 4998457 h 5096785"/>
              <a:gd name="connsiteX192" fmla="*/ 2758830 w 12192000"/>
              <a:gd name="connsiteY192" fmla="*/ 4974760 h 5096785"/>
              <a:gd name="connsiteX193" fmla="*/ 2532669 w 12192000"/>
              <a:gd name="connsiteY193" fmla="*/ 4940573 h 5096785"/>
              <a:gd name="connsiteX194" fmla="*/ 2389931 w 12192000"/>
              <a:gd name="connsiteY194" fmla="*/ 4905785 h 5096785"/>
              <a:gd name="connsiteX195" fmla="*/ 2335186 w 12192000"/>
              <a:gd name="connsiteY195" fmla="*/ 4902957 h 5096785"/>
              <a:gd name="connsiteX196" fmla="*/ 2295307 w 12192000"/>
              <a:gd name="connsiteY196" fmla="*/ 4879800 h 5096785"/>
              <a:gd name="connsiteX197" fmla="*/ 2273393 w 12192000"/>
              <a:gd name="connsiteY197" fmla="*/ 4883565 h 5096785"/>
              <a:gd name="connsiteX198" fmla="*/ 2269523 w 12192000"/>
              <a:gd name="connsiteY198" fmla="*/ 4884442 h 5096785"/>
              <a:gd name="connsiteX199" fmla="*/ 2256015 w 12192000"/>
              <a:gd name="connsiteY199" fmla="*/ 4883014 h 5096785"/>
              <a:gd name="connsiteX200" fmla="*/ 2249731 w 12192000"/>
              <a:gd name="connsiteY200" fmla="*/ 4888778 h 5096785"/>
              <a:gd name="connsiteX201" fmla="*/ 2227629 w 12192000"/>
              <a:gd name="connsiteY201" fmla="*/ 4891047 h 5096785"/>
              <a:gd name="connsiteX202" fmla="*/ 2203460 w 12192000"/>
              <a:gd name="connsiteY202" fmla="*/ 4886696 h 5096785"/>
              <a:gd name="connsiteX203" fmla="*/ 2091528 w 12192000"/>
              <a:gd name="connsiteY203" fmla="*/ 4859155 h 5096785"/>
              <a:gd name="connsiteX204" fmla="*/ 2022901 w 12192000"/>
              <a:gd name="connsiteY204" fmla="*/ 4846594 h 5096785"/>
              <a:gd name="connsiteX205" fmla="*/ 1994227 w 12192000"/>
              <a:gd name="connsiteY205" fmla="*/ 4847973 h 5096785"/>
              <a:gd name="connsiteX206" fmla="*/ 1955936 w 12192000"/>
              <a:gd name="connsiteY206" fmla="*/ 4845765 h 5096785"/>
              <a:gd name="connsiteX207" fmla="*/ 1741924 w 12192000"/>
              <a:gd name="connsiteY207" fmla="*/ 4808054 h 5096785"/>
              <a:gd name="connsiteX208" fmla="*/ 1734410 w 12192000"/>
              <a:gd name="connsiteY208" fmla="*/ 4811675 h 5096785"/>
              <a:gd name="connsiteX209" fmla="*/ 1691423 w 12192000"/>
              <a:gd name="connsiteY209" fmla="*/ 4802777 h 5096785"/>
              <a:gd name="connsiteX210" fmla="*/ 1554504 w 12192000"/>
              <a:gd name="connsiteY210" fmla="*/ 4739985 h 5096785"/>
              <a:gd name="connsiteX211" fmla="*/ 1470119 w 12192000"/>
              <a:gd name="connsiteY211" fmla="*/ 4723470 h 5096785"/>
              <a:gd name="connsiteX212" fmla="*/ 1437967 w 12192000"/>
              <a:gd name="connsiteY212" fmla="*/ 4722710 h 5096785"/>
              <a:gd name="connsiteX213" fmla="*/ 1384234 w 12192000"/>
              <a:gd name="connsiteY213" fmla="*/ 4721117 h 5096785"/>
              <a:gd name="connsiteX214" fmla="*/ 1338647 w 12192000"/>
              <a:gd name="connsiteY214" fmla="*/ 4732483 h 5096785"/>
              <a:gd name="connsiteX215" fmla="*/ 1295869 w 12192000"/>
              <a:gd name="connsiteY215" fmla="*/ 4726175 h 5096785"/>
              <a:gd name="connsiteX216" fmla="*/ 1292949 w 12192000"/>
              <a:gd name="connsiteY216" fmla="*/ 4708469 h 5096785"/>
              <a:gd name="connsiteX217" fmla="*/ 1244908 w 12192000"/>
              <a:gd name="connsiteY217" fmla="*/ 4706993 h 5096785"/>
              <a:gd name="connsiteX218" fmla="*/ 1171266 w 12192000"/>
              <a:gd name="connsiteY218" fmla="*/ 4706535 h 5096785"/>
              <a:gd name="connsiteX219" fmla="*/ 1160868 w 12192000"/>
              <a:gd name="connsiteY219" fmla="*/ 4701936 h 5096785"/>
              <a:gd name="connsiteX220" fmla="*/ 1147599 w 12192000"/>
              <a:gd name="connsiteY220" fmla="*/ 4714833 h 5096785"/>
              <a:gd name="connsiteX221" fmla="*/ 1119603 w 12192000"/>
              <a:gd name="connsiteY221" fmla="*/ 4721303 h 5096785"/>
              <a:gd name="connsiteX222" fmla="*/ 997851 w 12192000"/>
              <a:gd name="connsiteY222" fmla="*/ 4722336 h 5096785"/>
              <a:gd name="connsiteX223" fmla="*/ 976455 w 12192000"/>
              <a:gd name="connsiteY223" fmla="*/ 4726407 h 5096785"/>
              <a:gd name="connsiteX224" fmla="*/ 949939 w 12192000"/>
              <a:gd name="connsiteY224" fmla="*/ 4719699 h 5096785"/>
              <a:gd name="connsiteX225" fmla="*/ 894148 w 12192000"/>
              <a:gd name="connsiteY225" fmla="*/ 4710406 h 5096785"/>
              <a:gd name="connsiteX226" fmla="*/ 857990 w 12192000"/>
              <a:gd name="connsiteY226" fmla="*/ 4696844 h 5096785"/>
              <a:gd name="connsiteX227" fmla="*/ 848649 w 12192000"/>
              <a:gd name="connsiteY227" fmla="*/ 4704021 h 5096785"/>
              <a:gd name="connsiteX228" fmla="*/ 826436 w 12192000"/>
              <a:gd name="connsiteY228" fmla="*/ 4707421 h 5096785"/>
              <a:gd name="connsiteX229" fmla="*/ 733052 w 12192000"/>
              <a:gd name="connsiteY229" fmla="*/ 4701884 h 5096785"/>
              <a:gd name="connsiteX230" fmla="*/ 716185 w 12192000"/>
              <a:gd name="connsiteY230" fmla="*/ 4703827 h 5096785"/>
              <a:gd name="connsiteX231" fmla="*/ 696663 w 12192000"/>
              <a:gd name="connsiteY231" fmla="*/ 4697420 h 5096785"/>
              <a:gd name="connsiteX232" fmla="*/ 582722 w 12192000"/>
              <a:gd name="connsiteY232" fmla="*/ 4658637 h 5096785"/>
              <a:gd name="connsiteX233" fmla="*/ 581118 w 12192000"/>
              <a:gd name="connsiteY233" fmla="*/ 4654120 h 5096785"/>
              <a:gd name="connsiteX234" fmla="*/ 546453 w 12192000"/>
              <a:gd name="connsiteY234" fmla="*/ 4652542 h 5096785"/>
              <a:gd name="connsiteX235" fmla="*/ 536773 w 12192000"/>
              <a:gd name="connsiteY235" fmla="*/ 4644609 h 5096785"/>
              <a:gd name="connsiteX236" fmla="*/ 518899 w 12192000"/>
              <a:gd name="connsiteY236" fmla="*/ 4642839 h 5096785"/>
              <a:gd name="connsiteX237" fmla="*/ 388896 w 12192000"/>
              <a:gd name="connsiteY237" fmla="*/ 4619173 h 5096785"/>
              <a:gd name="connsiteX238" fmla="*/ 366479 w 12192000"/>
              <a:gd name="connsiteY238" fmla="*/ 4618896 h 5096785"/>
              <a:gd name="connsiteX239" fmla="*/ 342781 w 12192000"/>
              <a:gd name="connsiteY239" fmla="*/ 4601239 h 5096785"/>
              <a:gd name="connsiteX240" fmla="*/ 255925 w 12192000"/>
              <a:gd name="connsiteY240" fmla="*/ 4598685 h 5096785"/>
              <a:gd name="connsiteX241" fmla="*/ 226919 w 12192000"/>
              <a:gd name="connsiteY241" fmla="*/ 4598460 h 5096785"/>
              <a:gd name="connsiteX242" fmla="*/ 213925 w 12192000"/>
              <a:gd name="connsiteY242" fmla="*/ 4597783 h 5096785"/>
              <a:gd name="connsiteX243" fmla="*/ 215196 w 12192000"/>
              <a:gd name="connsiteY243" fmla="*/ 4588576 h 5096785"/>
              <a:gd name="connsiteX244" fmla="*/ 180214 w 12192000"/>
              <a:gd name="connsiteY244" fmla="*/ 4583701 h 5096785"/>
              <a:gd name="connsiteX245" fmla="*/ 83203 w 12192000"/>
              <a:gd name="connsiteY245" fmla="*/ 4531664 h 5096785"/>
              <a:gd name="connsiteX246" fmla="*/ 4106 w 12192000"/>
              <a:gd name="connsiteY246" fmla="*/ 4517202 h 5096785"/>
              <a:gd name="connsiteX247" fmla="*/ 0 w 12192000"/>
              <a:gd name="connsiteY247" fmla="*/ 4516084 h 5096785"/>
              <a:gd name="connsiteX248" fmla="*/ 0 w 12192000"/>
              <a:gd name="connsiteY248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574528 w 12192000"/>
              <a:gd name="connsiteY76" fmla="*/ 4641155 h 5096785"/>
              <a:gd name="connsiteX77" fmla="*/ 6573036 w 12192000"/>
              <a:gd name="connsiteY77" fmla="*/ 4641049 h 5096785"/>
              <a:gd name="connsiteX78" fmla="*/ 6571920 w 12192000"/>
              <a:gd name="connsiteY78" fmla="*/ 4644739 h 5096785"/>
              <a:gd name="connsiteX79" fmla="*/ 6552021 w 12192000"/>
              <a:gd name="connsiteY79" fmla="*/ 4650379 h 5096785"/>
              <a:gd name="connsiteX80" fmla="*/ 6545925 w 12192000"/>
              <a:gd name="connsiteY80" fmla="*/ 4650675 h 5096785"/>
              <a:gd name="connsiteX81" fmla="*/ 6537822 w 12192000"/>
              <a:gd name="connsiteY81" fmla="*/ 4652769 h 5096785"/>
              <a:gd name="connsiteX82" fmla="*/ 6537743 w 12192000"/>
              <a:gd name="connsiteY82" fmla="*/ 4653068 h 5096785"/>
              <a:gd name="connsiteX83" fmla="*/ 6490057 w 12192000"/>
              <a:gd name="connsiteY83" fmla="*/ 4658624 h 5096785"/>
              <a:gd name="connsiteX84" fmla="*/ 6386800 w 12192000"/>
              <a:gd name="connsiteY84" fmla="*/ 4715431 h 5096785"/>
              <a:gd name="connsiteX85" fmla="*/ 6382703 w 12192000"/>
              <a:gd name="connsiteY85" fmla="*/ 4717930 h 5096785"/>
              <a:gd name="connsiteX86" fmla="*/ 6356495 w 12192000"/>
              <a:gd name="connsiteY86" fmla="*/ 4717843 h 5096785"/>
              <a:gd name="connsiteX87" fmla="*/ 6343628 w 12192000"/>
              <a:gd name="connsiteY87" fmla="*/ 4719161 h 5096785"/>
              <a:gd name="connsiteX88" fmla="*/ 6338605 w 12192000"/>
              <a:gd name="connsiteY88" fmla="*/ 4716723 h 5096785"/>
              <a:gd name="connsiteX89" fmla="*/ 6320318 w 12192000"/>
              <a:gd name="connsiteY89" fmla="*/ 4720095 h 5096785"/>
              <a:gd name="connsiteX90" fmla="*/ 6318742 w 12192000"/>
              <a:gd name="connsiteY90" fmla="*/ 4721541 h 5096785"/>
              <a:gd name="connsiteX91" fmla="*/ 6301708 w 12192000"/>
              <a:gd name="connsiteY91" fmla="*/ 4720380 h 5096785"/>
              <a:gd name="connsiteX92" fmla="*/ 6285082 w 12192000"/>
              <a:gd name="connsiteY92" fmla="*/ 4714639 h 5096785"/>
              <a:gd name="connsiteX93" fmla="*/ 6136936 w 12192000"/>
              <a:gd name="connsiteY93" fmla="*/ 4758246 h 5096785"/>
              <a:gd name="connsiteX94" fmla="*/ 5988578 w 12192000"/>
              <a:gd name="connsiteY94" fmla="*/ 4754427 h 5096785"/>
              <a:gd name="connsiteX95" fmla="*/ 5908701 w 12192000"/>
              <a:gd name="connsiteY95" fmla="*/ 4779160 h 5096785"/>
              <a:gd name="connsiteX96" fmla="*/ 5892219 w 12192000"/>
              <a:gd name="connsiteY96" fmla="*/ 4807892 h 5096785"/>
              <a:gd name="connsiteX97" fmla="*/ 5683612 w 12192000"/>
              <a:gd name="connsiteY97" fmla="*/ 4848770 h 5096785"/>
              <a:gd name="connsiteX98" fmla="*/ 5635111 w 12192000"/>
              <a:gd name="connsiteY98" fmla="*/ 4868888 h 5096785"/>
              <a:gd name="connsiteX99" fmla="*/ 5582652 w 12192000"/>
              <a:gd name="connsiteY99" fmla="*/ 4866836 h 5096785"/>
              <a:gd name="connsiteX100" fmla="*/ 5567213 w 12192000"/>
              <a:gd name="connsiteY100" fmla="*/ 4878769 h 5096785"/>
              <a:gd name="connsiteX101" fmla="*/ 5564659 w 12192000"/>
              <a:gd name="connsiteY101" fmla="*/ 4881042 h 5096785"/>
              <a:gd name="connsiteX102" fmla="*/ 5552102 w 12192000"/>
              <a:gd name="connsiteY102" fmla="*/ 4885426 h 5096785"/>
              <a:gd name="connsiteX103" fmla="*/ 5551475 w 12192000"/>
              <a:gd name="connsiteY103" fmla="*/ 4892560 h 5096785"/>
              <a:gd name="connsiteX104" fmla="*/ 5534664 w 12192000"/>
              <a:gd name="connsiteY104" fmla="*/ 4903385 h 5096785"/>
              <a:gd name="connsiteX105" fmla="*/ 5510737 w 12192000"/>
              <a:gd name="connsiteY105" fmla="*/ 4909807 h 5096785"/>
              <a:gd name="connsiteX106" fmla="*/ 5393901 w 12192000"/>
              <a:gd name="connsiteY106" fmla="*/ 4933709 h 5096785"/>
              <a:gd name="connsiteX107" fmla="*/ 5325782 w 12192000"/>
              <a:gd name="connsiteY107" fmla="*/ 4951789 h 5096785"/>
              <a:gd name="connsiteX108" fmla="*/ 5302703 w 12192000"/>
              <a:gd name="connsiteY108" fmla="*/ 4964590 h 5096785"/>
              <a:gd name="connsiteX109" fmla="*/ 5268591 w 12192000"/>
              <a:gd name="connsiteY109" fmla="*/ 4978479 h 5096785"/>
              <a:gd name="connsiteX110" fmla="*/ 5210559 w 12192000"/>
              <a:gd name="connsiteY110" fmla="*/ 5007585 h 5096785"/>
              <a:gd name="connsiteX111" fmla="*/ 5177597 w 12192000"/>
              <a:gd name="connsiteY111" fmla="*/ 5015926 h 5096785"/>
              <a:gd name="connsiteX112" fmla="*/ 5160569 w 12192000"/>
              <a:gd name="connsiteY112" fmla="*/ 5025681 h 5096785"/>
              <a:gd name="connsiteX113" fmla="*/ 5152748 w 12192000"/>
              <a:gd name="connsiteY113" fmla="*/ 5026569 h 5096785"/>
              <a:gd name="connsiteX114" fmla="*/ 5127678 w 12192000"/>
              <a:gd name="connsiteY114" fmla="*/ 5032947 h 5096785"/>
              <a:gd name="connsiteX115" fmla="*/ 5113147 w 12192000"/>
              <a:gd name="connsiteY115" fmla="*/ 5035818 h 5096785"/>
              <a:gd name="connsiteX116" fmla="*/ 5107301 w 12192000"/>
              <a:gd name="connsiteY116" fmla="*/ 5036672 h 5096785"/>
              <a:gd name="connsiteX117" fmla="*/ 5093215 w 12192000"/>
              <a:gd name="connsiteY117" fmla="*/ 5032880 h 5096785"/>
              <a:gd name="connsiteX118" fmla="*/ 5077058 w 12192000"/>
              <a:gd name="connsiteY118" fmla="*/ 5038681 h 5096785"/>
              <a:gd name="connsiteX119" fmla="*/ 5057349 w 12192000"/>
              <a:gd name="connsiteY119" fmla="*/ 5036015 h 5096785"/>
              <a:gd name="connsiteX120" fmla="*/ 5053945 w 12192000"/>
              <a:gd name="connsiteY120" fmla="*/ 5041952 h 5096785"/>
              <a:gd name="connsiteX121" fmla="*/ 5040021 w 12192000"/>
              <a:gd name="connsiteY121" fmla="*/ 5050052 h 5096785"/>
              <a:gd name="connsiteX122" fmla="*/ 5025913 w 12192000"/>
              <a:gd name="connsiteY122" fmla="*/ 5046535 h 5096785"/>
              <a:gd name="connsiteX123" fmla="*/ 4998218 w 12192000"/>
              <a:gd name="connsiteY123" fmla="*/ 5048065 h 5096785"/>
              <a:gd name="connsiteX124" fmla="*/ 4991008 w 12192000"/>
              <a:gd name="connsiteY124" fmla="*/ 5050439 h 5096785"/>
              <a:gd name="connsiteX125" fmla="*/ 4963503 w 12192000"/>
              <a:gd name="connsiteY125" fmla="*/ 5047575 h 5096785"/>
              <a:gd name="connsiteX126" fmla="*/ 4921053 w 12192000"/>
              <a:gd name="connsiteY126" fmla="*/ 5048925 h 5096785"/>
              <a:gd name="connsiteX127" fmla="*/ 4873420 w 12192000"/>
              <a:gd name="connsiteY127" fmla="*/ 5054929 h 5096785"/>
              <a:gd name="connsiteX128" fmla="*/ 4858825 w 12192000"/>
              <a:gd name="connsiteY128" fmla="*/ 5051329 h 5096785"/>
              <a:gd name="connsiteX129" fmla="*/ 4769340 w 12192000"/>
              <a:gd name="connsiteY129" fmla="*/ 5053090 h 5096785"/>
              <a:gd name="connsiteX130" fmla="*/ 4744152 w 12192000"/>
              <a:gd name="connsiteY130" fmla="*/ 5053391 h 5096785"/>
              <a:gd name="connsiteX131" fmla="*/ 4723556 w 12192000"/>
              <a:gd name="connsiteY131" fmla="*/ 5059633 h 5096785"/>
              <a:gd name="connsiteX132" fmla="*/ 4719699 w 12192000"/>
              <a:gd name="connsiteY132" fmla="*/ 5066298 h 5096785"/>
              <a:gd name="connsiteX133" fmla="*/ 4706016 w 12192000"/>
              <a:gd name="connsiteY133" fmla="*/ 5067422 h 5096785"/>
              <a:gd name="connsiteX134" fmla="*/ 4702593 w 12192000"/>
              <a:gd name="connsiteY134" fmla="*/ 5068973 h 5096785"/>
              <a:gd name="connsiteX135" fmla="*/ 4682766 w 12192000"/>
              <a:gd name="connsiteY135" fmla="*/ 5076609 h 5096785"/>
              <a:gd name="connsiteX136" fmla="*/ 4634960 w 12192000"/>
              <a:gd name="connsiteY136" fmla="*/ 5061852 h 5096785"/>
              <a:gd name="connsiteX137" fmla="*/ 4580645 w 12192000"/>
              <a:gd name="connsiteY137" fmla="*/ 5069246 h 5096785"/>
              <a:gd name="connsiteX138" fmla="*/ 4368005 w 12192000"/>
              <a:gd name="connsiteY138" fmla="*/ 5057426 h 5096785"/>
              <a:gd name="connsiteX139" fmla="*/ 4339489 w 12192000"/>
              <a:gd name="connsiteY139" fmla="*/ 5080858 h 5096785"/>
              <a:gd name="connsiteX140" fmla="*/ 4253895 w 12192000"/>
              <a:gd name="connsiteY140" fmla="*/ 5085008 h 5096785"/>
              <a:gd name="connsiteX141" fmla="*/ 4117780 w 12192000"/>
              <a:gd name="connsiteY141" fmla="*/ 5045175 h 5096785"/>
              <a:gd name="connsiteX142" fmla="*/ 3960074 w 12192000"/>
              <a:gd name="connsiteY142" fmla="*/ 5050708 h 5096785"/>
              <a:gd name="connsiteX143" fmla="*/ 3947260 w 12192000"/>
              <a:gd name="connsiteY143" fmla="*/ 5041167 h 5096785"/>
              <a:gd name="connsiteX144" fmla="*/ 3931969 w 12192000"/>
              <a:gd name="connsiteY144" fmla="*/ 5035902 h 5096785"/>
              <a:gd name="connsiteX145" fmla="*/ 3929836 w 12192000"/>
              <a:gd name="connsiteY145" fmla="*/ 5036901 h 5096785"/>
              <a:gd name="connsiteX146" fmla="*/ 3911296 w 12192000"/>
              <a:gd name="connsiteY146" fmla="*/ 5035663 h 5096785"/>
              <a:gd name="connsiteX147" fmla="*/ 3907746 w 12192000"/>
              <a:gd name="connsiteY147" fmla="*/ 5032107 h 5096785"/>
              <a:gd name="connsiteX148" fmla="*/ 3895182 w 12192000"/>
              <a:gd name="connsiteY148" fmla="*/ 5030229 h 5096785"/>
              <a:gd name="connsiteX149" fmla="*/ 3870866 w 12192000"/>
              <a:gd name="connsiteY149" fmla="*/ 5023753 h 5096785"/>
              <a:gd name="connsiteX150" fmla="*/ 3865913 w 12192000"/>
              <a:gd name="connsiteY150" fmla="*/ 5025143 h 5096785"/>
              <a:gd name="connsiteX151" fmla="*/ 3828606 w 12192000"/>
              <a:gd name="connsiteY151" fmla="*/ 5019426 h 5096785"/>
              <a:gd name="connsiteX152" fmla="*/ 3827901 w 12192000"/>
              <a:gd name="connsiteY152" fmla="*/ 5020583 h 5096785"/>
              <a:gd name="connsiteX153" fmla="*/ 3816543 w 12192000"/>
              <a:gd name="connsiteY153" fmla="*/ 5024366 h 5096785"/>
              <a:gd name="connsiteX154" fmla="*/ 3795278 w 12192000"/>
              <a:gd name="connsiteY154" fmla="*/ 5028779 h 5096785"/>
              <a:gd name="connsiteX155" fmla="*/ 3743858 w 12192000"/>
              <a:gd name="connsiteY155" fmla="*/ 5054237 h 5096785"/>
              <a:gd name="connsiteX156" fmla="*/ 3704945 w 12192000"/>
              <a:gd name="connsiteY156" fmla="*/ 5048413 h 5096785"/>
              <a:gd name="connsiteX157" fmla="*/ 3696992 w 12192000"/>
              <a:gd name="connsiteY157" fmla="*/ 5047914 h 5096785"/>
              <a:gd name="connsiteX158" fmla="*/ 3696780 w 12192000"/>
              <a:gd name="connsiteY158" fmla="*/ 5048181 h 5096785"/>
              <a:gd name="connsiteX159" fmla="*/ 3688290 w 12192000"/>
              <a:gd name="connsiteY159" fmla="*/ 5048204 h 5096785"/>
              <a:gd name="connsiteX160" fmla="*/ 3682486 w 12192000"/>
              <a:gd name="connsiteY160" fmla="*/ 5047000 h 5096785"/>
              <a:gd name="connsiteX161" fmla="*/ 3667056 w 12192000"/>
              <a:gd name="connsiteY161" fmla="*/ 5046030 h 5096785"/>
              <a:gd name="connsiteX162" fmla="*/ 3661403 w 12192000"/>
              <a:gd name="connsiteY162" fmla="*/ 5047537 h 5096785"/>
              <a:gd name="connsiteX163" fmla="*/ 3658673 w 12192000"/>
              <a:gd name="connsiteY163" fmla="*/ 5050790 h 5096785"/>
              <a:gd name="connsiteX164" fmla="*/ 3657333 w 12192000"/>
              <a:gd name="connsiteY164" fmla="*/ 5050325 h 5096785"/>
              <a:gd name="connsiteX165" fmla="*/ 3626778 w 12192000"/>
              <a:gd name="connsiteY165" fmla="*/ 5057882 h 5096785"/>
              <a:gd name="connsiteX166" fmla="*/ 3560067 w 12192000"/>
              <a:gd name="connsiteY166" fmla="*/ 5064266 h 5096785"/>
              <a:gd name="connsiteX167" fmla="*/ 3522641 w 12192000"/>
              <a:gd name="connsiteY167" fmla="*/ 5063654 h 5096785"/>
              <a:gd name="connsiteX168" fmla="*/ 3419275 w 12192000"/>
              <a:gd name="connsiteY168" fmla="*/ 5066646 h 5096785"/>
              <a:gd name="connsiteX169" fmla="*/ 3314869 w 12192000"/>
              <a:gd name="connsiteY169" fmla="*/ 5073197 h 5096785"/>
              <a:gd name="connsiteX170" fmla="*/ 3259088 w 12192000"/>
              <a:gd name="connsiteY170" fmla="*/ 5096363 h 5096785"/>
              <a:gd name="connsiteX171" fmla="*/ 3253104 w 12192000"/>
              <a:gd name="connsiteY171" fmla="*/ 5096785 h 5096785"/>
              <a:gd name="connsiteX172" fmla="*/ 3238751 w 12192000"/>
              <a:gd name="connsiteY172" fmla="*/ 5092996 h 5096785"/>
              <a:gd name="connsiteX173" fmla="*/ 3233681 w 12192000"/>
              <a:gd name="connsiteY173" fmla="*/ 5090758 h 5096785"/>
              <a:gd name="connsiteX174" fmla="*/ 3225562 w 12192000"/>
              <a:gd name="connsiteY174" fmla="*/ 5089215 h 5096785"/>
              <a:gd name="connsiteX175" fmla="*/ 3225260 w 12192000"/>
              <a:gd name="connsiteY175" fmla="*/ 5089437 h 5096785"/>
              <a:gd name="connsiteX176" fmla="*/ 3217859 w 12192000"/>
              <a:gd name="connsiteY176" fmla="*/ 5087484 h 5096785"/>
              <a:gd name="connsiteX177" fmla="*/ 3182980 w 12192000"/>
              <a:gd name="connsiteY177" fmla="*/ 5074650 h 5096785"/>
              <a:gd name="connsiteX178" fmla="*/ 3123938 w 12192000"/>
              <a:gd name="connsiteY178" fmla="*/ 5089912 h 5096785"/>
              <a:gd name="connsiteX179" fmla="*/ 3101912 w 12192000"/>
              <a:gd name="connsiteY179" fmla="*/ 5090281 h 5096785"/>
              <a:gd name="connsiteX180" fmla="*/ 3089591 w 12192000"/>
              <a:gd name="connsiteY180" fmla="*/ 5091865 h 5096785"/>
              <a:gd name="connsiteX181" fmla="*/ 3088465 w 12192000"/>
              <a:gd name="connsiteY181" fmla="*/ 5092858 h 5096785"/>
              <a:gd name="connsiteX182" fmla="*/ 3055081 w 12192000"/>
              <a:gd name="connsiteY182" fmla="*/ 5080424 h 5096785"/>
              <a:gd name="connsiteX183" fmla="*/ 3049807 w 12192000"/>
              <a:gd name="connsiteY183" fmla="*/ 5080860 h 5096785"/>
              <a:gd name="connsiteX184" fmla="*/ 3029122 w 12192000"/>
              <a:gd name="connsiteY184" fmla="*/ 5070085 h 5096785"/>
              <a:gd name="connsiteX185" fmla="*/ 3017862 w 12192000"/>
              <a:gd name="connsiteY185" fmla="*/ 5065942 h 5096785"/>
              <a:gd name="connsiteX186" fmla="*/ 3015868 w 12192000"/>
              <a:gd name="connsiteY186" fmla="*/ 5061832 h 5096785"/>
              <a:gd name="connsiteX187" fmla="*/ 2998644 w 12192000"/>
              <a:gd name="connsiteY187" fmla="*/ 5057210 h 5096785"/>
              <a:gd name="connsiteX188" fmla="*/ 2996219 w 12192000"/>
              <a:gd name="connsiteY188" fmla="*/ 5057788 h 5096785"/>
              <a:gd name="connsiteX189" fmla="*/ 2983676 w 12192000"/>
              <a:gd name="connsiteY189" fmla="*/ 5049852 h 5096785"/>
              <a:gd name="connsiteX190" fmla="*/ 2903609 w 12192000"/>
              <a:gd name="connsiteY190" fmla="*/ 4998457 h 5096785"/>
              <a:gd name="connsiteX191" fmla="*/ 2758830 w 12192000"/>
              <a:gd name="connsiteY191" fmla="*/ 4974760 h 5096785"/>
              <a:gd name="connsiteX192" fmla="*/ 2532669 w 12192000"/>
              <a:gd name="connsiteY192" fmla="*/ 4940573 h 5096785"/>
              <a:gd name="connsiteX193" fmla="*/ 2389931 w 12192000"/>
              <a:gd name="connsiteY193" fmla="*/ 4905785 h 5096785"/>
              <a:gd name="connsiteX194" fmla="*/ 2335186 w 12192000"/>
              <a:gd name="connsiteY194" fmla="*/ 4902957 h 5096785"/>
              <a:gd name="connsiteX195" fmla="*/ 2295307 w 12192000"/>
              <a:gd name="connsiteY195" fmla="*/ 4879800 h 5096785"/>
              <a:gd name="connsiteX196" fmla="*/ 2273393 w 12192000"/>
              <a:gd name="connsiteY196" fmla="*/ 4883565 h 5096785"/>
              <a:gd name="connsiteX197" fmla="*/ 2269523 w 12192000"/>
              <a:gd name="connsiteY197" fmla="*/ 4884442 h 5096785"/>
              <a:gd name="connsiteX198" fmla="*/ 2256015 w 12192000"/>
              <a:gd name="connsiteY198" fmla="*/ 4883014 h 5096785"/>
              <a:gd name="connsiteX199" fmla="*/ 2249731 w 12192000"/>
              <a:gd name="connsiteY199" fmla="*/ 4888778 h 5096785"/>
              <a:gd name="connsiteX200" fmla="*/ 2227629 w 12192000"/>
              <a:gd name="connsiteY200" fmla="*/ 4891047 h 5096785"/>
              <a:gd name="connsiteX201" fmla="*/ 2203460 w 12192000"/>
              <a:gd name="connsiteY201" fmla="*/ 4886696 h 5096785"/>
              <a:gd name="connsiteX202" fmla="*/ 2091528 w 12192000"/>
              <a:gd name="connsiteY202" fmla="*/ 4859155 h 5096785"/>
              <a:gd name="connsiteX203" fmla="*/ 2022901 w 12192000"/>
              <a:gd name="connsiteY203" fmla="*/ 4846594 h 5096785"/>
              <a:gd name="connsiteX204" fmla="*/ 1994227 w 12192000"/>
              <a:gd name="connsiteY204" fmla="*/ 4847973 h 5096785"/>
              <a:gd name="connsiteX205" fmla="*/ 1955936 w 12192000"/>
              <a:gd name="connsiteY205" fmla="*/ 4845765 h 5096785"/>
              <a:gd name="connsiteX206" fmla="*/ 1741924 w 12192000"/>
              <a:gd name="connsiteY206" fmla="*/ 4808054 h 5096785"/>
              <a:gd name="connsiteX207" fmla="*/ 1734410 w 12192000"/>
              <a:gd name="connsiteY207" fmla="*/ 4811675 h 5096785"/>
              <a:gd name="connsiteX208" fmla="*/ 1691423 w 12192000"/>
              <a:gd name="connsiteY208" fmla="*/ 4802777 h 5096785"/>
              <a:gd name="connsiteX209" fmla="*/ 1554504 w 12192000"/>
              <a:gd name="connsiteY209" fmla="*/ 4739985 h 5096785"/>
              <a:gd name="connsiteX210" fmla="*/ 1470119 w 12192000"/>
              <a:gd name="connsiteY210" fmla="*/ 4723470 h 5096785"/>
              <a:gd name="connsiteX211" fmla="*/ 1437967 w 12192000"/>
              <a:gd name="connsiteY211" fmla="*/ 4722710 h 5096785"/>
              <a:gd name="connsiteX212" fmla="*/ 1384234 w 12192000"/>
              <a:gd name="connsiteY212" fmla="*/ 4721117 h 5096785"/>
              <a:gd name="connsiteX213" fmla="*/ 1338647 w 12192000"/>
              <a:gd name="connsiteY213" fmla="*/ 4732483 h 5096785"/>
              <a:gd name="connsiteX214" fmla="*/ 1295869 w 12192000"/>
              <a:gd name="connsiteY214" fmla="*/ 4726175 h 5096785"/>
              <a:gd name="connsiteX215" fmla="*/ 1292949 w 12192000"/>
              <a:gd name="connsiteY215" fmla="*/ 4708469 h 5096785"/>
              <a:gd name="connsiteX216" fmla="*/ 1244908 w 12192000"/>
              <a:gd name="connsiteY216" fmla="*/ 4706993 h 5096785"/>
              <a:gd name="connsiteX217" fmla="*/ 1171266 w 12192000"/>
              <a:gd name="connsiteY217" fmla="*/ 4706535 h 5096785"/>
              <a:gd name="connsiteX218" fmla="*/ 1160868 w 12192000"/>
              <a:gd name="connsiteY218" fmla="*/ 4701936 h 5096785"/>
              <a:gd name="connsiteX219" fmla="*/ 1147599 w 12192000"/>
              <a:gd name="connsiteY219" fmla="*/ 4714833 h 5096785"/>
              <a:gd name="connsiteX220" fmla="*/ 1119603 w 12192000"/>
              <a:gd name="connsiteY220" fmla="*/ 4721303 h 5096785"/>
              <a:gd name="connsiteX221" fmla="*/ 997851 w 12192000"/>
              <a:gd name="connsiteY221" fmla="*/ 4722336 h 5096785"/>
              <a:gd name="connsiteX222" fmla="*/ 976455 w 12192000"/>
              <a:gd name="connsiteY222" fmla="*/ 4726407 h 5096785"/>
              <a:gd name="connsiteX223" fmla="*/ 949939 w 12192000"/>
              <a:gd name="connsiteY223" fmla="*/ 4719699 h 5096785"/>
              <a:gd name="connsiteX224" fmla="*/ 894148 w 12192000"/>
              <a:gd name="connsiteY224" fmla="*/ 4710406 h 5096785"/>
              <a:gd name="connsiteX225" fmla="*/ 857990 w 12192000"/>
              <a:gd name="connsiteY225" fmla="*/ 4696844 h 5096785"/>
              <a:gd name="connsiteX226" fmla="*/ 848649 w 12192000"/>
              <a:gd name="connsiteY226" fmla="*/ 4704021 h 5096785"/>
              <a:gd name="connsiteX227" fmla="*/ 826436 w 12192000"/>
              <a:gd name="connsiteY227" fmla="*/ 4707421 h 5096785"/>
              <a:gd name="connsiteX228" fmla="*/ 733052 w 12192000"/>
              <a:gd name="connsiteY228" fmla="*/ 4701884 h 5096785"/>
              <a:gd name="connsiteX229" fmla="*/ 716185 w 12192000"/>
              <a:gd name="connsiteY229" fmla="*/ 4703827 h 5096785"/>
              <a:gd name="connsiteX230" fmla="*/ 696663 w 12192000"/>
              <a:gd name="connsiteY230" fmla="*/ 4697420 h 5096785"/>
              <a:gd name="connsiteX231" fmla="*/ 582722 w 12192000"/>
              <a:gd name="connsiteY231" fmla="*/ 4658637 h 5096785"/>
              <a:gd name="connsiteX232" fmla="*/ 581118 w 12192000"/>
              <a:gd name="connsiteY232" fmla="*/ 4654120 h 5096785"/>
              <a:gd name="connsiteX233" fmla="*/ 546453 w 12192000"/>
              <a:gd name="connsiteY233" fmla="*/ 4652542 h 5096785"/>
              <a:gd name="connsiteX234" fmla="*/ 536773 w 12192000"/>
              <a:gd name="connsiteY234" fmla="*/ 4644609 h 5096785"/>
              <a:gd name="connsiteX235" fmla="*/ 518899 w 12192000"/>
              <a:gd name="connsiteY235" fmla="*/ 4642839 h 5096785"/>
              <a:gd name="connsiteX236" fmla="*/ 388896 w 12192000"/>
              <a:gd name="connsiteY236" fmla="*/ 4619173 h 5096785"/>
              <a:gd name="connsiteX237" fmla="*/ 366479 w 12192000"/>
              <a:gd name="connsiteY237" fmla="*/ 4618896 h 5096785"/>
              <a:gd name="connsiteX238" fmla="*/ 342781 w 12192000"/>
              <a:gd name="connsiteY238" fmla="*/ 4601239 h 5096785"/>
              <a:gd name="connsiteX239" fmla="*/ 255925 w 12192000"/>
              <a:gd name="connsiteY239" fmla="*/ 4598685 h 5096785"/>
              <a:gd name="connsiteX240" fmla="*/ 226919 w 12192000"/>
              <a:gd name="connsiteY240" fmla="*/ 4598460 h 5096785"/>
              <a:gd name="connsiteX241" fmla="*/ 213925 w 12192000"/>
              <a:gd name="connsiteY241" fmla="*/ 4597783 h 5096785"/>
              <a:gd name="connsiteX242" fmla="*/ 215196 w 12192000"/>
              <a:gd name="connsiteY242" fmla="*/ 4588576 h 5096785"/>
              <a:gd name="connsiteX243" fmla="*/ 180214 w 12192000"/>
              <a:gd name="connsiteY243" fmla="*/ 4583701 h 5096785"/>
              <a:gd name="connsiteX244" fmla="*/ 83203 w 12192000"/>
              <a:gd name="connsiteY244" fmla="*/ 4531664 h 5096785"/>
              <a:gd name="connsiteX245" fmla="*/ 4106 w 12192000"/>
              <a:gd name="connsiteY245" fmla="*/ 4517202 h 5096785"/>
              <a:gd name="connsiteX246" fmla="*/ 0 w 12192000"/>
              <a:gd name="connsiteY246" fmla="*/ 4516084 h 5096785"/>
              <a:gd name="connsiteX247" fmla="*/ 0 w 12192000"/>
              <a:gd name="connsiteY24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574528 w 12192000"/>
              <a:gd name="connsiteY75" fmla="*/ 4641155 h 5096785"/>
              <a:gd name="connsiteX76" fmla="*/ 6573036 w 12192000"/>
              <a:gd name="connsiteY76" fmla="*/ 4641049 h 5096785"/>
              <a:gd name="connsiteX77" fmla="*/ 6571920 w 12192000"/>
              <a:gd name="connsiteY77" fmla="*/ 4644739 h 5096785"/>
              <a:gd name="connsiteX78" fmla="*/ 6552021 w 12192000"/>
              <a:gd name="connsiteY78" fmla="*/ 4650379 h 5096785"/>
              <a:gd name="connsiteX79" fmla="*/ 6545925 w 12192000"/>
              <a:gd name="connsiteY79" fmla="*/ 4650675 h 5096785"/>
              <a:gd name="connsiteX80" fmla="*/ 6537822 w 12192000"/>
              <a:gd name="connsiteY80" fmla="*/ 4652769 h 5096785"/>
              <a:gd name="connsiteX81" fmla="*/ 6537743 w 12192000"/>
              <a:gd name="connsiteY81" fmla="*/ 4653068 h 5096785"/>
              <a:gd name="connsiteX82" fmla="*/ 6490057 w 12192000"/>
              <a:gd name="connsiteY82" fmla="*/ 4658624 h 5096785"/>
              <a:gd name="connsiteX83" fmla="*/ 6386800 w 12192000"/>
              <a:gd name="connsiteY83" fmla="*/ 4715431 h 5096785"/>
              <a:gd name="connsiteX84" fmla="*/ 6382703 w 12192000"/>
              <a:gd name="connsiteY84" fmla="*/ 4717930 h 5096785"/>
              <a:gd name="connsiteX85" fmla="*/ 6356495 w 12192000"/>
              <a:gd name="connsiteY85" fmla="*/ 4717843 h 5096785"/>
              <a:gd name="connsiteX86" fmla="*/ 6343628 w 12192000"/>
              <a:gd name="connsiteY86" fmla="*/ 4719161 h 5096785"/>
              <a:gd name="connsiteX87" fmla="*/ 6338605 w 12192000"/>
              <a:gd name="connsiteY87" fmla="*/ 4716723 h 5096785"/>
              <a:gd name="connsiteX88" fmla="*/ 6320318 w 12192000"/>
              <a:gd name="connsiteY88" fmla="*/ 4720095 h 5096785"/>
              <a:gd name="connsiteX89" fmla="*/ 6318742 w 12192000"/>
              <a:gd name="connsiteY89" fmla="*/ 4721541 h 5096785"/>
              <a:gd name="connsiteX90" fmla="*/ 6301708 w 12192000"/>
              <a:gd name="connsiteY90" fmla="*/ 4720380 h 5096785"/>
              <a:gd name="connsiteX91" fmla="*/ 6285082 w 12192000"/>
              <a:gd name="connsiteY91" fmla="*/ 4714639 h 5096785"/>
              <a:gd name="connsiteX92" fmla="*/ 6136936 w 12192000"/>
              <a:gd name="connsiteY92" fmla="*/ 4758246 h 5096785"/>
              <a:gd name="connsiteX93" fmla="*/ 5988578 w 12192000"/>
              <a:gd name="connsiteY93" fmla="*/ 4754427 h 5096785"/>
              <a:gd name="connsiteX94" fmla="*/ 5908701 w 12192000"/>
              <a:gd name="connsiteY94" fmla="*/ 4779160 h 5096785"/>
              <a:gd name="connsiteX95" fmla="*/ 5892219 w 12192000"/>
              <a:gd name="connsiteY95" fmla="*/ 4807892 h 5096785"/>
              <a:gd name="connsiteX96" fmla="*/ 5683612 w 12192000"/>
              <a:gd name="connsiteY96" fmla="*/ 4848770 h 5096785"/>
              <a:gd name="connsiteX97" fmla="*/ 5635111 w 12192000"/>
              <a:gd name="connsiteY97" fmla="*/ 4868888 h 5096785"/>
              <a:gd name="connsiteX98" fmla="*/ 5582652 w 12192000"/>
              <a:gd name="connsiteY98" fmla="*/ 4866836 h 5096785"/>
              <a:gd name="connsiteX99" fmla="*/ 5567213 w 12192000"/>
              <a:gd name="connsiteY99" fmla="*/ 4878769 h 5096785"/>
              <a:gd name="connsiteX100" fmla="*/ 5564659 w 12192000"/>
              <a:gd name="connsiteY100" fmla="*/ 4881042 h 5096785"/>
              <a:gd name="connsiteX101" fmla="*/ 5552102 w 12192000"/>
              <a:gd name="connsiteY101" fmla="*/ 4885426 h 5096785"/>
              <a:gd name="connsiteX102" fmla="*/ 5551475 w 12192000"/>
              <a:gd name="connsiteY102" fmla="*/ 4892560 h 5096785"/>
              <a:gd name="connsiteX103" fmla="*/ 5534664 w 12192000"/>
              <a:gd name="connsiteY103" fmla="*/ 4903385 h 5096785"/>
              <a:gd name="connsiteX104" fmla="*/ 5510737 w 12192000"/>
              <a:gd name="connsiteY104" fmla="*/ 4909807 h 5096785"/>
              <a:gd name="connsiteX105" fmla="*/ 5393901 w 12192000"/>
              <a:gd name="connsiteY105" fmla="*/ 4933709 h 5096785"/>
              <a:gd name="connsiteX106" fmla="*/ 5325782 w 12192000"/>
              <a:gd name="connsiteY106" fmla="*/ 4951789 h 5096785"/>
              <a:gd name="connsiteX107" fmla="*/ 5302703 w 12192000"/>
              <a:gd name="connsiteY107" fmla="*/ 4964590 h 5096785"/>
              <a:gd name="connsiteX108" fmla="*/ 5268591 w 12192000"/>
              <a:gd name="connsiteY108" fmla="*/ 4978479 h 5096785"/>
              <a:gd name="connsiteX109" fmla="*/ 5210559 w 12192000"/>
              <a:gd name="connsiteY109" fmla="*/ 5007585 h 5096785"/>
              <a:gd name="connsiteX110" fmla="*/ 5177597 w 12192000"/>
              <a:gd name="connsiteY110" fmla="*/ 5015926 h 5096785"/>
              <a:gd name="connsiteX111" fmla="*/ 5160569 w 12192000"/>
              <a:gd name="connsiteY111" fmla="*/ 5025681 h 5096785"/>
              <a:gd name="connsiteX112" fmla="*/ 5152748 w 12192000"/>
              <a:gd name="connsiteY112" fmla="*/ 5026569 h 5096785"/>
              <a:gd name="connsiteX113" fmla="*/ 5127678 w 12192000"/>
              <a:gd name="connsiteY113" fmla="*/ 5032947 h 5096785"/>
              <a:gd name="connsiteX114" fmla="*/ 5113147 w 12192000"/>
              <a:gd name="connsiteY114" fmla="*/ 5035818 h 5096785"/>
              <a:gd name="connsiteX115" fmla="*/ 5107301 w 12192000"/>
              <a:gd name="connsiteY115" fmla="*/ 5036672 h 5096785"/>
              <a:gd name="connsiteX116" fmla="*/ 5093215 w 12192000"/>
              <a:gd name="connsiteY116" fmla="*/ 5032880 h 5096785"/>
              <a:gd name="connsiteX117" fmla="*/ 5077058 w 12192000"/>
              <a:gd name="connsiteY117" fmla="*/ 5038681 h 5096785"/>
              <a:gd name="connsiteX118" fmla="*/ 5057349 w 12192000"/>
              <a:gd name="connsiteY118" fmla="*/ 5036015 h 5096785"/>
              <a:gd name="connsiteX119" fmla="*/ 5053945 w 12192000"/>
              <a:gd name="connsiteY119" fmla="*/ 5041952 h 5096785"/>
              <a:gd name="connsiteX120" fmla="*/ 5040021 w 12192000"/>
              <a:gd name="connsiteY120" fmla="*/ 5050052 h 5096785"/>
              <a:gd name="connsiteX121" fmla="*/ 5025913 w 12192000"/>
              <a:gd name="connsiteY121" fmla="*/ 5046535 h 5096785"/>
              <a:gd name="connsiteX122" fmla="*/ 4998218 w 12192000"/>
              <a:gd name="connsiteY122" fmla="*/ 5048065 h 5096785"/>
              <a:gd name="connsiteX123" fmla="*/ 4991008 w 12192000"/>
              <a:gd name="connsiteY123" fmla="*/ 5050439 h 5096785"/>
              <a:gd name="connsiteX124" fmla="*/ 4963503 w 12192000"/>
              <a:gd name="connsiteY124" fmla="*/ 5047575 h 5096785"/>
              <a:gd name="connsiteX125" fmla="*/ 4921053 w 12192000"/>
              <a:gd name="connsiteY125" fmla="*/ 5048925 h 5096785"/>
              <a:gd name="connsiteX126" fmla="*/ 4873420 w 12192000"/>
              <a:gd name="connsiteY126" fmla="*/ 5054929 h 5096785"/>
              <a:gd name="connsiteX127" fmla="*/ 4858825 w 12192000"/>
              <a:gd name="connsiteY127" fmla="*/ 5051329 h 5096785"/>
              <a:gd name="connsiteX128" fmla="*/ 4769340 w 12192000"/>
              <a:gd name="connsiteY128" fmla="*/ 5053090 h 5096785"/>
              <a:gd name="connsiteX129" fmla="*/ 4744152 w 12192000"/>
              <a:gd name="connsiteY129" fmla="*/ 5053391 h 5096785"/>
              <a:gd name="connsiteX130" fmla="*/ 4723556 w 12192000"/>
              <a:gd name="connsiteY130" fmla="*/ 5059633 h 5096785"/>
              <a:gd name="connsiteX131" fmla="*/ 4719699 w 12192000"/>
              <a:gd name="connsiteY131" fmla="*/ 5066298 h 5096785"/>
              <a:gd name="connsiteX132" fmla="*/ 4706016 w 12192000"/>
              <a:gd name="connsiteY132" fmla="*/ 5067422 h 5096785"/>
              <a:gd name="connsiteX133" fmla="*/ 4702593 w 12192000"/>
              <a:gd name="connsiteY133" fmla="*/ 5068973 h 5096785"/>
              <a:gd name="connsiteX134" fmla="*/ 4682766 w 12192000"/>
              <a:gd name="connsiteY134" fmla="*/ 5076609 h 5096785"/>
              <a:gd name="connsiteX135" fmla="*/ 4634960 w 12192000"/>
              <a:gd name="connsiteY135" fmla="*/ 5061852 h 5096785"/>
              <a:gd name="connsiteX136" fmla="*/ 4580645 w 12192000"/>
              <a:gd name="connsiteY136" fmla="*/ 5069246 h 5096785"/>
              <a:gd name="connsiteX137" fmla="*/ 4368005 w 12192000"/>
              <a:gd name="connsiteY137" fmla="*/ 5057426 h 5096785"/>
              <a:gd name="connsiteX138" fmla="*/ 4339489 w 12192000"/>
              <a:gd name="connsiteY138" fmla="*/ 5080858 h 5096785"/>
              <a:gd name="connsiteX139" fmla="*/ 4253895 w 12192000"/>
              <a:gd name="connsiteY139" fmla="*/ 5085008 h 5096785"/>
              <a:gd name="connsiteX140" fmla="*/ 4117780 w 12192000"/>
              <a:gd name="connsiteY140" fmla="*/ 5045175 h 5096785"/>
              <a:gd name="connsiteX141" fmla="*/ 3960074 w 12192000"/>
              <a:gd name="connsiteY141" fmla="*/ 5050708 h 5096785"/>
              <a:gd name="connsiteX142" fmla="*/ 3947260 w 12192000"/>
              <a:gd name="connsiteY142" fmla="*/ 5041167 h 5096785"/>
              <a:gd name="connsiteX143" fmla="*/ 3931969 w 12192000"/>
              <a:gd name="connsiteY143" fmla="*/ 5035902 h 5096785"/>
              <a:gd name="connsiteX144" fmla="*/ 3929836 w 12192000"/>
              <a:gd name="connsiteY144" fmla="*/ 5036901 h 5096785"/>
              <a:gd name="connsiteX145" fmla="*/ 3911296 w 12192000"/>
              <a:gd name="connsiteY145" fmla="*/ 5035663 h 5096785"/>
              <a:gd name="connsiteX146" fmla="*/ 3907746 w 12192000"/>
              <a:gd name="connsiteY146" fmla="*/ 5032107 h 5096785"/>
              <a:gd name="connsiteX147" fmla="*/ 3895182 w 12192000"/>
              <a:gd name="connsiteY147" fmla="*/ 5030229 h 5096785"/>
              <a:gd name="connsiteX148" fmla="*/ 3870866 w 12192000"/>
              <a:gd name="connsiteY148" fmla="*/ 5023753 h 5096785"/>
              <a:gd name="connsiteX149" fmla="*/ 3865913 w 12192000"/>
              <a:gd name="connsiteY149" fmla="*/ 5025143 h 5096785"/>
              <a:gd name="connsiteX150" fmla="*/ 3828606 w 12192000"/>
              <a:gd name="connsiteY150" fmla="*/ 5019426 h 5096785"/>
              <a:gd name="connsiteX151" fmla="*/ 3827901 w 12192000"/>
              <a:gd name="connsiteY151" fmla="*/ 5020583 h 5096785"/>
              <a:gd name="connsiteX152" fmla="*/ 3816543 w 12192000"/>
              <a:gd name="connsiteY152" fmla="*/ 5024366 h 5096785"/>
              <a:gd name="connsiteX153" fmla="*/ 3795278 w 12192000"/>
              <a:gd name="connsiteY153" fmla="*/ 5028779 h 5096785"/>
              <a:gd name="connsiteX154" fmla="*/ 3743858 w 12192000"/>
              <a:gd name="connsiteY154" fmla="*/ 5054237 h 5096785"/>
              <a:gd name="connsiteX155" fmla="*/ 3704945 w 12192000"/>
              <a:gd name="connsiteY155" fmla="*/ 5048413 h 5096785"/>
              <a:gd name="connsiteX156" fmla="*/ 3696992 w 12192000"/>
              <a:gd name="connsiteY156" fmla="*/ 5047914 h 5096785"/>
              <a:gd name="connsiteX157" fmla="*/ 3696780 w 12192000"/>
              <a:gd name="connsiteY157" fmla="*/ 5048181 h 5096785"/>
              <a:gd name="connsiteX158" fmla="*/ 3688290 w 12192000"/>
              <a:gd name="connsiteY158" fmla="*/ 5048204 h 5096785"/>
              <a:gd name="connsiteX159" fmla="*/ 3682486 w 12192000"/>
              <a:gd name="connsiteY159" fmla="*/ 5047000 h 5096785"/>
              <a:gd name="connsiteX160" fmla="*/ 3667056 w 12192000"/>
              <a:gd name="connsiteY160" fmla="*/ 5046030 h 5096785"/>
              <a:gd name="connsiteX161" fmla="*/ 3661403 w 12192000"/>
              <a:gd name="connsiteY161" fmla="*/ 5047537 h 5096785"/>
              <a:gd name="connsiteX162" fmla="*/ 3658673 w 12192000"/>
              <a:gd name="connsiteY162" fmla="*/ 5050790 h 5096785"/>
              <a:gd name="connsiteX163" fmla="*/ 3657333 w 12192000"/>
              <a:gd name="connsiteY163" fmla="*/ 5050325 h 5096785"/>
              <a:gd name="connsiteX164" fmla="*/ 3626778 w 12192000"/>
              <a:gd name="connsiteY164" fmla="*/ 5057882 h 5096785"/>
              <a:gd name="connsiteX165" fmla="*/ 3560067 w 12192000"/>
              <a:gd name="connsiteY165" fmla="*/ 5064266 h 5096785"/>
              <a:gd name="connsiteX166" fmla="*/ 3522641 w 12192000"/>
              <a:gd name="connsiteY166" fmla="*/ 5063654 h 5096785"/>
              <a:gd name="connsiteX167" fmla="*/ 3419275 w 12192000"/>
              <a:gd name="connsiteY167" fmla="*/ 5066646 h 5096785"/>
              <a:gd name="connsiteX168" fmla="*/ 3314869 w 12192000"/>
              <a:gd name="connsiteY168" fmla="*/ 5073197 h 5096785"/>
              <a:gd name="connsiteX169" fmla="*/ 3259088 w 12192000"/>
              <a:gd name="connsiteY169" fmla="*/ 5096363 h 5096785"/>
              <a:gd name="connsiteX170" fmla="*/ 3253104 w 12192000"/>
              <a:gd name="connsiteY170" fmla="*/ 5096785 h 5096785"/>
              <a:gd name="connsiteX171" fmla="*/ 3238751 w 12192000"/>
              <a:gd name="connsiteY171" fmla="*/ 5092996 h 5096785"/>
              <a:gd name="connsiteX172" fmla="*/ 3233681 w 12192000"/>
              <a:gd name="connsiteY172" fmla="*/ 5090758 h 5096785"/>
              <a:gd name="connsiteX173" fmla="*/ 3225562 w 12192000"/>
              <a:gd name="connsiteY173" fmla="*/ 5089215 h 5096785"/>
              <a:gd name="connsiteX174" fmla="*/ 3225260 w 12192000"/>
              <a:gd name="connsiteY174" fmla="*/ 5089437 h 5096785"/>
              <a:gd name="connsiteX175" fmla="*/ 3217859 w 12192000"/>
              <a:gd name="connsiteY175" fmla="*/ 5087484 h 5096785"/>
              <a:gd name="connsiteX176" fmla="*/ 3182980 w 12192000"/>
              <a:gd name="connsiteY176" fmla="*/ 5074650 h 5096785"/>
              <a:gd name="connsiteX177" fmla="*/ 3123938 w 12192000"/>
              <a:gd name="connsiteY177" fmla="*/ 5089912 h 5096785"/>
              <a:gd name="connsiteX178" fmla="*/ 3101912 w 12192000"/>
              <a:gd name="connsiteY178" fmla="*/ 5090281 h 5096785"/>
              <a:gd name="connsiteX179" fmla="*/ 3089591 w 12192000"/>
              <a:gd name="connsiteY179" fmla="*/ 5091865 h 5096785"/>
              <a:gd name="connsiteX180" fmla="*/ 3088465 w 12192000"/>
              <a:gd name="connsiteY180" fmla="*/ 5092858 h 5096785"/>
              <a:gd name="connsiteX181" fmla="*/ 3055081 w 12192000"/>
              <a:gd name="connsiteY181" fmla="*/ 5080424 h 5096785"/>
              <a:gd name="connsiteX182" fmla="*/ 3049807 w 12192000"/>
              <a:gd name="connsiteY182" fmla="*/ 5080860 h 5096785"/>
              <a:gd name="connsiteX183" fmla="*/ 3029122 w 12192000"/>
              <a:gd name="connsiteY183" fmla="*/ 5070085 h 5096785"/>
              <a:gd name="connsiteX184" fmla="*/ 3017862 w 12192000"/>
              <a:gd name="connsiteY184" fmla="*/ 5065942 h 5096785"/>
              <a:gd name="connsiteX185" fmla="*/ 3015868 w 12192000"/>
              <a:gd name="connsiteY185" fmla="*/ 5061832 h 5096785"/>
              <a:gd name="connsiteX186" fmla="*/ 2998644 w 12192000"/>
              <a:gd name="connsiteY186" fmla="*/ 5057210 h 5096785"/>
              <a:gd name="connsiteX187" fmla="*/ 2996219 w 12192000"/>
              <a:gd name="connsiteY187" fmla="*/ 5057788 h 5096785"/>
              <a:gd name="connsiteX188" fmla="*/ 2983676 w 12192000"/>
              <a:gd name="connsiteY188" fmla="*/ 5049852 h 5096785"/>
              <a:gd name="connsiteX189" fmla="*/ 2903609 w 12192000"/>
              <a:gd name="connsiteY189" fmla="*/ 4998457 h 5096785"/>
              <a:gd name="connsiteX190" fmla="*/ 2758830 w 12192000"/>
              <a:gd name="connsiteY190" fmla="*/ 4974760 h 5096785"/>
              <a:gd name="connsiteX191" fmla="*/ 2532669 w 12192000"/>
              <a:gd name="connsiteY191" fmla="*/ 4940573 h 5096785"/>
              <a:gd name="connsiteX192" fmla="*/ 2389931 w 12192000"/>
              <a:gd name="connsiteY192" fmla="*/ 4905785 h 5096785"/>
              <a:gd name="connsiteX193" fmla="*/ 2335186 w 12192000"/>
              <a:gd name="connsiteY193" fmla="*/ 4902957 h 5096785"/>
              <a:gd name="connsiteX194" fmla="*/ 2295307 w 12192000"/>
              <a:gd name="connsiteY194" fmla="*/ 4879800 h 5096785"/>
              <a:gd name="connsiteX195" fmla="*/ 2273393 w 12192000"/>
              <a:gd name="connsiteY195" fmla="*/ 4883565 h 5096785"/>
              <a:gd name="connsiteX196" fmla="*/ 2269523 w 12192000"/>
              <a:gd name="connsiteY196" fmla="*/ 4884442 h 5096785"/>
              <a:gd name="connsiteX197" fmla="*/ 2256015 w 12192000"/>
              <a:gd name="connsiteY197" fmla="*/ 4883014 h 5096785"/>
              <a:gd name="connsiteX198" fmla="*/ 2249731 w 12192000"/>
              <a:gd name="connsiteY198" fmla="*/ 4888778 h 5096785"/>
              <a:gd name="connsiteX199" fmla="*/ 2227629 w 12192000"/>
              <a:gd name="connsiteY199" fmla="*/ 4891047 h 5096785"/>
              <a:gd name="connsiteX200" fmla="*/ 2203460 w 12192000"/>
              <a:gd name="connsiteY200" fmla="*/ 4886696 h 5096785"/>
              <a:gd name="connsiteX201" fmla="*/ 2091528 w 12192000"/>
              <a:gd name="connsiteY201" fmla="*/ 4859155 h 5096785"/>
              <a:gd name="connsiteX202" fmla="*/ 2022901 w 12192000"/>
              <a:gd name="connsiteY202" fmla="*/ 4846594 h 5096785"/>
              <a:gd name="connsiteX203" fmla="*/ 1994227 w 12192000"/>
              <a:gd name="connsiteY203" fmla="*/ 4847973 h 5096785"/>
              <a:gd name="connsiteX204" fmla="*/ 1955936 w 12192000"/>
              <a:gd name="connsiteY204" fmla="*/ 4845765 h 5096785"/>
              <a:gd name="connsiteX205" fmla="*/ 1741924 w 12192000"/>
              <a:gd name="connsiteY205" fmla="*/ 4808054 h 5096785"/>
              <a:gd name="connsiteX206" fmla="*/ 1734410 w 12192000"/>
              <a:gd name="connsiteY206" fmla="*/ 4811675 h 5096785"/>
              <a:gd name="connsiteX207" fmla="*/ 1691423 w 12192000"/>
              <a:gd name="connsiteY207" fmla="*/ 4802777 h 5096785"/>
              <a:gd name="connsiteX208" fmla="*/ 1554504 w 12192000"/>
              <a:gd name="connsiteY208" fmla="*/ 4739985 h 5096785"/>
              <a:gd name="connsiteX209" fmla="*/ 1470119 w 12192000"/>
              <a:gd name="connsiteY209" fmla="*/ 4723470 h 5096785"/>
              <a:gd name="connsiteX210" fmla="*/ 1437967 w 12192000"/>
              <a:gd name="connsiteY210" fmla="*/ 4722710 h 5096785"/>
              <a:gd name="connsiteX211" fmla="*/ 1384234 w 12192000"/>
              <a:gd name="connsiteY211" fmla="*/ 4721117 h 5096785"/>
              <a:gd name="connsiteX212" fmla="*/ 1338647 w 12192000"/>
              <a:gd name="connsiteY212" fmla="*/ 4732483 h 5096785"/>
              <a:gd name="connsiteX213" fmla="*/ 1295869 w 12192000"/>
              <a:gd name="connsiteY213" fmla="*/ 4726175 h 5096785"/>
              <a:gd name="connsiteX214" fmla="*/ 1292949 w 12192000"/>
              <a:gd name="connsiteY214" fmla="*/ 4708469 h 5096785"/>
              <a:gd name="connsiteX215" fmla="*/ 1244908 w 12192000"/>
              <a:gd name="connsiteY215" fmla="*/ 4706993 h 5096785"/>
              <a:gd name="connsiteX216" fmla="*/ 1171266 w 12192000"/>
              <a:gd name="connsiteY216" fmla="*/ 4706535 h 5096785"/>
              <a:gd name="connsiteX217" fmla="*/ 1160868 w 12192000"/>
              <a:gd name="connsiteY217" fmla="*/ 4701936 h 5096785"/>
              <a:gd name="connsiteX218" fmla="*/ 1147599 w 12192000"/>
              <a:gd name="connsiteY218" fmla="*/ 4714833 h 5096785"/>
              <a:gd name="connsiteX219" fmla="*/ 1119603 w 12192000"/>
              <a:gd name="connsiteY219" fmla="*/ 4721303 h 5096785"/>
              <a:gd name="connsiteX220" fmla="*/ 997851 w 12192000"/>
              <a:gd name="connsiteY220" fmla="*/ 4722336 h 5096785"/>
              <a:gd name="connsiteX221" fmla="*/ 976455 w 12192000"/>
              <a:gd name="connsiteY221" fmla="*/ 4726407 h 5096785"/>
              <a:gd name="connsiteX222" fmla="*/ 949939 w 12192000"/>
              <a:gd name="connsiteY222" fmla="*/ 4719699 h 5096785"/>
              <a:gd name="connsiteX223" fmla="*/ 894148 w 12192000"/>
              <a:gd name="connsiteY223" fmla="*/ 4710406 h 5096785"/>
              <a:gd name="connsiteX224" fmla="*/ 857990 w 12192000"/>
              <a:gd name="connsiteY224" fmla="*/ 4696844 h 5096785"/>
              <a:gd name="connsiteX225" fmla="*/ 848649 w 12192000"/>
              <a:gd name="connsiteY225" fmla="*/ 4704021 h 5096785"/>
              <a:gd name="connsiteX226" fmla="*/ 826436 w 12192000"/>
              <a:gd name="connsiteY226" fmla="*/ 4707421 h 5096785"/>
              <a:gd name="connsiteX227" fmla="*/ 733052 w 12192000"/>
              <a:gd name="connsiteY227" fmla="*/ 4701884 h 5096785"/>
              <a:gd name="connsiteX228" fmla="*/ 716185 w 12192000"/>
              <a:gd name="connsiteY228" fmla="*/ 4703827 h 5096785"/>
              <a:gd name="connsiteX229" fmla="*/ 696663 w 12192000"/>
              <a:gd name="connsiteY229" fmla="*/ 4697420 h 5096785"/>
              <a:gd name="connsiteX230" fmla="*/ 582722 w 12192000"/>
              <a:gd name="connsiteY230" fmla="*/ 4658637 h 5096785"/>
              <a:gd name="connsiteX231" fmla="*/ 581118 w 12192000"/>
              <a:gd name="connsiteY231" fmla="*/ 4654120 h 5096785"/>
              <a:gd name="connsiteX232" fmla="*/ 546453 w 12192000"/>
              <a:gd name="connsiteY232" fmla="*/ 4652542 h 5096785"/>
              <a:gd name="connsiteX233" fmla="*/ 536773 w 12192000"/>
              <a:gd name="connsiteY233" fmla="*/ 4644609 h 5096785"/>
              <a:gd name="connsiteX234" fmla="*/ 518899 w 12192000"/>
              <a:gd name="connsiteY234" fmla="*/ 4642839 h 5096785"/>
              <a:gd name="connsiteX235" fmla="*/ 388896 w 12192000"/>
              <a:gd name="connsiteY235" fmla="*/ 4619173 h 5096785"/>
              <a:gd name="connsiteX236" fmla="*/ 366479 w 12192000"/>
              <a:gd name="connsiteY236" fmla="*/ 4618896 h 5096785"/>
              <a:gd name="connsiteX237" fmla="*/ 342781 w 12192000"/>
              <a:gd name="connsiteY237" fmla="*/ 4601239 h 5096785"/>
              <a:gd name="connsiteX238" fmla="*/ 255925 w 12192000"/>
              <a:gd name="connsiteY238" fmla="*/ 4598685 h 5096785"/>
              <a:gd name="connsiteX239" fmla="*/ 226919 w 12192000"/>
              <a:gd name="connsiteY239" fmla="*/ 4598460 h 5096785"/>
              <a:gd name="connsiteX240" fmla="*/ 213925 w 12192000"/>
              <a:gd name="connsiteY240" fmla="*/ 4597783 h 5096785"/>
              <a:gd name="connsiteX241" fmla="*/ 215196 w 12192000"/>
              <a:gd name="connsiteY241" fmla="*/ 4588576 h 5096785"/>
              <a:gd name="connsiteX242" fmla="*/ 180214 w 12192000"/>
              <a:gd name="connsiteY242" fmla="*/ 4583701 h 5096785"/>
              <a:gd name="connsiteX243" fmla="*/ 83203 w 12192000"/>
              <a:gd name="connsiteY243" fmla="*/ 4531664 h 5096785"/>
              <a:gd name="connsiteX244" fmla="*/ 4106 w 12192000"/>
              <a:gd name="connsiteY244" fmla="*/ 4517202 h 5096785"/>
              <a:gd name="connsiteX245" fmla="*/ 0 w 12192000"/>
              <a:gd name="connsiteY245" fmla="*/ 4516084 h 5096785"/>
              <a:gd name="connsiteX246" fmla="*/ 0 w 12192000"/>
              <a:gd name="connsiteY24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720786 w 12192000"/>
              <a:gd name="connsiteY15" fmla="*/ 4265611 h 5096785"/>
              <a:gd name="connsiteX16" fmla="*/ 9652162 w 12192000"/>
              <a:gd name="connsiteY16" fmla="*/ 425271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652162 w 12192000"/>
              <a:gd name="connsiteY16" fmla="*/ 425271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101912 w 12192000"/>
              <a:gd name="connsiteY176" fmla="*/ 5090281 h 5096785"/>
              <a:gd name="connsiteX177" fmla="*/ 3089591 w 12192000"/>
              <a:gd name="connsiteY177" fmla="*/ 5091865 h 5096785"/>
              <a:gd name="connsiteX178" fmla="*/ 3088465 w 12192000"/>
              <a:gd name="connsiteY178" fmla="*/ 5092858 h 5096785"/>
              <a:gd name="connsiteX179" fmla="*/ 3055081 w 12192000"/>
              <a:gd name="connsiteY179" fmla="*/ 5080424 h 5096785"/>
              <a:gd name="connsiteX180" fmla="*/ 3049807 w 12192000"/>
              <a:gd name="connsiteY180" fmla="*/ 5080860 h 5096785"/>
              <a:gd name="connsiteX181" fmla="*/ 3029122 w 12192000"/>
              <a:gd name="connsiteY181" fmla="*/ 5070085 h 5096785"/>
              <a:gd name="connsiteX182" fmla="*/ 3017862 w 12192000"/>
              <a:gd name="connsiteY182" fmla="*/ 5065942 h 5096785"/>
              <a:gd name="connsiteX183" fmla="*/ 3015868 w 12192000"/>
              <a:gd name="connsiteY183" fmla="*/ 5061832 h 5096785"/>
              <a:gd name="connsiteX184" fmla="*/ 2998644 w 12192000"/>
              <a:gd name="connsiteY184" fmla="*/ 5057210 h 5096785"/>
              <a:gd name="connsiteX185" fmla="*/ 2996219 w 12192000"/>
              <a:gd name="connsiteY185" fmla="*/ 5057788 h 5096785"/>
              <a:gd name="connsiteX186" fmla="*/ 2983676 w 12192000"/>
              <a:gd name="connsiteY186" fmla="*/ 5049852 h 5096785"/>
              <a:gd name="connsiteX187" fmla="*/ 2903609 w 12192000"/>
              <a:gd name="connsiteY187" fmla="*/ 4998457 h 5096785"/>
              <a:gd name="connsiteX188" fmla="*/ 2758830 w 12192000"/>
              <a:gd name="connsiteY188" fmla="*/ 4974760 h 5096785"/>
              <a:gd name="connsiteX189" fmla="*/ 2532669 w 12192000"/>
              <a:gd name="connsiteY189" fmla="*/ 4940573 h 5096785"/>
              <a:gd name="connsiteX190" fmla="*/ 2389931 w 12192000"/>
              <a:gd name="connsiteY190" fmla="*/ 4905785 h 5096785"/>
              <a:gd name="connsiteX191" fmla="*/ 2335186 w 12192000"/>
              <a:gd name="connsiteY191" fmla="*/ 4902957 h 5096785"/>
              <a:gd name="connsiteX192" fmla="*/ 2295307 w 12192000"/>
              <a:gd name="connsiteY192" fmla="*/ 4879800 h 5096785"/>
              <a:gd name="connsiteX193" fmla="*/ 2273393 w 12192000"/>
              <a:gd name="connsiteY193" fmla="*/ 4883565 h 5096785"/>
              <a:gd name="connsiteX194" fmla="*/ 2269523 w 12192000"/>
              <a:gd name="connsiteY194" fmla="*/ 4884442 h 5096785"/>
              <a:gd name="connsiteX195" fmla="*/ 2256015 w 12192000"/>
              <a:gd name="connsiteY195" fmla="*/ 4883014 h 5096785"/>
              <a:gd name="connsiteX196" fmla="*/ 2249731 w 12192000"/>
              <a:gd name="connsiteY196" fmla="*/ 4888778 h 5096785"/>
              <a:gd name="connsiteX197" fmla="*/ 2227629 w 12192000"/>
              <a:gd name="connsiteY197" fmla="*/ 4891047 h 5096785"/>
              <a:gd name="connsiteX198" fmla="*/ 2203460 w 12192000"/>
              <a:gd name="connsiteY198" fmla="*/ 4886696 h 5096785"/>
              <a:gd name="connsiteX199" fmla="*/ 2091528 w 12192000"/>
              <a:gd name="connsiteY199" fmla="*/ 4859155 h 5096785"/>
              <a:gd name="connsiteX200" fmla="*/ 2022901 w 12192000"/>
              <a:gd name="connsiteY200" fmla="*/ 4846594 h 5096785"/>
              <a:gd name="connsiteX201" fmla="*/ 1994227 w 12192000"/>
              <a:gd name="connsiteY201" fmla="*/ 4847973 h 5096785"/>
              <a:gd name="connsiteX202" fmla="*/ 1955936 w 12192000"/>
              <a:gd name="connsiteY202" fmla="*/ 4845765 h 5096785"/>
              <a:gd name="connsiteX203" fmla="*/ 1741924 w 12192000"/>
              <a:gd name="connsiteY203" fmla="*/ 4808054 h 5096785"/>
              <a:gd name="connsiteX204" fmla="*/ 1734410 w 12192000"/>
              <a:gd name="connsiteY204" fmla="*/ 4811675 h 5096785"/>
              <a:gd name="connsiteX205" fmla="*/ 1691423 w 12192000"/>
              <a:gd name="connsiteY205" fmla="*/ 4802777 h 5096785"/>
              <a:gd name="connsiteX206" fmla="*/ 1554504 w 12192000"/>
              <a:gd name="connsiteY206" fmla="*/ 4739985 h 5096785"/>
              <a:gd name="connsiteX207" fmla="*/ 1470119 w 12192000"/>
              <a:gd name="connsiteY207" fmla="*/ 4723470 h 5096785"/>
              <a:gd name="connsiteX208" fmla="*/ 1437967 w 12192000"/>
              <a:gd name="connsiteY208" fmla="*/ 4722710 h 5096785"/>
              <a:gd name="connsiteX209" fmla="*/ 1384234 w 12192000"/>
              <a:gd name="connsiteY209" fmla="*/ 4721117 h 5096785"/>
              <a:gd name="connsiteX210" fmla="*/ 1338647 w 12192000"/>
              <a:gd name="connsiteY210" fmla="*/ 4732483 h 5096785"/>
              <a:gd name="connsiteX211" fmla="*/ 1295869 w 12192000"/>
              <a:gd name="connsiteY211" fmla="*/ 4726175 h 5096785"/>
              <a:gd name="connsiteX212" fmla="*/ 1292949 w 12192000"/>
              <a:gd name="connsiteY212" fmla="*/ 4708469 h 5096785"/>
              <a:gd name="connsiteX213" fmla="*/ 1244908 w 12192000"/>
              <a:gd name="connsiteY213" fmla="*/ 4706993 h 5096785"/>
              <a:gd name="connsiteX214" fmla="*/ 1171266 w 12192000"/>
              <a:gd name="connsiteY214" fmla="*/ 4706535 h 5096785"/>
              <a:gd name="connsiteX215" fmla="*/ 1160868 w 12192000"/>
              <a:gd name="connsiteY215" fmla="*/ 4701936 h 5096785"/>
              <a:gd name="connsiteX216" fmla="*/ 1147599 w 12192000"/>
              <a:gd name="connsiteY216" fmla="*/ 4714833 h 5096785"/>
              <a:gd name="connsiteX217" fmla="*/ 1119603 w 12192000"/>
              <a:gd name="connsiteY217" fmla="*/ 4721303 h 5096785"/>
              <a:gd name="connsiteX218" fmla="*/ 997851 w 12192000"/>
              <a:gd name="connsiteY218" fmla="*/ 4722336 h 5096785"/>
              <a:gd name="connsiteX219" fmla="*/ 976455 w 12192000"/>
              <a:gd name="connsiteY219" fmla="*/ 4726407 h 5096785"/>
              <a:gd name="connsiteX220" fmla="*/ 949939 w 12192000"/>
              <a:gd name="connsiteY220" fmla="*/ 4719699 h 5096785"/>
              <a:gd name="connsiteX221" fmla="*/ 894148 w 12192000"/>
              <a:gd name="connsiteY221" fmla="*/ 4710406 h 5096785"/>
              <a:gd name="connsiteX222" fmla="*/ 857990 w 12192000"/>
              <a:gd name="connsiteY222" fmla="*/ 4696844 h 5096785"/>
              <a:gd name="connsiteX223" fmla="*/ 848649 w 12192000"/>
              <a:gd name="connsiteY223" fmla="*/ 4704021 h 5096785"/>
              <a:gd name="connsiteX224" fmla="*/ 826436 w 12192000"/>
              <a:gd name="connsiteY224" fmla="*/ 4707421 h 5096785"/>
              <a:gd name="connsiteX225" fmla="*/ 733052 w 12192000"/>
              <a:gd name="connsiteY225" fmla="*/ 4701884 h 5096785"/>
              <a:gd name="connsiteX226" fmla="*/ 716185 w 12192000"/>
              <a:gd name="connsiteY226" fmla="*/ 4703827 h 5096785"/>
              <a:gd name="connsiteX227" fmla="*/ 696663 w 12192000"/>
              <a:gd name="connsiteY227" fmla="*/ 4697420 h 5096785"/>
              <a:gd name="connsiteX228" fmla="*/ 582722 w 12192000"/>
              <a:gd name="connsiteY228" fmla="*/ 4658637 h 5096785"/>
              <a:gd name="connsiteX229" fmla="*/ 581118 w 12192000"/>
              <a:gd name="connsiteY229" fmla="*/ 4654120 h 5096785"/>
              <a:gd name="connsiteX230" fmla="*/ 546453 w 12192000"/>
              <a:gd name="connsiteY230" fmla="*/ 4652542 h 5096785"/>
              <a:gd name="connsiteX231" fmla="*/ 536773 w 12192000"/>
              <a:gd name="connsiteY231" fmla="*/ 4644609 h 5096785"/>
              <a:gd name="connsiteX232" fmla="*/ 518899 w 12192000"/>
              <a:gd name="connsiteY232" fmla="*/ 4642839 h 5096785"/>
              <a:gd name="connsiteX233" fmla="*/ 388896 w 12192000"/>
              <a:gd name="connsiteY233" fmla="*/ 4619173 h 5096785"/>
              <a:gd name="connsiteX234" fmla="*/ 366479 w 12192000"/>
              <a:gd name="connsiteY234" fmla="*/ 4618896 h 5096785"/>
              <a:gd name="connsiteX235" fmla="*/ 342781 w 12192000"/>
              <a:gd name="connsiteY235" fmla="*/ 4601239 h 5096785"/>
              <a:gd name="connsiteX236" fmla="*/ 255925 w 12192000"/>
              <a:gd name="connsiteY236" fmla="*/ 4598685 h 5096785"/>
              <a:gd name="connsiteX237" fmla="*/ 226919 w 12192000"/>
              <a:gd name="connsiteY237" fmla="*/ 4598460 h 5096785"/>
              <a:gd name="connsiteX238" fmla="*/ 213925 w 12192000"/>
              <a:gd name="connsiteY238" fmla="*/ 4597783 h 5096785"/>
              <a:gd name="connsiteX239" fmla="*/ 215196 w 12192000"/>
              <a:gd name="connsiteY239" fmla="*/ 4588576 h 5096785"/>
              <a:gd name="connsiteX240" fmla="*/ 180214 w 12192000"/>
              <a:gd name="connsiteY240" fmla="*/ 4583701 h 5096785"/>
              <a:gd name="connsiteX241" fmla="*/ 83203 w 12192000"/>
              <a:gd name="connsiteY241" fmla="*/ 4531664 h 5096785"/>
              <a:gd name="connsiteX242" fmla="*/ 4106 w 12192000"/>
              <a:gd name="connsiteY242" fmla="*/ 4517202 h 5096785"/>
              <a:gd name="connsiteX243" fmla="*/ 0 w 12192000"/>
              <a:gd name="connsiteY243" fmla="*/ 4516084 h 5096785"/>
              <a:gd name="connsiteX244" fmla="*/ 0 w 12192000"/>
              <a:gd name="connsiteY24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101912 w 12192000"/>
              <a:gd name="connsiteY176" fmla="*/ 5090281 h 5096785"/>
              <a:gd name="connsiteX177" fmla="*/ 3089591 w 12192000"/>
              <a:gd name="connsiteY177" fmla="*/ 5091865 h 5096785"/>
              <a:gd name="connsiteX178" fmla="*/ 3055081 w 12192000"/>
              <a:gd name="connsiteY178" fmla="*/ 5080424 h 5096785"/>
              <a:gd name="connsiteX179" fmla="*/ 3049807 w 12192000"/>
              <a:gd name="connsiteY179" fmla="*/ 5080860 h 5096785"/>
              <a:gd name="connsiteX180" fmla="*/ 3029122 w 12192000"/>
              <a:gd name="connsiteY180" fmla="*/ 5070085 h 5096785"/>
              <a:gd name="connsiteX181" fmla="*/ 3017862 w 12192000"/>
              <a:gd name="connsiteY181" fmla="*/ 5065942 h 5096785"/>
              <a:gd name="connsiteX182" fmla="*/ 3015868 w 12192000"/>
              <a:gd name="connsiteY182" fmla="*/ 5061832 h 5096785"/>
              <a:gd name="connsiteX183" fmla="*/ 2998644 w 12192000"/>
              <a:gd name="connsiteY183" fmla="*/ 5057210 h 5096785"/>
              <a:gd name="connsiteX184" fmla="*/ 2996219 w 12192000"/>
              <a:gd name="connsiteY184" fmla="*/ 5057788 h 5096785"/>
              <a:gd name="connsiteX185" fmla="*/ 2983676 w 12192000"/>
              <a:gd name="connsiteY185" fmla="*/ 5049852 h 5096785"/>
              <a:gd name="connsiteX186" fmla="*/ 2903609 w 12192000"/>
              <a:gd name="connsiteY186" fmla="*/ 4998457 h 5096785"/>
              <a:gd name="connsiteX187" fmla="*/ 2758830 w 12192000"/>
              <a:gd name="connsiteY187" fmla="*/ 4974760 h 5096785"/>
              <a:gd name="connsiteX188" fmla="*/ 2532669 w 12192000"/>
              <a:gd name="connsiteY188" fmla="*/ 4940573 h 5096785"/>
              <a:gd name="connsiteX189" fmla="*/ 2389931 w 12192000"/>
              <a:gd name="connsiteY189" fmla="*/ 4905785 h 5096785"/>
              <a:gd name="connsiteX190" fmla="*/ 2335186 w 12192000"/>
              <a:gd name="connsiteY190" fmla="*/ 4902957 h 5096785"/>
              <a:gd name="connsiteX191" fmla="*/ 2295307 w 12192000"/>
              <a:gd name="connsiteY191" fmla="*/ 4879800 h 5096785"/>
              <a:gd name="connsiteX192" fmla="*/ 2273393 w 12192000"/>
              <a:gd name="connsiteY192" fmla="*/ 4883565 h 5096785"/>
              <a:gd name="connsiteX193" fmla="*/ 2269523 w 12192000"/>
              <a:gd name="connsiteY193" fmla="*/ 4884442 h 5096785"/>
              <a:gd name="connsiteX194" fmla="*/ 2256015 w 12192000"/>
              <a:gd name="connsiteY194" fmla="*/ 4883014 h 5096785"/>
              <a:gd name="connsiteX195" fmla="*/ 2249731 w 12192000"/>
              <a:gd name="connsiteY195" fmla="*/ 4888778 h 5096785"/>
              <a:gd name="connsiteX196" fmla="*/ 2227629 w 12192000"/>
              <a:gd name="connsiteY196" fmla="*/ 4891047 h 5096785"/>
              <a:gd name="connsiteX197" fmla="*/ 2203460 w 12192000"/>
              <a:gd name="connsiteY197" fmla="*/ 4886696 h 5096785"/>
              <a:gd name="connsiteX198" fmla="*/ 2091528 w 12192000"/>
              <a:gd name="connsiteY198" fmla="*/ 4859155 h 5096785"/>
              <a:gd name="connsiteX199" fmla="*/ 2022901 w 12192000"/>
              <a:gd name="connsiteY199" fmla="*/ 4846594 h 5096785"/>
              <a:gd name="connsiteX200" fmla="*/ 1994227 w 12192000"/>
              <a:gd name="connsiteY200" fmla="*/ 4847973 h 5096785"/>
              <a:gd name="connsiteX201" fmla="*/ 1955936 w 12192000"/>
              <a:gd name="connsiteY201" fmla="*/ 4845765 h 5096785"/>
              <a:gd name="connsiteX202" fmla="*/ 1741924 w 12192000"/>
              <a:gd name="connsiteY202" fmla="*/ 4808054 h 5096785"/>
              <a:gd name="connsiteX203" fmla="*/ 1734410 w 12192000"/>
              <a:gd name="connsiteY203" fmla="*/ 4811675 h 5096785"/>
              <a:gd name="connsiteX204" fmla="*/ 1691423 w 12192000"/>
              <a:gd name="connsiteY204" fmla="*/ 4802777 h 5096785"/>
              <a:gd name="connsiteX205" fmla="*/ 1554504 w 12192000"/>
              <a:gd name="connsiteY205" fmla="*/ 4739985 h 5096785"/>
              <a:gd name="connsiteX206" fmla="*/ 1470119 w 12192000"/>
              <a:gd name="connsiteY206" fmla="*/ 4723470 h 5096785"/>
              <a:gd name="connsiteX207" fmla="*/ 1437967 w 12192000"/>
              <a:gd name="connsiteY207" fmla="*/ 4722710 h 5096785"/>
              <a:gd name="connsiteX208" fmla="*/ 1384234 w 12192000"/>
              <a:gd name="connsiteY208" fmla="*/ 4721117 h 5096785"/>
              <a:gd name="connsiteX209" fmla="*/ 1338647 w 12192000"/>
              <a:gd name="connsiteY209" fmla="*/ 4732483 h 5096785"/>
              <a:gd name="connsiteX210" fmla="*/ 1295869 w 12192000"/>
              <a:gd name="connsiteY210" fmla="*/ 4726175 h 5096785"/>
              <a:gd name="connsiteX211" fmla="*/ 1292949 w 12192000"/>
              <a:gd name="connsiteY211" fmla="*/ 4708469 h 5096785"/>
              <a:gd name="connsiteX212" fmla="*/ 1244908 w 12192000"/>
              <a:gd name="connsiteY212" fmla="*/ 4706993 h 5096785"/>
              <a:gd name="connsiteX213" fmla="*/ 1171266 w 12192000"/>
              <a:gd name="connsiteY213" fmla="*/ 4706535 h 5096785"/>
              <a:gd name="connsiteX214" fmla="*/ 1160868 w 12192000"/>
              <a:gd name="connsiteY214" fmla="*/ 4701936 h 5096785"/>
              <a:gd name="connsiteX215" fmla="*/ 1147599 w 12192000"/>
              <a:gd name="connsiteY215" fmla="*/ 4714833 h 5096785"/>
              <a:gd name="connsiteX216" fmla="*/ 1119603 w 12192000"/>
              <a:gd name="connsiteY216" fmla="*/ 4721303 h 5096785"/>
              <a:gd name="connsiteX217" fmla="*/ 997851 w 12192000"/>
              <a:gd name="connsiteY217" fmla="*/ 4722336 h 5096785"/>
              <a:gd name="connsiteX218" fmla="*/ 976455 w 12192000"/>
              <a:gd name="connsiteY218" fmla="*/ 4726407 h 5096785"/>
              <a:gd name="connsiteX219" fmla="*/ 949939 w 12192000"/>
              <a:gd name="connsiteY219" fmla="*/ 4719699 h 5096785"/>
              <a:gd name="connsiteX220" fmla="*/ 894148 w 12192000"/>
              <a:gd name="connsiteY220" fmla="*/ 4710406 h 5096785"/>
              <a:gd name="connsiteX221" fmla="*/ 857990 w 12192000"/>
              <a:gd name="connsiteY221" fmla="*/ 4696844 h 5096785"/>
              <a:gd name="connsiteX222" fmla="*/ 848649 w 12192000"/>
              <a:gd name="connsiteY222" fmla="*/ 4704021 h 5096785"/>
              <a:gd name="connsiteX223" fmla="*/ 826436 w 12192000"/>
              <a:gd name="connsiteY223" fmla="*/ 4707421 h 5096785"/>
              <a:gd name="connsiteX224" fmla="*/ 733052 w 12192000"/>
              <a:gd name="connsiteY224" fmla="*/ 4701884 h 5096785"/>
              <a:gd name="connsiteX225" fmla="*/ 716185 w 12192000"/>
              <a:gd name="connsiteY225" fmla="*/ 4703827 h 5096785"/>
              <a:gd name="connsiteX226" fmla="*/ 696663 w 12192000"/>
              <a:gd name="connsiteY226" fmla="*/ 4697420 h 5096785"/>
              <a:gd name="connsiteX227" fmla="*/ 582722 w 12192000"/>
              <a:gd name="connsiteY227" fmla="*/ 4658637 h 5096785"/>
              <a:gd name="connsiteX228" fmla="*/ 581118 w 12192000"/>
              <a:gd name="connsiteY228" fmla="*/ 4654120 h 5096785"/>
              <a:gd name="connsiteX229" fmla="*/ 546453 w 12192000"/>
              <a:gd name="connsiteY229" fmla="*/ 4652542 h 5096785"/>
              <a:gd name="connsiteX230" fmla="*/ 536773 w 12192000"/>
              <a:gd name="connsiteY230" fmla="*/ 4644609 h 5096785"/>
              <a:gd name="connsiteX231" fmla="*/ 518899 w 12192000"/>
              <a:gd name="connsiteY231" fmla="*/ 4642839 h 5096785"/>
              <a:gd name="connsiteX232" fmla="*/ 388896 w 12192000"/>
              <a:gd name="connsiteY232" fmla="*/ 4619173 h 5096785"/>
              <a:gd name="connsiteX233" fmla="*/ 366479 w 12192000"/>
              <a:gd name="connsiteY233" fmla="*/ 4618896 h 5096785"/>
              <a:gd name="connsiteX234" fmla="*/ 342781 w 12192000"/>
              <a:gd name="connsiteY234" fmla="*/ 4601239 h 5096785"/>
              <a:gd name="connsiteX235" fmla="*/ 255925 w 12192000"/>
              <a:gd name="connsiteY235" fmla="*/ 4598685 h 5096785"/>
              <a:gd name="connsiteX236" fmla="*/ 226919 w 12192000"/>
              <a:gd name="connsiteY236" fmla="*/ 4598460 h 5096785"/>
              <a:gd name="connsiteX237" fmla="*/ 213925 w 12192000"/>
              <a:gd name="connsiteY237" fmla="*/ 4597783 h 5096785"/>
              <a:gd name="connsiteX238" fmla="*/ 215196 w 12192000"/>
              <a:gd name="connsiteY238" fmla="*/ 4588576 h 5096785"/>
              <a:gd name="connsiteX239" fmla="*/ 180214 w 12192000"/>
              <a:gd name="connsiteY239" fmla="*/ 4583701 h 5096785"/>
              <a:gd name="connsiteX240" fmla="*/ 83203 w 12192000"/>
              <a:gd name="connsiteY240" fmla="*/ 4531664 h 5096785"/>
              <a:gd name="connsiteX241" fmla="*/ 4106 w 12192000"/>
              <a:gd name="connsiteY241" fmla="*/ 4517202 h 5096785"/>
              <a:gd name="connsiteX242" fmla="*/ 0 w 12192000"/>
              <a:gd name="connsiteY242" fmla="*/ 4516084 h 5096785"/>
              <a:gd name="connsiteX243" fmla="*/ 0 w 12192000"/>
              <a:gd name="connsiteY243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089591 w 12192000"/>
              <a:gd name="connsiteY176" fmla="*/ 5091865 h 5096785"/>
              <a:gd name="connsiteX177" fmla="*/ 3055081 w 12192000"/>
              <a:gd name="connsiteY177" fmla="*/ 5080424 h 5096785"/>
              <a:gd name="connsiteX178" fmla="*/ 3049807 w 12192000"/>
              <a:gd name="connsiteY178" fmla="*/ 5080860 h 5096785"/>
              <a:gd name="connsiteX179" fmla="*/ 3029122 w 12192000"/>
              <a:gd name="connsiteY179" fmla="*/ 5070085 h 5096785"/>
              <a:gd name="connsiteX180" fmla="*/ 3017862 w 12192000"/>
              <a:gd name="connsiteY180" fmla="*/ 5065942 h 5096785"/>
              <a:gd name="connsiteX181" fmla="*/ 3015868 w 12192000"/>
              <a:gd name="connsiteY181" fmla="*/ 5061832 h 5096785"/>
              <a:gd name="connsiteX182" fmla="*/ 2998644 w 12192000"/>
              <a:gd name="connsiteY182" fmla="*/ 5057210 h 5096785"/>
              <a:gd name="connsiteX183" fmla="*/ 2996219 w 12192000"/>
              <a:gd name="connsiteY183" fmla="*/ 5057788 h 5096785"/>
              <a:gd name="connsiteX184" fmla="*/ 2983676 w 12192000"/>
              <a:gd name="connsiteY184" fmla="*/ 5049852 h 5096785"/>
              <a:gd name="connsiteX185" fmla="*/ 2903609 w 12192000"/>
              <a:gd name="connsiteY185" fmla="*/ 4998457 h 5096785"/>
              <a:gd name="connsiteX186" fmla="*/ 2758830 w 12192000"/>
              <a:gd name="connsiteY186" fmla="*/ 4974760 h 5096785"/>
              <a:gd name="connsiteX187" fmla="*/ 2532669 w 12192000"/>
              <a:gd name="connsiteY187" fmla="*/ 4940573 h 5096785"/>
              <a:gd name="connsiteX188" fmla="*/ 2389931 w 12192000"/>
              <a:gd name="connsiteY188" fmla="*/ 4905785 h 5096785"/>
              <a:gd name="connsiteX189" fmla="*/ 2335186 w 12192000"/>
              <a:gd name="connsiteY189" fmla="*/ 4902957 h 5096785"/>
              <a:gd name="connsiteX190" fmla="*/ 2295307 w 12192000"/>
              <a:gd name="connsiteY190" fmla="*/ 4879800 h 5096785"/>
              <a:gd name="connsiteX191" fmla="*/ 2273393 w 12192000"/>
              <a:gd name="connsiteY191" fmla="*/ 4883565 h 5096785"/>
              <a:gd name="connsiteX192" fmla="*/ 2269523 w 12192000"/>
              <a:gd name="connsiteY192" fmla="*/ 4884442 h 5096785"/>
              <a:gd name="connsiteX193" fmla="*/ 2256015 w 12192000"/>
              <a:gd name="connsiteY193" fmla="*/ 4883014 h 5096785"/>
              <a:gd name="connsiteX194" fmla="*/ 2249731 w 12192000"/>
              <a:gd name="connsiteY194" fmla="*/ 4888778 h 5096785"/>
              <a:gd name="connsiteX195" fmla="*/ 2227629 w 12192000"/>
              <a:gd name="connsiteY195" fmla="*/ 4891047 h 5096785"/>
              <a:gd name="connsiteX196" fmla="*/ 2203460 w 12192000"/>
              <a:gd name="connsiteY196" fmla="*/ 4886696 h 5096785"/>
              <a:gd name="connsiteX197" fmla="*/ 2091528 w 12192000"/>
              <a:gd name="connsiteY197" fmla="*/ 4859155 h 5096785"/>
              <a:gd name="connsiteX198" fmla="*/ 2022901 w 12192000"/>
              <a:gd name="connsiteY198" fmla="*/ 4846594 h 5096785"/>
              <a:gd name="connsiteX199" fmla="*/ 1994227 w 12192000"/>
              <a:gd name="connsiteY199" fmla="*/ 4847973 h 5096785"/>
              <a:gd name="connsiteX200" fmla="*/ 1955936 w 12192000"/>
              <a:gd name="connsiteY200" fmla="*/ 4845765 h 5096785"/>
              <a:gd name="connsiteX201" fmla="*/ 1741924 w 12192000"/>
              <a:gd name="connsiteY201" fmla="*/ 4808054 h 5096785"/>
              <a:gd name="connsiteX202" fmla="*/ 1734410 w 12192000"/>
              <a:gd name="connsiteY202" fmla="*/ 4811675 h 5096785"/>
              <a:gd name="connsiteX203" fmla="*/ 1691423 w 12192000"/>
              <a:gd name="connsiteY203" fmla="*/ 4802777 h 5096785"/>
              <a:gd name="connsiteX204" fmla="*/ 1554504 w 12192000"/>
              <a:gd name="connsiteY204" fmla="*/ 4739985 h 5096785"/>
              <a:gd name="connsiteX205" fmla="*/ 1470119 w 12192000"/>
              <a:gd name="connsiteY205" fmla="*/ 4723470 h 5096785"/>
              <a:gd name="connsiteX206" fmla="*/ 1437967 w 12192000"/>
              <a:gd name="connsiteY206" fmla="*/ 4722710 h 5096785"/>
              <a:gd name="connsiteX207" fmla="*/ 1384234 w 12192000"/>
              <a:gd name="connsiteY207" fmla="*/ 4721117 h 5096785"/>
              <a:gd name="connsiteX208" fmla="*/ 1338647 w 12192000"/>
              <a:gd name="connsiteY208" fmla="*/ 4732483 h 5096785"/>
              <a:gd name="connsiteX209" fmla="*/ 1295869 w 12192000"/>
              <a:gd name="connsiteY209" fmla="*/ 4726175 h 5096785"/>
              <a:gd name="connsiteX210" fmla="*/ 1292949 w 12192000"/>
              <a:gd name="connsiteY210" fmla="*/ 4708469 h 5096785"/>
              <a:gd name="connsiteX211" fmla="*/ 1244908 w 12192000"/>
              <a:gd name="connsiteY211" fmla="*/ 4706993 h 5096785"/>
              <a:gd name="connsiteX212" fmla="*/ 1171266 w 12192000"/>
              <a:gd name="connsiteY212" fmla="*/ 4706535 h 5096785"/>
              <a:gd name="connsiteX213" fmla="*/ 1160868 w 12192000"/>
              <a:gd name="connsiteY213" fmla="*/ 4701936 h 5096785"/>
              <a:gd name="connsiteX214" fmla="*/ 1147599 w 12192000"/>
              <a:gd name="connsiteY214" fmla="*/ 4714833 h 5096785"/>
              <a:gd name="connsiteX215" fmla="*/ 1119603 w 12192000"/>
              <a:gd name="connsiteY215" fmla="*/ 4721303 h 5096785"/>
              <a:gd name="connsiteX216" fmla="*/ 997851 w 12192000"/>
              <a:gd name="connsiteY216" fmla="*/ 4722336 h 5096785"/>
              <a:gd name="connsiteX217" fmla="*/ 976455 w 12192000"/>
              <a:gd name="connsiteY217" fmla="*/ 4726407 h 5096785"/>
              <a:gd name="connsiteX218" fmla="*/ 949939 w 12192000"/>
              <a:gd name="connsiteY218" fmla="*/ 4719699 h 5096785"/>
              <a:gd name="connsiteX219" fmla="*/ 894148 w 12192000"/>
              <a:gd name="connsiteY219" fmla="*/ 4710406 h 5096785"/>
              <a:gd name="connsiteX220" fmla="*/ 857990 w 12192000"/>
              <a:gd name="connsiteY220" fmla="*/ 4696844 h 5096785"/>
              <a:gd name="connsiteX221" fmla="*/ 848649 w 12192000"/>
              <a:gd name="connsiteY221" fmla="*/ 4704021 h 5096785"/>
              <a:gd name="connsiteX222" fmla="*/ 826436 w 12192000"/>
              <a:gd name="connsiteY222" fmla="*/ 4707421 h 5096785"/>
              <a:gd name="connsiteX223" fmla="*/ 733052 w 12192000"/>
              <a:gd name="connsiteY223" fmla="*/ 4701884 h 5096785"/>
              <a:gd name="connsiteX224" fmla="*/ 716185 w 12192000"/>
              <a:gd name="connsiteY224" fmla="*/ 4703827 h 5096785"/>
              <a:gd name="connsiteX225" fmla="*/ 696663 w 12192000"/>
              <a:gd name="connsiteY225" fmla="*/ 4697420 h 5096785"/>
              <a:gd name="connsiteX226" fmla="*/ 582722 w 12192000"/>
              <a:gd name="connsiteY226" fmla="*/ 4658637 h 5096785"/>
              <a:gd name="connsiteX227" fmla="*/ 581118 w 12192000"/>
              <a:gd name="connsiteY227" fmla="*/ 4654120 h 5096785"/>
              <a:gd name="connsiteX228" fmla="*/ 546453 w 12192000"/>
              <a:gd name="connsiteY228" fmla="*/ 4652542 h 5096785"/>
              <a:gd name="connsiteX229" fmla="*/ 536773 w 12192000"/>
              <a:gd name="connsiteY229" fmla="*/ 4644609 h 5096785"/>
              <a:gd name="connsiteX230" fmla="*/ 518899 w 12192000"/>
              <a:gd name="connsiteY230" fmla="*/ 4642839 h 5096785"/>
              <a:gd name="connsiteX231" fmla="*/ 388896 w 12192000"/>
              <a:gd name="connsiteY231" fmla="*/ 4619173 h 5096785"/>
              <a:gd name="connsiteX232" fmla="*/ 366479 w 12192000"/>
              <a:gd name="connsiteY232" fmla="*/ 4618896 h 5096785"/>
              <a:gd name="connsiteX233" fmla="*/ 342781 w 12192000"/>
              <a:gd name="connsiteY233" fmla="*/ 4601239 h 5096785"/>
              <a:gd name="connsiteX234" fmla="*/ 255925 w 12192000"/>
              <a:gd name="connsiteY234" fmla="*/ 4598685 h 5096785"/>
              <a:gd name="connsiteX235" fmla="*/ 226919 w 12192000"/>
              <a:gd name="connsiteY235" fmla="*/ 4598460 h 5096785"/>
              <a:gd name="connsiteX236" fmla="*/ 213925 w 12192000"/>
              <a:gd name="connsiteY236" fmla="*/ 4597783 h 5096785"/>
              <a:gd name="connsiteX237" fmla="*/ 215196 w 12192000"/>
              <a:gd name="connsiteY237" fmla="*/ 4588576 h 5096785"/>
              <a:gd name="connsiteX238" fmla="*/ 180214 w 12192000"/>
              <a:gd name="connsiteY238" fmla="*/ 4583701 h 5096785"/>
              <a:gd name="connsiteX239" fmla="*/ 83203 w 12192000"/>
              <a:gd name="connsiteY239" fmla="*/ 4531664 h 5096785"/>
              <a:gd name="connsiteX240" fmla="*/ 4106 w 12192000"/>
              <a:gd name="connsiteY240" fmla="*/ 4517202 h 5096785"/>
              <a:gd name="connsiteX241" fmla="*/ 0 w 12192000"/>
              <a:gd name="connsiteY241" fmla="*/ 4516084 h 5096785"/>
              <a:gd name="connsiteX242" fmla="*/ 0 w 12192000"/>
              <a:gd name="connsiteY242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055081 w 12192000"/>
              <a:gd name="connsiteY176" fmla="*/ 5080424 h 5096785"/>
              <a:gd name="connsiteX177" fmla="*/ 3049807 w 12192000"/>
              <a:gd name="connsiteY177" fmla="*/ 5080860 h 5096785"/>
              <a:gd name="connsiteX178" fmla="*/ 3029122 w 12192000"/>
              <a:gd name="connsiteY178" fmla="*/ 5070085 h 5096785"/>
              <a:gd name="connsiteX179" fmla="*/ 3017862 w 12192000"/>
              <a:gd name="connsiteY179" fmla="*/ 5065942 h 5096785"/>
              <a:gd name="connsiteX180" fmla="*/ 3015868 w 12192000"/>
              <a:gd name="connsiteY180" fmla="*/ 5061832 h 5096785"/>
              <a:gd name="connsiteX181" fmla="*/ 2998644 w 12192000"/>
              <a:gd name="connsiteY181" fmla="*/ 5057210 h 5096785"/>
              <a:gd name="connsiteX182" fmla="*/ 2996219 w 12192000"/>
              <a:gd name="connsiteY182" fmla="*/ 5057788 h 5096785"/>
              <a:gd name="connsiteX183" fmla="*/ 2983676 w 12192000"/>
              <a:gd name="connsiteY183" fmla="*/ 5049852 h 5096785"/>
              <a:gd name="connsiteX184" fmla="*/ 2903609 w 12192000"/>
              <a:gd name="connsiteY184" fmla="*/ 4998457 h 5096785"/>
              <a:gd name="connsiteX185" fmla="*/ 2758830 w 12192000"/>
              <a:gd name="connsiteY185" fmla="*/ 4974760 h 5096785"/>
              <a:gd name="connsiteX186" fmla="*/ 2532669 w 12192000"/>
              <a:gd name="connsiteY186" fmla="*/ 4940573 h 5096785"/>
              <a:gd name="connsiteX187" fmla="*/ 2389931 w 12192000"/>
              <a:gd name="connsiteY187" fmla="*/ 4905785 h 5096785"/>
              <a:gd name="connsiteX188" fmla="*/ 2335186 w 12192000"/>
              <a:gd name="connsiteY188" fmla="*/ 4902957 h 5096785"/>
              <a:gd name="connsiteX189" fmla="*/ 2295307 w 12192000"/>
              <a:gd name="connsiteY189" fmla="*/ 4879800 h 5096785"/>
              <a:gd name="connsiteX190" fmla="*/ 2273393 w 12192000"/>
              <a:gd name="connsiteY190" fmla="*/ 4883565 h 5096785"/>
              <a:gd name="connsiteX191" fmla="*/ 2269523 w 12192000"/>
              <a:gd name="connsiteY191" fmla="*/ 4884442 h 5096785"/>
              <a:gd name="connsiteX192" fmla="*/ 2256015 w 12192000"/>
              <a:gd name="connsiteY192" fmla="*/ 4883014 h 5096785"/>
              <a:gd name="connsiteX193" fmla="*/ 2249731 w 12192000"/>
              <a:gd name="connsiteY193" fmla="*/ 4888778 h 5096785"/>
              <a:gd name="connsiteX194" fmla="*/ 2227629 w 12192000"/>
              <a:gd name="connsiteY194" fmla="*/ 4891047 h 5096785"/>
              <a:gd name="connsiteX195" fmla="*/ 2203460 w 12192000"/>
              <a:gd name="connsiteY195" fmla="*/ 4886696 h 5096785"/>
              <a:gd name="connsiteX196" fmla="*/ 2091528 w 12192000"/>
              <a:gd name="connsiteY196" fmla="*/ 4859155 h 5096785"/>
              <a:gd name="connsiteX197" fmla="*/ 2022901 w 12192000"/>
              <a:gd name="connsiteY197" fmla="*/ 4846594 h 5096785"/>
              <a:gd name="connsiteX198" fmla="*/ 1994227 w 12192000"/>
              <a:gd name="connsiteY198" fmla="*/ 4847973 h 5096785"/>
              <a:gd name="connsiteX199" fmla="*/ 1955936 w 12192000"/>
              <a:gd name="connsiteY199" fmla="*/ 4845765 h 5096785"/>
              <a:gd name="connsiteX200" fmla="*/ 1741924 w 12192000"/>
              <a:gd name="connsiteY200" fmla="*/ 4808054 h 5096785"/>
              <a:gd name="connsiteX201" fmla="*/ 1734410 w 12192000"/>
              <a:gd name="connsiteY201" fmla="*/ 4811675 h 5096785"/>
              <a:gd name="connsiteX202" fmla="*/ 1691423 w 12192000"/>
              <a:gd name="connsiteY202" fmla="*/ 4802777 h 5096785"/>
              <a:gd name="connsiteX203" fmla="*/ 1554504 w 12192000"/>
              <a:gd name="connsiteY203" fmla="*/ 4739985 h 5096785"/>
              <a:gd name="connsiteX204" fmla="*/ 1470119 w 12192000"/>
              <a:gd name="connsiteY204" fmla="*/ 4723470 h 5096785"/>
              <a:gd name="connsiteX205" fmla="*/ 1437967 w 12192000"/>
              <a:gd name="connsiteY205" fmla="*/ 4722710 h 5096785"/>
              <a:gd name="connsiteX206" fmla="*/ 1384234 w 12192000"/>
              <a:gd name="connsiteY206" fmla="*/ 4721117 h 5096785"/>
              <a:gd name="connsiteX207" fmla="*/ 1338647 w 12192000"/>
              <a:gd name="connsiteY207" fmla="*/ 4732483 h 5096785"/>
              <a:gd name="connsiteX208" fmla="*/ 1295869 w 12192000"/>
              <a:gd name="connsiteY208" fmla="*/ 4726175 h 5096785"/>
              <a:gd name="connsiteX209" fmla="*/ 1292949 w 12192000"/>
              <a:gd name="connsiteY209" fmla="*/ 4708469 h 5096785"/>
              <a:gd name="connsiteX210" fmla="*/ 1244908 w 12192000"/>
              <a:gd name="connsiteY210" fmla="*/ 4706993 h 5096785"/>
              <a:gd name="connsiteX211" fmla="*/ 1171266 w 12192000"/>
              <a:gd name="connsiteY211" fmla="*/ 4706535 h 5096785"/>
              <a:gd name="connsiteX212" fmla="*/ 1160868 w 12192000"/>
              <a:gd name="connsiteY212" fmla="*/ 4701936 h 5096785"/>
              <a:gd name="connsiteX213" fmla="*/ 1147599 w 12192000"/>
              <a:gd name="connsiteY213" fmla="*/ 4714833 h 5096785"/>
              <a:gd name="connsiteX214" fmla="*/ 1119603 w 12192000"/>
              <a:gd name="connsiteY214" fmla="*/ 4721303 h 5096785"/>
              <a:gd name="connsiteX215" fmla="*/ 997851 w 12192000"/>
              <a:gd name="connsiteY215" fmla="*/ 4722336 h 5096785"/>
              <a:gd name="connsiteX216" fmla="*/ 976455 w 12192000"/>
              <a:gd name="connsiteY216" fmla="*/ 4726407 h 5096785"/>
              <a:gd name="connsiteX217" fmla="*/ 949939 w 12192000"/>
              <a:gd name="connsiteY217" fmla="*/ 4719699 h 5096785"/>
              <a:gd name="connsiteX218" fmla="*/ 894148 w 12192000"/>
              <a:gd name="connsiteY218" fmla="*/ 4710406 h 5096785"/>
              <a:gd name="connsiteX219" fmla="*/ 857990 w 12192000"/>
              <a:gd name="connsiteY219" fmla="*/ 4696844 h 5096785"/>
              <a:gd name="connsiteX220" fmla="*/ 848649 w 12192000"/>
              <a:gd name="connsiteY220" fmla="*/ 4704021 h 5096785"/>
              <a:gd name="connsiteX221" fmla="*/ 826436 w 12192000"/>
              <a:gd name="connsiteY221" fmla="*/ 4707421 h 5096785"/>
              <a:gd name="connsiteX222" fmla="*/ 733052 w 12192000"/>
              <a:gd name="connsiteY222" fmla="*/ 4701884 h 5096785"/>
              <a:gd name="connsiteX223" fmla="*/ 716185 w 12192000"/>
              <a:gd name="connsiteY223" fmla="*/ 4703827 h 5096785"/>
              <a:gd name="connsiteX224" fmla="*/ 696663 w 12192000"/>
              <a:gd name="connsiteY224" fmla="*/ 4697420 h 5096785"/>
              <a:gd name="connsiteX225" fmla="*/ 582722 w 12192000"/>
              <a:gd name="connsiteY225" fmla="*/ 4658637 h 5096785"/>
              <a:gd name="connsiteX226" fmla="*/ 581118 w 12192000"/>
              <a:gd name="connsiteY226" fmla="*/ 4654120 h 5096785"/>
              <a:gd name="connsiteX227" fmla="*/ 546453 w 12192000"/>
              <a:gd name="connsiteY227" fmla="*/ 4652542 h 5096785"/>
              <a:gd name="connsiteX228" fmla="*/ 536773 w 12192000"/>
              <a:gd name="connsiteY228" fmla="*/ 4644609 h 5096785"/>
              <a:gd name="connsiteX229" fmla="*/ 518899 w 12192000"/>
              <a:gd name="connsiteY229" fmla="*/ 4642839 h 5096785"/>
              <a:gd name="connsiteX230" fmla="*/ 388896 w 12192000"/>
              <a:gd name="connsiteY230" fmla="*/ 4619173 h 5096785"/>
              <a:gd name="connsiteX231" fmla="*/ 366479 w 12192000"/>
              <a:gd name="connsiteY231" fmla="*/ 4618896 h 5096785"/>
              <a:gd name="connsiteX232" fmla="*/ 342781 w 12192000"/>
              <a:gd name="connsiteY232" fmla="*/ 4601239 h 5096785"/>
              <a:gd name="connsiteX233" fmla="*/ 255925 w 12192000"/>
              <a:gd name="connsiteY233" fmla="*/ 4598685 h 5096785"/>
              <a:gd name="connsiteX234" fmla="*/ 226919 w 12192000"/>
              <a:gd name="connsiteY234" fmla="*/ 4598460 h 5096785"/>
              <a:gd name="connsiteX235" fmla="*/ 213925 w 12192000"/>
              <a:gd name="connsiteY235" fmla="*/ 4597783 h 5096785"/>
              <a:gd name="connsiteX236" fmla="*/ 215196 w 12192000"/>
              <a:gd name="connsiteY236" fmla="*/ 4588576 h 5096785"/>
              <a:gd name="connsiteX237" fmla="*/ 180214 w 12192000"/>
              <a:gd name="connsiteY237" fmla="*/ 4583701 h 5096785"/>
              <a:gd name="connsiteX238" fmla="*/ 83203 w 12192000"/>
              <a:gd name="connsiteY238" fmla="*/ 4531664 h 5096785"/>
              <a:gd name="connsiteX239" fmla="*/ 4106 w 12192000"/>
              <a:gd name="connsiteY239" fmla="*/ 4517202 h 5096785"/>
              <a:gd name="connsiteX240" fmla="*/ 0 w 12192000"/>
              <a:gd name="connsiteY240" fmla="*/ 4516084 h 5096785"/>
              <a:gd name="connsiteX241" fmla="*/ 0 w 12192000"/>
              <a:gd name="connsiteY241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95307 w 12192000"/>
              <a:gd name="connsiteY188" fmla="*/ 4879800 h 5096785"/>
              <a:gd name="connsiteX189" fmla="*/ 2273393 w 12192000"/>
              <a:gd name="connsiteY189" fmla="*/ 4883565 h 5096785"/>
              <a:gd name="connsiteX190" fmla="*/ 2269523 w 12192000"/>
              <a:gd name="connsiteY190" fmla="*/ 4884442 h 5096785"/>
              <a:gd name="connsiteX191" fmla="*/ 2256015 w 12192000"/>
              <a:gd name="connsiteY191" fmla="*/ 4883014 h 5096785"/>
              <a:gd name="connsiteX192" fmla="*/ 2249731 w 12192000"/>
              <a:gd name="connsiteY192" fmla="*/ 4888778 h 5096785"/>
              <a:gd name="connsiteX193" fmla="*/ 2227629 w 12192000"/>
              <a:gd name="connsiteY193" fmla="*/ 4891047 h 5096785"/>
              <a:gd name="connsiteX194" fmla="*/ 2203460 w 12192000"/>
              <a:gd name="connsiteY194" fmla="*/ 4886696 h 5096785"/>
              <a:gd name="connsiteX195" fmla="*/ 2091528 w 12192000"/>
              <a:gd name="connsiteY195" fmla="*/ 4859155 h 5096785"/>
              <a:gd name="connsiteX196" fmla="*/ 2022901 w 12192000"/>
              <a:gd name="connsiteY196" fmla="*/ 4846594 h 5096785"/>
              <a:gd name="connsiteX197" fmla="*/ 1994227 w 12192000"/>
              <a:gd name="connsiteY197" fmla="*/ 4847973 h 5096785"/>
              <a:gd name="connsiteX198" fmla="*/ 1955936 w 12192000"/>
              <a:gd name="connsiteY198" fmla="*/ 4845765 h 5096785"/>
              <a:gd name="connsiteX199" fmla="*/ 1741924 w 12192000"/>
              <a:gd name="connsiteY199" fmla="*/ 4808054 h 5096785"/>
              <a:gd name="connsiteX200" fmla="*/ 1734410 w 12192000"/>
              <a:gd name="connsiteY200" fmla="*/ 4811675 h 5096785"/>
              <a:gd name="connsiteX201" fmla="*/ 1691423 w 12192000"/>
              <a:gd name="connsiteY201" fmla="*/ 4802777 h 5096785"/>
              <a:gd name="connsiteX202" fmla="*/ 1554504 w 12192000"/>
              <a:gd name="connsiteY202" fmla="*/ 4739985 h 5096785"/>
              <a:gd name="connsiteX203" fmla="*/ 1470119 w 12192000"/>
              <a:gd name="connsiteY203" fmla="*/ 4723470 h 5096785"/>
              <a:gd name="connsiteX204" fmla="*/ 1437967 w 12192000"/>
              <a:gd name="connsiteY204" fmla="*/ 4722710 h 5096785"/>
              <a:gd name="connsiteX205" fmla="*/ 1384234 w 12192000"/>
              <a:gd name="connsiteY205" fmla="*/ 4721117 h 5096785"/>
              <a:gd name="connsiteX206" fmla="*/ 1338647 w 12192000"/>
              <a:gd name="connsiteY206" fmla="*/ 4732483 h 5096785"/>
              <a:gd name="connsiteX207" fmla="*/ 1295869 w 12192000"/>
              <a:gd name="connsiteY207" fmla="*/ 4726175 h 5096785"/>
              <a:gd name="connsiteX208" fmla="*/ 1292949 w 12192000"/>
              <a:gd name="connsiteY208" fmla="*/ 4708469 h 5096785"/>
              <a:gd name="connsiteX209" fmla="*/ 1244908 w 12192000"/>
              <a:gd name="connsiteY209" fmla="*/ 4706993 h 5096785"/>
              <a:gd name="connsiteX210" fmla="*/ 1171266 w 12192000"/>
              <a:gd name="connsiteY210" fmla="*/ 4706535 h 5096785"/>
              <a:gd name="connsiteX211" fmla="*/ 1160868 w 12192000"/>
              <a:gd name="connsiteY211" fmla="*/ 4701936 h 5096785"/>
              <a:gd name="connsiteX212" fmla="*/ 1147599 w 12192000"/>
              <a:gd name="connsiteY212" fmla="*/ 4714833 h 5096785"/>
              <a:gd name="connsiteX213" fmla="*/ 1119603 w 12192000"/>
              <a:gd name="connsiteY213" fmla="*/ 4721303 h 5096785"/>
              <a:gd name="connsiteX214" fmla="*/ 997851 w 12192000"/>
              <a:gd name="connsiteY214" fmla="*/ 4722336 h 5096785"/>
              <a:gd name="connsiteX215" fmla="*/ 976455 w 12192000"/>
              <a:gd name="connsiteY215" fmla="*/ 4726407 h 5096785"/>
              <a:gd name="connsiteX216" fmla="*/ 949939 w 12192000"/>
              <a:gd name="connsiteY216" fmla="*/ 4719699 h 5096785"/>
              <a:gd name="connsiteX217" fmla="*/ 894148 w 12192000"/>
              <a:gd name="connsiteY217" fmla="*/ 4710406 h 5096785"/>
              <a:gd name="connsiteX218" fmla="*/ 857990 w 12192000"/>
              <a:gd name="connsiteY218" fmla="*/ 4696844 h 5096785"/>
              <a:gd name="connsiteX219" fmla="*/ 848649 w 12192000"/>
              <a:gd name="connsiteY219" fmla="*/ 4704021 h 5096785"/>
              <a:gd name="connsiteX220" fmla="*/ 826436 w 12192000"/>
              <a:gd name="connsiteY220" fmla="*/ 4707421 h 5096785"/>
              <a:gd name="connsiteX221" fmla="*/ 733052 w 12192000"/>
              <a:gd name="connsiteY221" fmla="*/ 4701884 h 5096785"/>
              <a:gd name="connsiteX222" fmla="*/ 716185 w 12192000"/>
              <a:gd name="connsiteY222" fmla="*/ 4703827 h 5096785"/>
              <a:gd name="connsiteX223" fmla="*/ 696663 w 12192000"/>
              <a:gd name="connsiteY223" fmla="*/ 4697420 h 5096785"/>
              <a:gd name="connsiteX224" fmla="*/ 582722 w 12192000"/>
              <a:gd name="connsiteY224" fmla="*/ 4658637 h 5096785"/>
              <a:gd name="connsiteX225" fmla="*/ 581118 w 12192000"/>
              <a:gd name="connsiteY225" fmla="*/ 4654120 h 5096785"/>
              <a:gd name="connsiteX226" fmla="*/ 546453 w 12192000"/>
              <a:gd name="connsiteY226" fmla="*/ 4652542 h 5096785"/>
              <a:gd name="connsiteX227" fmla="*/ 536773 w 12192000"/>
              <a:gd name="connsiteY227" fmla="*/ 4644609 h 5096785"/>
              <a:gd name="connsiteX228" fmla="*/ 518899 w 12192000"/>
              <a:gd name="connsiteY228" fmla="*/ 4642839 h 5096785"/>
              <a:gd name="connsiteX229" fmla="*/ 388896 w 12192000"/>
              <a:gd name="connsiteY229" fmla="*/ 4619173 h 5096785"/>
              <a:gd name="connsiteX230" fmla="*/ 366479 w 12192000"/>
              <a:gd name="connsiteY230" fmla="*/ 4618896 h 5096785"/>
              <a:gd name="connsiteX231" fmla="*/ 342781 w 12192000"/>
              <a:gd name="connsiteY231" fmla="*/ 4601239 h 5096785"/>
              <a:gd name="connsiteX232" fmla="*/ 255925 w 12192000"/>
              <a:gd name="connsiteY232" fmla="*/ 4598685 h 5096785"/>
              <a:gd name="connsiteX233" fmla="*/ 226919 w 12192000"/>
              <a:gd name="connsiteY233" fmla="*/ 4598460 h 5096785"/>
              <a:gd name="connsiteX234" fmla="*/ 213925 w 12192000"/>
              <a:gd name="connsiteY234" fmla="*/ 4597783 h 5096785"/>
              <a:gd name="connsiteX235" fmla="*/ 215196 w 12192000"/>
              <a:gd name="connsiteY235" fmla="*/ 4588576 h 5096785"/>
              <a:gd name="connsiteX236" fmla="*/ 180214 w 12192000"/>
              <a:gd name="connsiteY236" fmla="*/ 4583701 h 5096785"/>
              <a:gd name="connsiteX237" fmla="*/ 83203 w 12192000"/>
              <a:gd name="connsiteY237" fmla="*/ 4531664 h 5096785"/>
              <a:gd name="connsiteX238" fmla="*/ 4106 w 12192000"/>
              <a:gd name="connsiteY238" fmla="*/ 4517202 h 5096785"/>
              <a:gd name="connsiteX239" fmla="*/ 0 w 12192000"/>
              <a:gd name="connsiteY239" fmla="*/ 4516084 h 5096785"/>
              <a:gd name="connsiteX240" fmla="*/ 0 w 12192000"/>
              <a:gd name="connsiteY24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696663 w 12192000"/>
              <a:gd name="connsiteY222" fmla="*/ 4697420 h 5096785"/>
              <a:gd name="connsiteX223" fmla="*/ 582722 w 12192000"/>
              <a:gd name="connsiteY223" fmla="*/ 4658637 h 5096785"/>
              <a:gd name="connsiteX224" fmla="*/ 581118 w 12192000"/>
              <a:gd name="connsiteY224" fmla="*/ 4654120 h 5096785"/>
              <a:gd name="connsiteX225" fmla="*/ 546453 w 12192000"/>
              <a:gd name="connsiteY225" fmla="*/ 4652542 h 5096785"/>
              <a:gd name="connsiteX226" fmla="*/ 536773 w 12192000"/>
              <a:gd name="connsiteY226" fmla="*/ 4644609 h 5096785"/>
              <a:gd name="connsiteX227" fmla="*/ 518899 w 12192000"/>
              <a:gd name="connsiteY227" fmla="*/ 4642839 h 5096785"/>
              <a:gd name="connsiteX228" fmla="*/ 388896 w 12192000"/>
              <a:gd name="connsiteY228" fmla="*/ 4619173 h 5096785"/>
              <a:gd name="connsiteX229" fmla="*/ 366479 w 12192000"/>
              <a:gd name="connsiteY229" fmla="*/ 4618896 h 5096785"/>
              <a:gd name="connsiteX230" fmla="*/ 342781 w 12192000"/>
              <a:gd name="connsiteY230" fmla="*/ 4601239 h 5096785"/>
              <a:gd name="connsiteX231" fmla="*/ 255925 w 12192000"/>
              <a:gd name="connsiteY231" fmla="*/ 4598685 h 5096785"/>
              <a:gd name="connsiteX232" fmla="*/ 226919 w 12192000"/>
              <a:gd name="connsiteY232" fmla="*/ 4598460 h 5096785"/>
              <a:gd name="connsiteX233" fmla="*/ 213925 w 12192000"/>
              <a:gd name="connsiteY233" fmla="*/ 4597783 h 5096785"/>
              <a:gd name="connsiteX234" fmla="*/ 215196 w 12192000"/>
              <a:gd name="connsiteY234" fmla="*/ 4588576 h 5096785"/>
              <a:gd name="connsiteX235" fmla="*/ 180214 w 12192000"/>
              <a:gd name="connsiteY235" fmla="*/ 4583701 h 5096785"/>
              <a:gd name="connsiteX236" fmla="*/ 83203 w 12192000"/>
              <a:gd name="connsiteY236" fmla="*/ 4531664 h 5096785"/>
              <a:gd name="connsiteX237" fmla="*/ 4106 w 12192000"/>
              <a:gd name="connsiteY237" fmla="*/ 4517202 h 5096785"/>
              <a:gd name="connsiteX238" fmla="*/ 0 w 12192000"/>
              <a:gd name="connsiteY238" fmla="*/ 4516084 h 5096785"/>
              <a:gd name="connsiteX239" fmla="*/ 0 w 12192000"/>
              <a:gd name="connsiteY23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696663 w 12192000"/>
              <a:gd name="connsiteY222" fmla="*/ 4697420 h 5096785"/>
              <a:gd name="connsiteX223" fmla="*/ 582722 w 12192000"/>
              <a:gd name="connsiteY223" fmla="*/ 4658637 h 5096785"/>
              <a:gd name="connsiteX224" fmla="*/ 581118 w 12192000"/>
              <a:gd name="connsiteY224" fmla="*/ 4654120 h 5096785"/>
              <a:gd name="connsiteX225" fmla="*/ 546453 w 12192000"/>
              <a:gd name="connsiteY225" fmla="*/ 4652542 h 5096785"/>
              <a:gd name="connsiteX226" fmla="*/ 536773 w 12192000"/>
              <a:gd name="connsiteY226" fmla="*/ 4644609 h 5096785"/>
              <a:gd name="connsiteX227" fmla="*/ 388896 w 12192000"/>
              <a:gd name="connsiteY227" fmla="*/ 4619173 h 5096785"/>
              <a:gd name="connsiteX228" fmla="*/ 366479 w 12192000"/>
              <a:gd name="connsiteY228" fmla="*/ 4618896 h 5096785"/>
              <a:gd name="connsiteX229" fmla="*/ 342781 w 12192000"/>
              <a:gd name="connsiteY229" fmla="*/ 4601239 h 5096785"/>
              <a:gd name="connsiteX230" fmla="*/ 255925 w 12192000"/>
              <a:gd name="connsiteY230" fmla="*/ 4598685 h 5096785"/>
              <a:gd name="connsiteX231" fmla="*/ 226919 w 12192000"/>
              <a:gd name="connsiteY231" fmla="*/ 4598460 h 5096785"/>
              <a:gd name="connsiteX232" fmla="*/ 213925 w 12192000"/>
              <a:gd name="connsiteY232" fmla="*/ 4597783 h 5096785"/>
              <a:gd name="connsiteX233" fmla="*/ 215196 w 12192000"/>
              <a:gd name="connsiteY233" fmla="*/ 4588576 h 5096785"/>
              <a:gd name="connsiteX234" fmla="*/ 180214 w 12192000"/>
              <a:gd name="connsiteY234" fmla="*/ 4583701 h 5096785"/>
              <a:gd name="connsiteX235" fmla="*/ 83203 w 12192000"/>
              <a:gd name="connsiteY235" fmla="*/ 4531664 h 5096785"/>
              <a:gd name="connsiteX236" fmla="*/ 4106 w 12192000"/>
              <a:gd name="connsiteY236" fmla="*/ 4517202 h 5096785"/>
              <a:gd name="connsiteX237" fmla="*/ 0 w 12192000"/>
              <a:gd name="connsiteY237" fmla="*/ 4516084 h 5096785"/>
              <a:gd name="connsiteX238" fmla="*/ 0 w 12192000"/>
              <a:gd name="connsiteY238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582722 w 12192000"/>
              <a:gd name="connsiteY222" fmla="*/ 4658637 h 5096785"/>
              <a:gd name="connsiteX223" fmla="*/ 581118 w 12192000"/>
              <a:gd name="connsiteY223" fmla="*/ 4654120 h 5096785"/>
              <a:gd name="connsiteX224" fmla="*/ 546453 w 12192000"/>
              <a:gd name="connsiteY224" fmla="*/ 4652542 h 5096785"/>
              <a:gd name="connsiteX225" fmla="*/ 536773 w 12192000"/>
              <a:gd name="connsiteY225" fmla="*/ 4644609 h 5096785"/>
              <a:gd name="connsiteX226" fmla="*/ 388896 w 12192000"/>
              <a:gd name="connsiteY226" fmla="*/ 4619173 h 5096785"/>
              <a:gd name="connsiteX227" fmla="*/ 366479 w 12192000"/>
              <a:gd name="connsiteY227" fmla="*/ 4618896 h 5096785"/>
              <a:gd name="connsiteX228" fmla="*/ 342781 w 12192000"/>
              <a:gd name="connsiteY228" fmla="*/ 4601239 h 5096785"/>
              <a:gd name="connsiteX229" fmla="*/ 255925 w 12192000"/>
              <a:gd name="connsiteY229" fmla="*/ 4598685 h 5096785"/>
              <a:gd name="connsiteX230" fmla="*/ 226919 w 12192000"/>
              <a:gd name="connsiteY230" fmla="*/ 4598460 h 5096785"/>
              <a:gd name="connsiteX231" fmla="*/ 213925 w 12192000"/>
              <a:gd name="connsiteY231" fmla="*/ 4597783 h 5096785"/>
              <a:gd name="connsiteX232" fmla="*/ 215196 w 12192000"/>
              <a:gd name="connsiteY232" fmla="*/ 4588576 h 5096785"/>
              <a:gd name="connsiteX233" fmla="*/ 180214 w 12192000"/>
              <a:gd name="connsiteY233" fmla="*/ 4583701 h 5096785"/>
              <a:gd name="connsiteX234" fmla="*/ 83203 w 12192000"/>
              <a:gd name="connsiteY234" fmla="*/ 4531664 h 5096785"/>
              <a:gd name="connsiteX235" fmla="*/ 4106 w 12192000"/>
              <a:gd name="connsiteY235" fmla="*/ 4517202 h 5096785"/>
              <a:gd name="connsiteX236" fmla="*/ 0 w 12192000"/>
              <a:gd name="connsiteY236" fmla="*/ 4516084 h 5096785"/>
              <a:gd name="connsiteX237" fmla="*/ 0 w 12192000"/>
              <a:gd name="connsiteY23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648168 h 5096785"/>
              <a:gd name="connsiteX222" fmla="*/ 582722 w 12192000"/>
              <a:gd name="connsiteY222" fmla="*/ 4658637 h 5096785"/>
              <a:gd name="connsiteX223" fmla="*/ 581118 w 12192000"/>
              <a:gd name="connsiteY223" fmla="*/ 4654120 h 5096785"/>
              <a:gd name="connsiteX224" fmla="*/ 546453 w 12192000"/>
              <a:gd name="connsiteY224" fmla="*/ 4652542 h 5096785"/>
              <a:gd name="connsiteX225" fmla="*/ 536773 w 12192000"/>
              <a:gd name="connsiteY225" fmla="*/ 4644609 h 5096785"/>
              <a:gd name="connsiteX226" fmla="*/ 388896 w 12192000"/>
              <a:gd name="connsiteY226" fmla="*/ 4619173 h 5096785"/>
              <a:gd name="connsiteX227" fmla="*/ 366479 w 12192000"/>
              <a:gd name="connsiteY227" fmla="*/ 4618896 h 5096785"/>
              <a:gd name="connsiteX228" fmla="*/ 342781 w 12192000"/>
              <a:gd name="connsiteY228" fmla="*/ 4601239 h 5096785"/>
              <a:gd name="connsiteX229" fmla="*/ 255925 w 12192000"/>
              <a:gd name="connsiteY229" fmla="*/ 4598685 h 5096785"/>
              <a:gd name="connsiteX230" fmla="*/ 226919 w 12192000"/>
              <a:gd name="connsiteY230" fmla="*/ 4598460 h 5096785"/>
              <a:gd name="connsiteX231" fmla="*/ 213925 w 12192000"/>
              <a:gd name="connsiteY231" fmla="*/ 4597783 h 5096785"/>
              <a:gd name="connsiteX232" fmla="*/ 215196 w 12192000"/>
              <a:gd name="connsiteY232" fmla="*/ 4588576 h 5096785"/>
              <a:gd name="connsiteX233" fmla="*/ 180214 w 12192000"/>
              <a:gd name="connsiteY233" fmla="*/ 4583701 h 5096785"/>
              <a:gd name="connsiteX234" fmla="*/ 83203 w 12192000"/>
              <a:gd name="connsiteY234" fmla="*/ 4531664 h 5096785"/>
              <a:gd name="connsiteX235" fmla="*/ 4106 w 12192000"/>
              <a:gd name="connsiteY235" fmla="*/ 4517202 h 5096785"/>
              <a:gd name="connsiteX236" fmla="*/ 0 w 12192000"/>
              <a:gd name="connsiteY236" fmla="*/ 4516084 h 5096785"/>
              <a:gd name="connsiteX237" fmla="*/ 0 w 12192000"/>
              <a:gd name="connsiteY23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295869 w 12192000"/>
              <a:gd name="connsiteY205" fmla="*/ 4726175 h 5096785"/>
              <a:gd name="connsiteX206" fmla="*/ 1292949 w 12192000"/>
              <a:gd name="connsiteY206" fmla="*/ 4708469 h 5096785"/>
              <a:gd name="connsiteX207" fmla="*/ 1244908 w 12192000"/>
              <a:gd name="connsiteY207" fmla="*/ 4706993 h 5096785"/>
              <a:gd name="connsiteX208" fmla="*/ 1171266 w 12192000"/>
              <a:gd name="connsiteY208" fmla="*/ 4706535 h 5096785"/>
              <a:gd name="connsiteX209" fmla="*/ 1160868 w 12192000"/>
              <a:gd name="connsiteY209" fmla="*/ 4701936 h 5096785"/>
              <a:gd name="connsiteX210" fmla="*/ 1147599 w 12192000"/>
              <a:gd name="connsiteY210" fmla="*/ 4714833 h 5096785"/>
              <a:gd name="connsiteX211" fmla="*/ 1119603 w 12192000"/>
              <a:gd name="connsiteY211" fmla="*/ 4721303 h 5096785"/>
              <a:gd name="connsiteX212" fmla="*/ 997851 w 12192000"/>
              <a:gd name="connsiteY212" fmla="*/ 4722336 h 5096785"/>
              <a:gd name="connsiteX213" fmla="*/ 976455 w 12192000"/>
              <a:gd name="connsiteY213" fmla="*/ 4726407 h 5096785"/>
              <a:gd name="connsiteX214" fmla="*/ 949939 w 12192000"/>
              <a:gd name="connsiteY214" fmla="*/ 4719699 h 5096785"/>
              <a:gd name="connsiteX215" fmla="*/ 894148 w 12192000"/>
              <a:gd name="connsiteY215" fmla="*/ 4710406 h 5096785"/>
              <a:gd name="connsiteX216" fmla="*/ 857990 w 12192000"/>
              <a:gd name="connsiteY216" fmla="*/ 4696844 h 5096785"/>
              <a:gd name="connsiteX217" fmla="*/ 848649 w 12192000"/>
              <a:gd name="connsiteY217" fmla="*/ 4704021 h 5096785"/>
              <a:gd name="connsiteX218" fmla="*/ 826436 w 12192000"/>
              <a:gd name="connsiteY218" fmla="*/ 4707421 h 5096785"/>
              <a:gd name="connsiteX219" fmla="*/ 733052 w 12192000"/>
              <a:gd name="connsiteY219" fmla="*/ 4701884 h 5096785"/>
              <a:gd name="connsiteX220" fmla="*/ 716185 w 12192000"/>
              <a:gd name="connsiteY220" fmla="*/ 4648168 h 5096785"/>
              <a:gd name="connsiteX221" fmla="*/ 582722 w 12192000"/>
              <a:gd name="connsiteY221" fmla="*/ 4658637 h 5096785"/>
              <a:gd name="connsiteX222" fmla="*/ 581118 w 12192000"/>
              <a:gd name="connsiteY222" fmla="*/ 4654120 h 5096785"/>
              <a:gd name="connsiteX223" fmla="*/ 546453 w 12192000"/>
              <a:gd name="connsiteY223" fmla="*/ 4652542 h 5096785"/>
              <a:gd name="connsiteX224" fmla="*/ 536773 w 12192000"/>
              <a:gd name="connsiteY224" fmla="*/ 4644609 h 5096785"/>
              <a:gd name="connsiteX225" fmla="*/ 388896 w 12192000"/>
              <a:gd name="connsiteY225" fmla="*/ 4619173 h 5096785"/>
              <a:gd name="connsiteX226" fmla="*/ 366479 w 12192000"/>
              <a:gd name="connsiteY226" fmla="*/ 4618896 h 5096785"/>
              <a:gd name="connsiteX227" fmla="*/ 342781 w 12192000"/>
              <a:gd name="connsiteY227" fmla="*/ 4601239 h 5096785"/>
              <a:gd name="connsiteX228" fmla="*/ 255925 w 12192000"/>
              <a:gd name="connsiteY228" fmla="*/ 4598685 h 5096785"/>
              <a:gd name="connsiteX229" fmla="*/ 226919 w 12192000"/>
              <a:gd name="connsiteY229" fmla="*/ 4598460 h 5096785"/>
              <a:gd name="connsiteX230" fmla="*/ 213925 w 12192000"/>
              <a:gd name="connsiteY230" fmla="*/ 4597783 h 5096785"/>
              <a:gd name="connsiteX231" fmla="*/ 215196 w 12192000"/>
              <a:gd name="connsiteY231" fmla="*/ 4588576 h 5096785"/>
              <a:gd name="connsiteX232" fmla="*/ 180214 w 12192000"/>
              <a:gd name="connsiteY232" fmla="*/ 4583701 h 5096785"/>
              <a:gd name="connsiteX233" fmla="*/ 83203 w 12192000"/>
              <a:gd name="connsiteY233" fmla="*/ 4531664 h 5096785"/>
              <a:gd name="connsiteX234" fmla="*/ 4106 w 12192000"/>
              <a:gd name="connsiteY234" fmla="*/ 4517202 h 5096785"/>
              <a:gd name="connsiteX235" fmla="*/ 0 w 12192000"/>
              <a:gd name="connsiteY235" fmla="*/ 4516084 h 5096785"/>
              <a:gd name="connsiteX236" fmla="*/ 0 w 12192000"/>
              <a:gd name="connsiteY23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295869 w 12192000"/>
              <a:gd name="connsiteY205" fmla="*/ 4726175 h 5096785"/>
              <a:gd name="connsiteX206" fmla="*/ 1292949 w 12192000"/>
              <a:gd name="connsiteY206" fmla="*/ 4684615 h 5096785"/>
              <a:gd name="connsiteX207" fmla="*/ 1244908 w 12192000"/>
              <a:gd name="connsiteY207" fmla="*/ 4706993 h 5096785"/>
              <a:gd name="connsiteX208" fmla="*/ 1171266 w 12192000"/>
              <a:gd name="connsiteY208" fmla="*/ 4706535 h 5096785"/>
              <a:gd name="connsiteX209" fmla="*/ 1160868 w 12192000"/>
              <a:gd name="connsiteY209" fmla="*/ 4701936 h 5096785"/>
              <a:gd name="connsiteX210" fmla="*/ 1147599 w 12192000"/>
              <a:gd name="connsiteY210" fmla="*/ 4714833 h 5096785"/>
              <a:gd name="connsiteX211" fmla="*/ 1119603 w 12192000"/>
              <a:gd name="connsiteY211" fmla="*/ 4721303 h 5096785"/>
              <a:gd name="connsiteX212" fmla="*/ 997851 w 12192000"/>
              <a:gd name="connsiteY212" fmla="*/ 4722336 h 5096785"/>
              <a:gd name="connsiteX213" fmla="*/ 976455 w 12192000"/>
              <a:gd name="connsiteY213" fmla="*/ 4726407 h 5096785"/>
              <a:gd name="connsiteX214" fmla="*/ 949939 w 12192000"/>
              <a:gd name="connsiteY214" fmla="*/ 4719699 h 5096785"/>
              <a:gd name="connsiteX215" fmla="*/ 894148 w 12192000"/>
              <a:gd name="connsiteY215" fmla="*/ 4710406 h 5096785"/>
              <a:gd name="connsiteX216" fmla="*/ 857990 w 12192000"/>
              <a:gd name="connsiteY216" fmla="*/ 4696844 h 5096785"/>
              <a:gd name="connsiteX217" fmla="*/ 848649 w 12192000"/>
              <a:gd name="connsiteY217" fmla="*/ 4704021 h 5096785"/>
              <a:gd name="connsiteX218" fmla="*/ 826436 w 12192000"/>
              <a:gd name="connsiteY218" fmla="*/ 4707421 h 5096785"/>
              <a:gd name="connsiteX219" fmla="*/ 733052 w 12192000"/>
              <a:gd name="connsiteY219" fmla="*/ 4701884 h 5096785"/>
              <a:gd name="connsiteX220" fmla="*/ 716185 w 12192000"/>
              <a:gd name="connsiteY220" fmla="*/ 4648168 h 5096785"/>
              <a:gd name="connsiteX221" fmla="*/ 582722 w 12192000"/>
              <a:gd name="connsiteY221" fmla="*/ 4658637 h 5096785"/>
              <a:gd name="connsiteX222" fmla="*/ 581118 w 12192000"/>
              <a:gd name="connsiteY222" fmla="*/ 4654120 h 5096785"/>
              <a:gd name="connsiteX223" fmla="*/ 546453 w 12192000"/>
              <a:gd name="connsiteY223" fmla="*/ 4652542 h 5096785"/>
              <a:gd name="connsiteX224" fmla="*/ 536773 w 12192000"/>
              <a:gd name="connsiteY224" fmla="*/ 4644609 h 5096785"/>
              <a:gd name="connsiteX225" fmla="*/ 388896 w 12192000"/>
              <a:gd name="connsiteY225" fmla="*/ 4619173 h 5096785"/>
              <a:gd name="connsiteX226" fmla="*/ 366479 w 12192000"/>
              <a:gd name="connsiteY226" fmla="*/ 4618896 h 5096785"/>
              <a:gd name="connsiteX227" fmla="*/ 342781 w 12192000"/>
              <a:gd name="connsiteY227" fmla="*/ 4601239 h 5096785"/>
              <a:gd name="connsiteX228" fmla="*/ 255925 w 12192000"/>
              <a:gd name="connsiteY228" fmla="*/ 4598685 h 5096785"/>
              <a:gd name="connsiteX229" fmla="*/ 226919 w 12192000"/>
              <a:gd name="connsiteY229" fmla="*/ 4598460 h 5096785"/>
              <a:gd name="connsiteX230" fmla="*/ 213925 w 12192000"/>
              <a:gd name="connsiteY230" fmla="*/ 4597783 h 5096785"/>
              <a:gd name="connsiteX231" fmla="*/ 215196 w 12192000"/>
              <a:gd name="connsiteY231" fmla="*/ 4588576 h 5096785"/>
              <a:gd name="connsiteX232" fmla="*/ 180214 w 12192000"/>
              <a:gd name="connsiteY232" fmla="*/ 4583701 h 5096785"/>
              <a:gd name="connsiteX233" fmla="*/ 83203 w 12192000"/>
              <a:gd name="connsiteY233" fmla="*/ 4531664 h 5096785"/>
              <a:gd name="connsiteX234" fmla="*/ 4106 w 12192000"/>
              <a:gd name="connsiteY234" fmla="*/ 4517202 h 5096785"/>
              <a:gd name="connsiteX235" fmla="*/ 0 w 12192000"/>
              <a:gd name="connsiteY235" fmla="*/ 4516084 h 5096785"/>
              <a:gd name="connsiteX236" fmla="*/ 0 w 12192000"/>
              <a:gd name="connsiteY23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295869 w 12192000"/>
              <a:gd name="connsiteY204" fmla="*/ 4726175 h 5096785"/>
              <a:gd name="connsiteX205" fmla="*/ 1292949 w 12192000"/>
              <a:gd name="connsiteY205" fmla="*/ 4684615 h 5096785"/>
              <a:gd name="connsiteX206" fmla="*/ 1244908 w 12192000"/>
              <a:gd name="connsiteY206" fmla="*/ 4706993 h 5096785"/>
              <a:gd name="connsiteX207" fmla="*/ 1171266 w 12192000"/>
              <a:gd name="connsiteY207" fmla="*/ 4706535 h 5096785"/>
              <a:gd name="connsiteX208" fmla="*/ 1160868 w 12192000"/>
              <a:gd name="connsiteY208" fmla="*/ 4701936 h 5096785"/>
              <a:gd name="connsiteX209" fmla="*/ 1147599 w 12192000"/>
              <a:gd name="connsiteY209" fmla="*/ 4714833 h 5096785"/>
              <a:gd name="connsiteX210" fmla="*/ 1119603 w 12192000"/>
              <a:gd name="connsiteY210" fmla="*/ 4721303 h 5096785"/>
              <a:gd name="connsiteX211" fmla="*/ 997851 w 12192000"/>
              <a:gd name="connsiteY211" fmla="*/ 4722336 h 5096785"/>
              <a:gd name="connsiteX212" fmla="*/ 976455 w 12192000"/>
              <a:gd name="connsiteY212" fmla="*/ 4726407 h 5096785"/>
              <a:gd name="connsiteX213" fmla="*/ 949939 w 12192000"/>
              <a:gd name="connsiteY213" fmla="*/ 4719699 h 5096785"/>
              <a:gd name="connsiteX214" fmla="*/ 894148 w 12192000"/>
              <a:gd name="connsiteY214" fmla="*/ 4710406 h 5096785"/>
              <a:gd name="connsiteX215" fmla="*/ 857990 w 12192000"/>
              <a:gd name="connsiteY215" fmla="*/ 4696844 h 5096785"/>
              <a:gd name="connsiteX216" fmla="*/ 848649 w 12192000"/>
              <a:gd name="connsiteY216" fmla="*/ 4704021 h 5096785"/>
              <a:gd name="connsiteX217" fmla="*/ 826436 w 12192000"/>
              <a:gd name="connsiteY217" fmla="*/ 4707421 h 5096785"/>
              <a:gd name="connsiteX218" fmla="*/ 733052 w 12192000"/>
              <a:gd name="connsiteY218" fmla="*/ 4701884 h 5096785"/>
              <a:gd name="connsiteX219" fmla="*/ 716185 w 12192000"/>
              <a:gd name="connsiteY219" fmla="*/ 4648168 h 5096785"/>
              <a:gd name="connsiteX220" fmla="*/ 582722 w 12192000"/>
              <a:gd name="connsiteY220" fmla="*/ 4658637 h 5096785"/>
              <a:gd name="connsiteX221" fmla="*/ 581118 w 12192000"/>
              <a:gd name="connsiteY221" fmla="*/ 4654120 h 5096785"/>
              <a:gd name="connsiteX222" fmla="*/ 546453 w 12192000"/>
              <a:gd name="connsiteY222" fmla="*/ 4652542 h 5096785"/>
              <a:gd name="connsiteX223" fmla="*/ 536773 w 12192000"/>
              <a:gd name="connsiteY223" fmla="*/ 4644609 h 5096785"/>
              <a:gd name="connsiteX224" fmla="*/ 388896 w 12192000"/>
              <a:gd name="connsiteY224" fmla="*/ 4619173 h 5096785"/>
              <a:gd name="connsiteX225" fmla="*/ 366479 w 12192000"/>
              <a:gd name="connsiteY225" fmla="*/ 4618896 h 5096785"/>
              <a:gd name="connsiteX226" fmla="*/ 342781 w 12192000"/>
              <a:gd name="connsiteY226" fmla="*/ 4601239 h 5096785"/>
              <a:gd name="connsiteX227" fmla="*/ 255925 w 12192000"/>
              <a:gd name="connsiteY227" fmla="*/ 4598685 h 5096785"/>
              <a:gd name="connsiteX228" fmla="*/ 226919 w 12192000"/>
              <a:gd name="connsiteY228" fmla="*/ 4598460 h 5096785"/>
              <a:gd name="connsiteX229" fmla="*/ 213925 w 12192000"/>
              <a:gd name="connsiteY229" fmla="*/ 4597783 h 5096785"/>
              <a:gd name="connsiteX230" fmla="*/ 215196 w 12192000"/>
              <a:gd name="connsiteY230" fmla="*/ 4588576 h 5096785"/>
              <a:gd name="connsiteX231" fmla="*/ 180214 w 12192000"/>
              <a:gd name="connsiteY231" fmla="*/ 4583701 h 5096785"/>
              <a:gd name="connsiteX232" fmla="*/ 83203 w 12192000"/>
              <a:gd name="connsiteY232" fmla="*/ 4531664 h 5096785"/>
              <a:gd name="connsiteX233" fmla="*/ 4106 w 12192000"/>
              <a:gd name="connsiteY233" fmla="*/ 4517202 h 5096785"/>
              <a:gd name="connsiteX234" fmla="*/ 0 w 12192000"/>
              <a:gd name="connsiteY234" fmla="*/ 4516084 h 5096785"/>
              <a:gd name="connsiteX235" fmla="*/ 0 w 12192000"/>
              <a:gd name="connsiteY23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3960074 w 12192000"/>
              <a:gd name="connsiteY138" fmla="*/ 5050708 h 5096785"/>
              <a:gd name="connsiteX139" fmla="*/ 3947260 w 12192000"/>
              <a:gd name="connsiteY139" fmla="*/ 5041167 h 5096785"/>
              <a:gd name="connsiteX140" fmla="*/ 3931969 w 12192000"/>
              <a:gd name="connsiteY140" fmla="*/ 5035902 h 5096785"/>
              <a:gd name="connsiteX141" fmla="*/ 3929836 w 12192000"/>
              <a:gd name="connsiteY141" fmla="*/ 5036901 h 5096785"/>
              <a:gd name="connsiteX142" fmla="*/ 3911296 w 12192000"/>
              <a:gd name="connsiteY142" fmla="*/ 5035663 h 5096785"/>
              <a:gd name="connsiteX143" fmla="*/ 3907746 w 12192000"/>
              <a:gd name="connsiteY143" fmla="*/ 5032107 h 5096785"/>
              <a:gd name="connsiteX144" fmla="*/ 3895182 w 12192000"/>
              <a:gd name="connsiteY144" fmla="*/ 5030229 h 5096785"/>
              <a:gd name="connsiteX145" fmla="*/ 3870866 w 12192000"/>
              <a:gd name="connsiteY145" fmla="*/ 5023753 h 5096785"/>
              <a:gd name="connsiteX146" fmla="*/ 3865913 w 12192000"/>
              <a:gd name="connsiteY146" fmla="*/ 5025143 h 5096785"/>
              <a:gd name="connsiteX147" fmla="*/ 3828606 w 12192000"/>
              <a:gd name="connsiteY147" fmla="*/ 5019426 h 5096785"/>
              <a:gd name="connsiteX148" fmla="*/ 3827901 w 12192000"/>
              <a:gd name="connsiteY148" fmla="*/ 5020583 h 5096785"/>
              <a:gd name="connsiteX149" fmla="*/ 3816543 w 12192000"/>
              <a:gd name="connsiteY149" fmla="*/ 5024366 h 5096785"/>
              <a:gd name="connsiteX150" fmla="*/ 3795278 w 12192000"/>
              <a:gd name="connsiteY150" fmla="*/ 5028779 h 5096785"/>
              <a:gd name="connsiteX151" fmla="*/ 3743858 w 12192000"/>
              <a:gd name="connsiteY151" fmla="*/ 5054237 h 5096785"/>
              <a:gd name="connsiteX152" fmla="*/ 3704945 w 12192000"/>
              <a:gd name="connsiteY152" fmla="*/ 5048413 h 5096785"/>
              <a:gd name="connsiteX153" fmla="*/ 3696992 w 12192000"/>
              <a:gd name="connsiteY153" fmla="*/ 5047914 h 5096785"/>
              <a:gd name="connsiteX154" fmla="*/ 3696780 w 12192000"/>
              <a:gd name="connsiteY154" fmla="*/ 5048181 h 5096785"/>
              <a:gd name="connsiteX155" fmla="*/ 3688290 w 12192000"/>
              <a:gd name="connsiteY155" fmla="*/ 5048204 h 5096785"/>
              <a:gd name="connsiteX156" fmla="*/ 3682486 w 12192000"/>
              <a:gd name="connsiteY156" fmla="*/ 5047000 h 5096785"/>
              <a:gd name="connsiteX157" fmla="*/ 3667056 w 12192000"/>
              <a:gd name="connsiteY157" fmla="*/ 5046030 h 5096785"/>
              <a:gd name="connsiteX158" fmla="*/ 3661403 w 12192000"/>
              <a:gd name="connsiteY158" fmla="*/ 5047537 h 5096785"/>
              <a:gd name="connsiteX159" fmla="*/ 3658673 w 12192000"/>
              <a:gd name="connsiteY159" fmla="*/ 5050790 h 5096785"/>
              <a:gd name="connsiteX160" fmla="*/ 3657333 w 12192000"/>
              <a:gd name="connsiteY160" fmla="*/ 5050325 h 5096785"/>
              <a:gd name="connsiteX161" fmla="*/ 3626778 w 12192000"/>
              <a:gd name="connsiteY161" fmla="*/ 5057882 h 5096785"/>
              <a:gd name="connsiteX162" fmla="*/ 3560067 w 12192000"/>
              <a:gd name="connsiteY162" fmla="*/ 5064266 h 5096785"/>
              <a:gd name="connsiteX163" fmla="*/ 3522641 w 12192000"/>
              <a:gd name="connsiteY163" fmla="*/ 5063654 h 5096785"/>
              <a:gd name="connsiteX164" fmla="*/ 3419275 w 12192000"/>
              <a:gd name="connsiteY164" fmla="*/ 5066646 h 5096785"/>
              <a:gd name="connsiteX165" fmla="*/ 3314869 w 12192000"/>
              <a:gd name="connsiteY165" fmla="*/ 5073197 h 5096785"/>
              <a:gd name="connsiteX166" fmla="*/ 3259088 w 12192000"/>
              <a:gd name="connsiteY166" fmla="*/ 5096363 h 5096785"/>
              <a:gd name="connsiteX167" fmla="*/ 3253104 w 12192000"/>
              <a:gd name="connsiteY167" fmla="*/ 5096785 h 5096785"/>
              <a:gd name="connsiteX168" fmla="*/ 3238751 w 12192000"/>
              <a:gd name="connsiteY168" fmla="*/ 5092996 h 5096785"/>
              <a:gd name="connsiteX169" fmla="*/ 3233681 w 12192000"/>
              <a:gd name="connsiteY169" fmla="*/ 5090758 h 5096785"/>
              <a:gd name="connsiteX170" fmla="*/ 3225562 w 12192000"/>
              <a:gd name="connsiteY170" fmla="*/ 5089215 h 5096785"/>
              <a:gd name="connsiteX171" fmla="*/ 3225260 w 12192000"/>
              <a:gd name="connsiteY171" fmla="*/ 5089437 h 5096785"/>
              <a:gd name="connsiteX172" fmla="*/ 3217859 w 12192000"/>
              <a:gd name="connsiteY172" fmla="*/ 5087484 h 5096785"/>
              <a:gd name="connsiteX173" fmla="*/ 3182980 w 12192000"/>
              <a:gd name="connsiteY173" fmla="*/ 5074650 h 5096785"/>
              <a:gd name="connsiteX174" fmla="*/ 3055081 w 12192000"/>
              <a:gd name="connsiteY174" fmla="*/ 5080424 h 5096785"/>
              <a:gd name="connsiteX175" fmla="*/ 3049807 w 12192000"/>
              <a:gd name="connsiteY175" fmla="*/ 5080860 h 5096785"/>
              <a:gd name="connsiteX176" fmla="*/ 3029122 w 12192000"/>
              <a:gd name="connsiteY176" fmla="*/ 5070085 h 5096785"/>
              <a:gd name="connsiteX177" fmla="*/ 3017862 w 12192000"/>
              <a:gd name="connsiteY177" fmla="*/ 5065942 h 5096785"/>
              <a:gd name="connsiteX178" fmla="*/ 3015868 w 12192000"/>
              <a:gd name="connsiteY178" fmla="*/ 5061832 h 5096785"/>
              <a:gd name="connsiteX179" fmla="*/ 2998644 w 12192000"/>
              <a:gd name="connsiteY179" fmla="*/ 5057210 h 5096785"/>
              <a:gd name="connsiteX180" fmla="*/ 2996219 w 12192000"/>
              <a:gd name="connsiteY180" fmla="*/ 5057788 h 5096785"/>
              <a:gd name="connsiteX181" fmla="*/ 2983676 w 12192000"/>
              <a:gd name="connsiteY181" fmla="*/ 5049852 h 5096785"/>
              <a:gd name="connsiteX182" fmla="*/ 2903609 w 12192000"/>
              <a:gd name="connsiteY182" fmla="*/ 4998457 h 5096785"/>
              <a:gd name="connsiteX183" fmla="*/ 2758830 w 12192000"/>
              <a:gd name="connsiteY183" fmla="*/ 4974760 h 5096785"/>
              <a:gd name="connsiteX184" fmla="*/ 2532669 w 12192000"/>
              <a:gd name="connsiteY184" fmla="*/ 4940573 h 5096785"/>
              <a:gd name="connsiteX185" fmla="*/ 2389931 w 12192000"/>
              <a:gd name="connsiteY185" fmla="*/ 4905785 h 5096785"/>
              <a:gd name="connsiteX186" fmla="*/ 2335186 w 12192000"/>
              <a:gd name="connsiteY186" fmla="*/ 4902957 h 5096785"/>
              <a:gd name="connsiteX187" fmla="*/ 2273393 w 12192000"/>
              <a:gd name="connsiteY187" fmla="*/ 4883565 h 5096785"/>
              <a:gd name="connsiteX188" fmla="*/ 2269523 w 12192000"/>
              <a:gd name="connsiteY188" fmla="*/ 4884442 h 5096785"/>
              <a:gd name="connsiteX189" fmla="*/ 2256015 w 12192000"/>
              <a:gd name="connsiteY189" fmla="*/ 4883014 h 5096785"/>
              <a:gd name="connsiteX190" fmla="*/ 2249731 w 12192000"/>
              <a:gd name="connsiteY190" fmla="*/ 4888778 h 5096785"/>
              <a:gd name="connsiteX191" fmla="*/ 2227629 w 12192000"/>
              <a:gd name="connsiteY191" fmla="*/ 4891047 h 5096785"/>
              <a:gd name="connsiteX192" fmla="*/ 2203460 w 12192000"/>
              <a:gd name="connsiteY192" fmla="*/ 4886696 h 5096785"/>
              <a:gd name="connsiteX193" fmla="*/ 2091528 w 12192000"/>
              <a:gd name="connsiteY193" fmla="*/ 4859155 h 5096785"/>
              <a:gd name="connsiteX194" fmla="*/ 2022901 w 12192000"/>
              <a:gd name="connsiteY194" fmla="*/ 4846594 h 5096785"/>
              <a:gd name="connsiteX195" fmla="*/ 1994227 w 12192000"/>
              <a:gd name="connsiteY195" fmla="*/ 4847973 h 5096785"/>
              <a:gd name="connsiteX196" fmla="*/ 1955936 w 12192000"/>
              <a:gd name="connsiteY196" fmla="*/ 4845765 h 5096785"/>
              <a:gd name="connsiteX197" fmla="*/ 1741924 w 12192000"/>
              <a:gd name="connsiteY197" fmla="*/ 4808054 h 5096785"/>
              <a:gd name="connsiteX198" fmla="*/ 1734410 w 12192000"/>
              <a:gd name="connsiteY198" fmla="*/ 4811675 h 5096785"/>
              <a:gd name="connsiteX199" fmla="*/ 1691423 w 12192000"/>
              <a:gd name="connsiteY199" fmla="*/ 4802777 h 5096785"/>
              <a:gd name="connsiteX200" fmla="*/ 1554504 w 12192000"/>
              <a:gd name="connsiteY200" fmla="*/ 4739985 h 5096785"/>
              <a:gd name="connsiteX201" fmla="*/ 1470119 w 12192000"/>
              <a:gd name="connsiteY201" fmla="*/ 4723470 h 5096785"/>
              <a:gd name="connsiteX202" fmla="*/ 1437967 w 12192000"/>
              <a:gd name="connsiteY202" fmla="*/ 4722710 h 5096785"/>
              <a:gd name="connsiteX203" fmla="*/ 1295869 w 12192000"/>
              <a:gd name="connsiteY203" fmla="*/ 4726175 h 5096785"/>
              <a:gd name="connsiteX204" fmla="*/ 1292949 w 12192000"/>
              <a:gd name="connsiteY204" fmla="*/ 4684615 h 5096785"/>
              <a:gd name="connsiteX205" fmla="*/ 1244908 w 12192000"/>
              <a:gd name="connsiteY205" fmla="*/ 4706993 h 5096785"/>
              <a:gd name="connsiteX206" fmla="*/ 1171266 w 12192000"/>
              <a:gd name="connsiteY206" fmla="*/ 4706535 h 5096785"/>
              <a:gd name="connsiteX207" fmla="*/ 1160868 w 12192000"/>
              <a:gd name="connsiteY207" fmla="*/ 4701936 h 5096785"/>
              <a:gd name="connsiteX208" fmla="*/ 1147599 w 12192000"/>
              <a:gd name="connsiteY208" fmla="*/ 4714833 h 5096785"/>
              <a:gd name="connsiteX209" fmla="*/ 1119603 w 12192000"/>
              <a:gd name="connsiteY209" fmla="*/ 4721303 h 5096785"/>
              <a:gd name="connsiteX210" fmla="*/ 997851 w 12192000"/>
              <a:gd name="connsiteY210" fmla="*/ 4722336 h 5096785"/>
              <a:gd name="connsiteX211" fmla="*/ 976455 w 12192000"/>
              <a:gd name="connsiteY211" fmla="*/ 4726407 h 5096785"/>
              <a:gd name="connsiteX212" fmla="*/ 949939 w 12192000"/>
              <a:gd name="connsiteY212" fmla="*/ 4719699 h 5096785"/>
              <a:gd name="connsiteX213" fmla="*/ 894148 w 12192000"/>
              <a:gd name="connsiteY213" fmla="*/ 4710406 h 5096785"/>
              <a:gd name="connsiteX214" fmla="*/ 857990 w 12192000"/>
              <a:gd name="connsiteY214" fmla="*/ 4696844 h 5096785"/>
              <a:gd name="connsiteX215" fmla="*/ 848649 w 12192000"/>
              <a:gd name="connsiteY215" fmla="*/ 4704021 h 5096785"/>
              <a:gd name="connsiteX216" fmla="*/ 826436 w 12192000"/>
              <a:gd name="connsiteY216" fmla="*/ 4707421 h 5096785"/>
              <a:gd name="connsiteX217" fmla="*/ 733052 w 12192000"/>
              <a:gd name="connsiteY217" fmla="*/ 4701884 h 5096785"/>
              <a:gd name="connsiteX218" fmla="*/ 716185 w 12192000"/>
              <a:gd name="connsiteY218" fmla="*/ 4648168 h 5096785"/>
              <a:gd name="connsiteX219" fmla="*/ 582722 w 12192000"/>
              <a:gd name="connsiteY219" fmla="*/ 4658637 h 5096785"/>
              <a:gd name="connsiteX220" fmla="*/ 581118 w 12192000"/>
              <a:gd name="connsiteY220" fmla="*/ 4654120 h 5096785"/>
              <a:gd name="connsiteX221" fmla="*/ 546453 w 12192000"/>
              <a:gd name="connsiteY221" fmla="*/ 4652542 h 5096785"/>
              <a:gd name="connsiteX222" fmla="*/ 536773 w 12192000"/>
              <a:gd name="connsiteY222" fmla="*/ 4644609 h 5096785"/>
              <a:gd name="connsiteX223" fmla="*/ 388896 w 12192000"/>
              <a:gd name="connsiteY223" fmla="*/ 4619173 h 5096785"/>
              <a:gd name="connsiteX224" fmla="*/ 366479 w 12192000"/>
              <a:gd name="connsiteY224" fmla="*/ 4618896 h 5096785"/>
              <a:gd name="connsiteX225" fmla="*/ 342781 w 12192000"/>
              <a:gd name="connsiteY225" fmla="*/ 4601239 h 5096785"/>
              <a:gd name="connsiteX226" fmla="*/ 255925 w 12192000"/>
              <a:gd name="connsiteY226" fmla="*/ 4598685 h 5096785"/>
              <a:gd name="connsiteX227" fmla="*/ 226919 w 12192000"/>
              <a:gd name="connsiteY227" fmla="*/ 4598460 h 5096785"/>
              <a:gd name="connsiteX228" fmla="*/ 213925 w 12192000"/>
              <a:gd name="connsiteY228" fmla="*/ 4597783 h 5096785"/>
              <a:gd name="connsiteX229" fmla="*/ 215196 w 12192000"/>
              <a:gd name="connsiteY229" fmla="*/ 4588576 h 5096785"/>
              <a:gd name="connsiteX230" fmla="*/ 180214 w 12192000"/>
              <a:gd name="connsiteY230" fmla="*/ 4583701 h 5096785"/>
              <a:gd name="connsiteX231" fmla="*/ 83203 w 12192000"/>
              <a:gd name="connsiteY231" fmla="*/ 4531664 h 5096785"/>
              <a:gd name="connsiteX232" fmla="*/ 4106 w 12192000"/>
              <a:gd name="connsiteY232" fmla="*/ 4517202 h 5096785"/>
              <a:gd name="connsiteX233" fmla="*/ 0 w 12192000"/>
              <a:gd name="connsiteY233" fmla="*/ 4516084 h 5096785"/>
              <a:gd name="connsiteX234" fmla="*/ 0 w 12192000"/>
              <a:gd name="connsiteY23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3947260 w 12192000"/>
              <a:gd name="connsiteY138" fmla="*/ 5041167 h 5096785"/>
              <a:gd name="connsiteX139" fmla="*/ 3931969 w 12192000"/>
              <a:gd name="connsiteY139" fmla="*/ 5035902 h 5096785"/>
              <a:gd name="connsiteX140" fmla="*/ 3929836 w 12192000"/>
              <a:gd name="connsiteY140" fmla="*/ 5036901 h 5096785"/>
              <a:gd name="connsiteX141" fmla="*/ 3911296 w 12192000"/>
              <a:gd name="connsiteY141" fmla="*/ 5035663 h 5096785"/>
              <a:gd name="connsiteX142" fmla="*/ 3907746 w 12192000"/>
              <a:gd name="connsiteY142" fmla="*/ 5032107 h 5096785"/>
              <a:gd name="connsiteX143" fmla="*/ 3895182 w 12192000"/>
              <a:gd name="connsiteY143" fmla="*/ 5030229 h 5096785"/>
              <a:gd name="connsiteX144" fmla="*/ 3870866 w 12192000"/>
              <a:gd name="connsiteY144" fmla="*/ 5023753 h 5096785"/>
              <a:gd name="connsiteX145" fmla="*/ 3865913 w 12192000"/>
              <a:gd name="connsiteY145" fmla="*/ 5025143 h 5096785"/>
              <a:gd name="connsiteX146" fmla="*/ 3828606 w 12192000"/>
              <a:gd name="connsiteY146" fmla="*/ 5019426 h 5096785"/>
              <a:gd name="connsiteX147" fmla="*/ 3827901 w 12192000"/>
              <a:gd name="connsiteY147" fmla="*/ 5020583 h 5096785"/>
              <a:gd name="connsiteX148" fmla="*/ 3816543 w 12192000"/>
              <a:gd name="connsiteY148" fmla="*/ 5024366 h 5096785"/>
              <a:gd name="connsiteX149" fmla="*/ 3795278 w 12192000"/>
              <a:gd name="connsiteY149" fmla="*/ 5028779 h 5096785"/>
              <a:gd name="connsiteX150" fmla="*/ 3743858 w 12192000"/>
              <a:gd name="connsiteY150" fmla="*/ 5054237 h 5096785"/>
              <a:gd name="connsiteX151" fmla="*/ 3704945 w 12192000"/>
              <a:gd name="connsiteY151" fmla="*/ 5048413 h 5096785"/>
              <a:gd name="connsiteX152" fmla="*/ 3696992 w 12192000"/>
              <a:gd name="connsiteY152" fmla="*/ 5047914 h 5096785"/>
              <a:gd name="connsiteX153" fmla="*/ 3696780 w 12192000"/>
              <a:gd name="connsiteY153" fmla="*/ 5048181 h 5096785"/>
              <a:gd name="connsiteX154" fmla="*/ 3688290 w 12192000"/>
              <a:gd name="connsiteY154" fmla="*/ 5048204 h 5096785"/>
              <a:gd name="connsiteX155" fmla="*/ 3682486 w 12192000"/>
              <a:gd name="connsiteY155" fmla="*/ 5047000 h 5096785"/>
              <a:gd name="connsiteX156" fmla="*/ 3667056 w 12192000"/>
              <a:gd name="connsiteY156" fmla="*/ 5046030 h 5096785"/>
              <a:gd name="connsiteX157" fmla="*/ 3661403 w 12192000"/>
              <a:gd name="connsiteY157" fmla="*/ 5047537 h 5096785"/>
              <a:gd name="connsiteX158" fmla="*/ 3658673 w 12192000"/>
              <a:gd name="connsiteY158" fmla="*/ 5050790 h 5096785"/>
              <a:gd name="connsiteX159" fmla="*/ 3657333 w 12192000"/>
              <a:gd name="connsiteY159" fmla="*/ 5050325 h 5096785"/>
              <a:gd name="connsiteX160" fmla="*/ 3626778 w 12192000"/>
              <a:gd name="connsiteY160" fmla="*/ 5057882 h 5096785"/>
              <a:gd name="connsiteX161" fmla="*/ 3560067 w 12192000"/>
              <a:gd name="connsiteY161" fmla="*/ 5064266 h 5096785"/>
              <a:gd name="connsiteX162" fmla="*/ 3522641 w 12192000"/>
              <a:gd name="connsiteY162" fmla="*/ 5063654 h 5096785"/>
              <a:gd name="connsiteX163" fmla="*/ 3419275 w 12192000"/>
              <a:gd name="connsiteY163" fmla="*/ 5066646 h 5096785"/>
              <a:gd name="connsiteX164" fmla="*/ 3314869 w 12192000"/>
              <a:gd name="connsiteY164" fmla="*/ 5073197 h 5096785"/>
              <a:gd name="connsiteX165" fmla="*/ 3259088 w 12192000"/>
              <a:gd name="connsiteY165" fmla="*/ 5096363 h 5096785"/>
              <a:gd name="connsiteX166" fmla="*/ 3253104 w 12192000"/>
              <a:gd name="connsiteY166" fmla="*/ 5096785 h 5096785"/>
              <a:gd name="connsiteX167" fmla="*/ 3238751 w 12192000"/>
              <a:gd name="connsiteY167" fmla="*/ 5092996 h 5096785"/>
              <a:gd name="connsiteX168" fmla="*/ 3233681 w 12192000"/>
              <a:gd name="connsiteY168" fmla="*/ 5090758 h 5096785"/>
              <a:gd name="connsiteX169" fmla="*/ 3225562 w 12192000"/>
              <a:gd name="connsiteY169" fmla="*/ 5089215 h 5096785"/>
              <a:gd name="connsiteX170" fmla="*/ 3225260 w 12192000"/>
              <a:gd name="connsiteY170" fmla="*/ 5089437 h 5096785"/>
              <a:gd name="connsiteX171" fmla="*/ 3217859 w 12192000"/>
              <a:gd name="connsiteY171" fmla="*/ 5087484 h 5096785"/>
              <a:gd name="connsiteX172" fmla="*/ 3182980 w 12192000"/>
              <a:gd name="connsiteY172" fmla="*/ 5074650 h 5096785"/>
              <a:gd name="connsiteX173" fmla="*/ 3055081 w 12192000"/>
              <a:gd name="connsiteY173" fmla="*/ 5080424 h 5096785"/>
              <a:gd name="connsiteX174" fmla="*/ 3049807 w 12192000"/>
              <a:gd name="connsiteY174" fmla="*/ 5080860 h 5096785"/>
              <a:gd name="connsiteX175" fmla="*/ 3029122 w 12192000"/>
              <a:gd name="connsiteY175" fmla="*/ 5070085 h 5096785"/>
              <a:gd name="connsiteX176" fmla="*/ 3017862 w 12192000"/>
              <a:gd name="connsiteY176" fmla="*/ 5065942 h 5096785"/>
              <a:gd name="connsiteX177" fmla="*/ 3015868 w 12192000"/>
              <a:gd name="connsiteY177" fmla="*/ 5061832 h 5096785"/>
              <a:gd name="connsiteX178" fmla="*/ 2998644 w 12192000"/>
              <a:gd name="connsiteY178" fmla="*/ 5057210 h 5096785"/>
              <a:gd name="connsiteX179" fmla="*/ 2996219 w 12192000"/>
              <a:gd name="connsiteY179" fmla="*/ 5057788 h 5096785"/>
              <a:gd name="connsiteX180" fmla="*/ 2983676 w 12192000"/>
              <a:gd name="connsiteY180" fmla="*/ 5049852 h 5096785"/>
              <a:gd name="connsiteX181" fmla="*/ 2903609 w 12192000"/>
              <a:gd name="connsiteY181" fmla="*/ 4998457 h 5096785"/>
              <a:gd name="connsiteX182" fmla="*/ 2758830 w 12192000"/>
              <a:gd name="connsiteY182" fmla="*/ 4974760 h 5096785"/>
              <a:gd name="connsiteX183" fmla="*/ 2532669 w 12192000"/>
              <a:gd name="connsiteY183" fmla="*/ 4940573 h 5096785"/>
              <a:gd name="connsiteX184" fmla="*/ 2389931 w 12192000"/>
              <a:gd name="connsiteY184" fmla="*/ 4905785 h 5096785"/>
              <a:gd name="connsiteX185" fmla="*/ 2335186 w 12192000"/>
              <a:gd name="connsiteY185" fmla="*/ 4902957 h 5096785"/>
              <a:gd name="connsiteX186" fmla="*/ 2273393 w 12192000"/>
              <a:gd name="connsiteY186" fmla="*/ 4883565 h 5096785"/>
              <a:gd name="connsiteX187" fmla="*/ 2269523 w 12192000"/>
              <a:gd name="connsiteY187" fmla="*/ 4884442 h 5096785"/>
              <a:gd name="connsiteX188" fmla="*/ 2256015 w 12192000"/>
              <a:gd name="connsiteY188" fmla="*/ 4883014 h 5096785"/>
              <a:gd name="connsiteX189" fmla="*/ 2249731 w 12192000"/>
              <a:gd name="connsiteY189" fmla="*/ 4888778 h 5096785"/>
              <a:gd name="connsiteX190" fmla="*/ 2227629 w 12192000"/>
              <a:gd name="connsiteY190" fmla="*/ 4891047 h 5096785"/>
              <a:gd name="connsiteX191" fmla="*/ 2203460 w 12192000"/>
              <a:gd name="connsiteY191" fmla="*/ 4886696 h 5096785"/>
              <a:gd name="connsiteX192" fmla="*/ 2091528 w 12192000"/>
              <a:gd name="connsiteY192" fmla="*/ 4859155 h 5096785"/>
              <a:gd name="connsiteX193" fmla="*/ 2022901 w 12192000"/>
              <a:gd name="connsiteY193" fmla="*/ 4846594 h 5096785"/>
              <a:gd name="connsiteX194" fmla="*/ 1994227 w 12192000"/>
              <a:gd name="connsiteY194" fmla="*/ 4847973 h 5096785"/>
              <a:gd name="connsiteX195" fmla="*/ 1955936 w 12192000"/>
              <a:gd name="connsiteY195" fmla="*/ 4845765 h 5096785"/>
              <a:gd name="connsiteX196" fmla="*/ 1741924 w 12192000"/>
              <a:gd name="connsiteY196" fmla="*/ 4808054 h 5096785"/>
              <a:gd name="connsiteX197" fmla="*/ 1734410 w 12192000"/>
              <a:gd name="connsiteY197" fmla="*/ 4811675 h 5096785"/>
              <a:gd name="connsiteX198" fmla="*/ 1691423 w 12192000"/>
              <a:gd name="connsiteY198" fmla="*/ 4802777 h 5096785"/>
              <a:gd name="connsiteX199" fmla="*/ 1554504 w 12192000"/>
              <a:gd name="connsiteY199" fmla="*/ 4739985 h 5096785"/>
              <a:gd name="connsiteX200" fmla="*/ 1470119 w 12192000"/>
              <a:gd name="connsiteY200" fmla="*/ 4723470 h 5096785"/>
              <a:gd name="connsiteX201" fmla="*/ 1437967 w 12192000"/>
              <a:gd name="connsiteY201" fmla="*/ 4722710 h 5096785"/>
              <a:gd name="connsiteX202" fmla="*/ 1295869 w 12192000"/>
              <a:gd name="connsiteY202" fmla="*/ 4726175 h 5096785"/>
              <a:gd name="connsiteX203" fmla="*/ 1292949 w 12192000"/>
              <a:gd name="connsiteY203" fmla="*/ 4684615 h 5096785"/>
              <a:gd name="connsiteX204" fmla="*/ 1244908 w 12192000"/>
              <a:gd name="connsiteY204" fmla="*/ 4706993 h 5096785"/>
              <a:gd name="connsiteX205" fmla="*/ 1171266 w 12192000"/>
              <a:gd name="connsiteY205" fmla="*/ 4706535 h 5096785"/>
              <a:gd name="connsiteX206" fmla="*/ 1160868 w 12192000"/>
              <a:gd name="connsiteY206" fmla="*/ 4701936 h 5096785"/>
              <a:gd name="connsiteX207" fmla="*/ 1147599 w 12192000"/>
              <a:gd name="connsiteY207" fmla="*/ 4714833 h 5096785"/>
              <a:gd name="connsiteX208" fmla="*/ 1119603 w 12192000"/>
              <a:gd name="connsiteY208" fmla="*/ 4721303 h 5096785"/>
              <a:gd name="connsiteX209" fmla="*/ 997851 w 12192000"/>
              <a:gd name="connsiteY209" fmla="*/ 4722336 h 5096785"/>
              <a:gd name="connsiteX210" fmla="*/ 976455 w 12192000"/>
              <a:gd name="connsiteY210" fmla="*/ 4726407 h 5096785"/>
              <a:gd name="connsiteX211" fmla="*/ 949939 w 12192000"/>
              <a:gd name="connsiteY211" fmla="*/ 4719699 h 5096785"/>
              <a:gd name="connsiteX212" fmla="*/ 894148 w 12192000"/>
              <a:gd name="connsiteY212" fmla="*/ 4710406 h 5096785"/>
              <a:gd name="connsiteX213" fmla="*/ 857990 w 12192000"/>
              <a:gd name="connsiteY213" fmla="*/ 4696844 h 5096785"/>
              <a:gd name="connsiteX214" fmla="*/ 848649 w 12192000"/>
              <a:gd name="connsiteY214" fmla="*/ 4704021 h 5096785"/>
              <a:gd name="connsiteX215" fmla="*/ 826436 w 12192000"/>
              <a:gd name="connsiteY215" fmla="*/ 4707421 h 5096785"/>
              <a:gd name="connsiteX216" fmla="*/ 733052 w 12192000"/>
              <a:gd name="connsiteY216" fmla="*/ 4701884 h 5096785"/>
              <a:gd name="connsiteX217" fmla="*/ 716185 w 12192000"/>
              <a:gd name="connsiteY217" fmla="*/ 4648168 h 5096785"/>
              <a:gd name="connsiteX218" fmla="*/ 582722 w 12192000"/>
              <a:gd name="connsiteY218" fmla="*/ 4658637 h 5096785"/>
              <a:gd name="connsiteX219" fmla="*/ 581118 w 12192000"/>
              <a:gd name="connsiteY219" fmla="*/ 4654120 h 5096785"/>
              <a:gd name="connsiteX220" fmla="*/ 546453 w 12192000"/>
              <a:gd name="connsiteY220" fmla="*/ 4652542 h 5096785"/>
              <a:gd name="connsiteX221" fmla="*/ 536773 w 12192000"/>
              <a:gd name="connsiteY221" fmla="*/ 4644609 h 5096785"/>
              <a:gd name="connsiteX222" fmla="*/ 388896 w 12192000"/>
              <a:gd name="connsiteY222" fmla="*/ 4619173 h 5096785"/>
              <a:gd name="connsiteX223" fmla="*/ 366479 w 12192000"/>
              <a:gd name="connsiteY223" fmla="*/ 4618896 h 5096785"/>
              <a:gd name="connsiteX224" fmla="*/ 342781 w 12192000"/>
              <a:gd name="connsiteY224" fmla="*/ 4601239 h 5096785"/>
              <a:gd name="connsiteX225" fmla="*/ 255925 w 12192000"/>
              <a:gd name="connsiteY225" fmla="*/ 4598685 h 5096785"/>
              <a:gd name="connsiteX226" fmla="*/ 226919 w 12192000"/>
              <a:gd name="connsiteY226" fmla="*/ 4598460 h 5096785"/>
              <a:gd name="connsiteX227" fmla="*/ 213925 w 12192000"/>
              <a:gd name="connsiteY227" fmla="*/ 4597783 h 5096785"/>
              <a:gd name="connsiteX228" fmla="*/ 215196 w 12192000"/>
              <a:gd name="connsiteY228" fmla="*/ 4588576 h 5096785"/>
              <a:gd name="connsiteX229" fmla="*/ 180214 w 12192000"/>
              <a:gd name="connsiteY229" fmla="*/ 4583701 h 5096785"/>
              <a:gd name="connsiteX230" fmla="*/ 83203 w 12192000"/>
              <a:gd name="connsiteY230" fmla="*/ 4531664 h 5096785"/>
              <a:gd name="connsiteX231" fmla="*/ 4106 w 12192000"/>
              <a:gd name="connsiteY231" fmla="*/ 4517202 h 5096785"/>
              <a:gd name="connsiteX232" fmla="*/ 0 w 12192000"/>
              <a:gd name="connsiteY232" fmla="*/ 4516084 h 5096785"/>
              <a:gd name="connsiteX233" fmla="*/ 0 w 12192000"/>
              <a:gd name="connsiteY233" fmla="*/ 0 h 5096785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31969 w 12192000"/>
              <a:gd name="connsiteY139" fmla="*/ 5035902 h 5238841"/>
              <a:gd name="connsiteX140" fmla="*/ 3929836 w 12192000"/>
              <a:gd name="connsiteY140" fmla="*/ 5036901 h 5238841"/>
              <a:gd name="connsiteX141" fmla="*/ 3911296 w 12192000"/>
              <a:gd name="connsiteY141" fmla="*/ 5035663 h 5238841"/>
              <a:gd name="connsiteX142" fmla="*/ 3955454 w 12192000"/>
              <a:gd name="connsiteY142" fmla="*/ 5238841 h 5238841"/>
              <a:gd name="connsiteX143" fmla="*/ 3895182 w 12192000"/>
              <a:gd name="connsiteY143" fmla="*/ 5030229 h 5238841"/>
              <a:gd name="connsiteX144" fmla="*/ 3870866 w 12192000"/>
              <a:gd name="connsiteY144" fmla="*/ 5023753 h 5238841"/>
              <a:gd name="connsiteX145" fmla="*/ 3865913 w 12192000"/>
              <a:gd name="connsiteY145" fmla="*/ 5025143 h 5238841"/>
              <a:gd name="connsiteX146" fmla="*/ 3828606 w 12192000"/>
              <a:gd name="connsiteY146" fmla="*/ 5019426 h 5238841"/>
              <a:gd name="connsiteX147" fmla="*/ 3827901 w 12192000"/>
              <a:gd name="connsiteY147" fmla="*/ 5020583 h 5238841"/>
              <a:gd name="connsiteX148" fmla="*/ 3816543 w 12192000"/>
              <a:gd name="connsiteY148" fmla="*/ 5024366 h 5238841"/>
              <a:gd name="connsiteX149" fmla="*/ 3795278 w 12192000"/>
              <a:gd name="connsiteY149" fmla="*/ 5028779 h 5238841"/>
              <a:gd name="connsiteX150" fmla="*/ 3743858 w 12192000"/>
              <a:gd name="connsiteY150" fmla="*/ 5054237 h 5238841"/>
              <a:gd name="connsiteX151" fmla="*/ 3704945 w 12192000"/>
              <a:gd name="connsiteY151" fmla="*/ 5048413 h 5238841"/>
              <a:gd name="connsiteX152" fmla="*/ 3696992 w 12192000"/>
              <a:gd name="connsiteY152" fmla="*/ 5047914 h 5238841"/>
              <a:gd name="connsiteX153" fmla="*/ 3696780 w 12192000"/>
              <a:gd name="connsiteY153" fmla="*/ 5048181 h 5238841"/>
              <a:gd name="connsiteX154" fmla="*/ 3688290 w 12192000"/>
              <a:gd name="connsiteY154" fmla="*/ 5048204 h 5238841"/>
              <a:gd name="connsiteX155" fmla="*/ 3682486 w 12192000"/>
              <a:gd name="connsiteY155" fmla="*/ 5047000 h 5238841"/>
              <a:gd name="connsiteX156" fmla="*/ 3667056 w 12192000"/>
              <a:gd name="connsiteY156" fmla="*/ 5046030 h 5238841"/>
              <a:gd name="connsiteX157" fmla="*/ 3661403 w 12192000"/>
              <a:gd name="connsiteY157" fmla="*/ 5047537 h 5238841"/>
              <a:gd name="connsiteX158" fmla="*/ 3658673 w 12192000"/>
              <a:gd name="connsiteY158" fmla="*/ 5050790 h 5238841"/>
              <a:gd name="connsiteX159" fmla="*/ 3657333 w 12192000"/>
              <a:gd name="connsiteY159" fmla="*/ 5050325 h 5238841"/>
              <a:gd name="connsiteX160" fmla="*/ 3626778 w 12192000"/>
              <a:gd name="connsiteY160" fmla="*/ 5057882 h 5238841"/>
              <a:gd name="connsiteX161" fmla="*/ 3560067 w 12192000"/>
              <a:gd name="connsiteY161" fmla="*/ 5064266 h 5238841"/>
              <a:gd name="connsiteX162" fmla="*/ 3522641 w 12192000"/>
              <a:gd name="connsiteY162" fmla="*/ 5063654 h 5238841"/>
              <a:gd name="connsiteX163" fmla="*/ 3419275 w 12192000"/>
              <a:gd name="connsiteY163" fmla="*/ 5066646 h 5238841"/>
              <a:gd name="connsiteX164" fmla="*/ 3314869 w 12192000"/>
              <a:gd name="connsiteY164" fmla="*/ 5073197 h 5238841"/>
              <a:gd name="connsiteX165" fmla="*/ 3259088 w 12192000"/>
              <a:gd name="connsiteY165" fmla="*/ 5096363 h 5238841"/>
              <a:gd name="connsiteX166" fmla="*/ 3253104 w 12192000"/>
              <a:gd name="connsiteY166" fmla="*/ 5096785 h 5238841"/>
              <a:gd name="connsiteX167" fmla="*/ 3238751 w 12192000"/>
              <a:gd name="connsiteY167" fmla="*/ 5092996 h 5238841"/>
              <a:gd name="connsiteX168" fmla="*/ 3233681 w 12192000"/>
              <a:gd name="connsiteY168" fmla="*/ 5090758 h 5238841"/>
              <a:gd name="connsiteX169" fmla="*/ 3225562 w 12192000"/>
              <a:gd name="connsiteY169" fmla="*/ 5089215 h 5238841"/>
              <a:gd name="connsiteX170" fmla="*/ 3225260 w 12192000"/>
              <a:gd name="connsiteY170" fmla="*/ 5089437 h 5238841"/>
              <a:gd name="connsiteX171" fmla="*/ 3217859 w 12192000"/>
              <a:gd name="connsiteY171" fmla="*/ 5087484 h 5238841"/>
              <a:gd name="connsiteX172" fmla="*/ 3182980 w 12192000"/>
              <a:gd name="connsiteY172" fmla="*/ 5074650 h 5238841"/>
              <a:gd name="connsiteX173" fmla="*/ 3055081 w 12192000"/>
              <a:gd name="connsiteY173" fmla="*/ 5080424 h 5238841"/>
              <a:gd name="connsiteX174" fmla="*/ 3049807 w 12192000"/>
              <a:gd name="connsiteY174" fmla="*/ 5080860 h 5238841"/>
              <a:gd name="connsiteX175" fmla="*/ 3029122 w 12192000"/>
              <a:gd name="connsiteY175" fmla="*/ 5070085 h 5238841"/>
              <a:gd name="connsiteX176" fmla="*/ 3017862 w 12192000"/>
              <a:gd name="connsiteY176" fmla="*/ 5065942 h 5238841"/>
              <a:gd name="connsiteX177" fmla="*/ 3015868 w 12192000"/>
              <a:gd name="connsiteY177" fmla="*/ 5061832 h 5238841"/>
              <a:gd name="connsiteX178" fmla="*/ 2998644 w 12192000"/>
              <a:gd name="connsiteY178" fmla="*/ 5057210 h 5238841"/>
              <a:gd name="connsiteX179" fmla="*/ 2996219 w 12192000"/>
              <a:gd name="connsiteY179" fmla="*/ 5057788 h 5238841"/>
              <a:gd name="connsiteX180" fmla="*/ 2983676 w 12192000"/>
              <a:gd name="connsiteY180" fmla="*/ 5049852 h 5238841"/>
              <a:gd name="connsiteX181" fmla="*/ 2903609 w 12192000"/>
              <a:gd name="connsiteY181" fmla="*/ 4998457 h 5238841"/>
              <a:gd name="connsiteX182" fmla="*/ 2758830 w 12192000"/>
              <a:gd name="connsiteY182" fmla="*/ 4974760 h 5238841"/>
              <a:gd name="connsiteX183" fmla="*/ 2532669 w 12192000"/>
              <a:gd name="connsiteY183" fmla="*/ 4940573 h 5238841"/>
              <a:gd name="connsiteX184" fmla="*/ 2389931 w 12192000"/>
              <a:gd name="connsiteY184" fmla="*/ 4905785 h 5238841"/>
              <a:gd name="connsiteX185" fmla="*/ 2335186 w 12192000"/>
              <a:gd name="connsiteY185" fmla="*/ 4902957 h 5238841"/>
              <a:gd name="connsiteX186" fmla="*/ 2273393 w 12192000"/>
              <a:gd name="connsiteY186" fmla="*/ 4883565 h 5238841"/>
              <a:gd name="connsiteX187" fmla="*/ 2269523 w 12192000"/>
              <a:gd name="connsiteY187" fmla="*/ 4884442 h 5238841"/>
              <a:gd name="connsiteX188" fmla="*/ 2256015 w 12192000"/>
              <a:gd name="connsiteY188" fmla="*/ 4883014 h 5238841"/>
              <a:gd name="connsiteX189" fmla="*/ 2249731 w 12192000"/>
              <a:gd name="connsiteY189" fmla="*/ 4888778 h 5238841"/>
              <a:gd name="connsiteX190" fmla="*/ 2227629 w 12192000"/>
              <a:gd name="connsiteY190" fmla="*/ 4891047 h 5238841"/>
              <a:gd name="connsiteX191" fmla="*/ 2203460 w 12192000"/>
              <a:gd name="connsiteY191" fmla="*/ 4886696 h 5238841"/>
              <a:gd name="connsiteX192" fmla="*/ 2091528 w 12192000"/>
              <a:gd name="connsiteY192" fmla="*/ 4859155 h 5238841"/>
              <a:gd name="connsiteX193" fmla="*/ 2022901 w 12192000"/>
              <a:gd name="connsiteY193" fmla="*/ 4846594 h 5238841"/>
              <a:gd name="connsiteX194" fmla="*/ 1994227 w 12192000"/>
              <a:gd name="connsiteY194" fmla="*/ 4847973 h 5238841"/>
              <a:gd name="connsiteX195" fmla="*/ 1955936 w 12192000"/>
              <a:gd name="connsiteY195" fmla="*/ 4845765 h 5238841"/>
              <a:gd name="connsiteX196" fmla="*/ 1741924 w 12192000"/>
              <a:gd name="connsiteY196" fmla="*/ 4808054 h 5238841"/>
              <a:gd name="connsiteX197" fmla="*/ 1734410 w 12192000"/>
              <a:gd name="connsiteY197" fmla="*/ 4811675 h 5238841"/>
              <a:gd name="connsiteX198" fmla="*/ 1691423 w 12192000"/>
              <a:gd name="connsiteY198" fmla="*/ 4802777 h 5238841"/>
              <a:gd name="connsiteX199" fmla="*/ 1554504 w 12192000"/>
              <a:gd name="connsiteY199" fmla="*/ 4739985 h 5238841"/>
              <a:gd name="connsiteX200" fmla="*/ 1470119 w 12192000"/>
              <a:gd name="connsiteY200" fmla="*/ 4723470 h 5238841"/>
              <a:gd name="connsiteX201" fmla="*/ 1437967 w 12192000"/>
              <a:gd name="connsiteY201" fmla="*/ 4722710 h 5238841"/>
              <a:gd name="connsiteX202" fmla="*/ 1295869 w 12192000"/>
              <a:gd name="connsiteY202" fmla="*/ 4726175 h 5238841"/>
              <a:gd name="connsiteX203" fmla="*/ 1292949 w 12192000"/>
              <a:gd name="connsiteY203" fmla="*/ 4684615 h 5238841"/>
              <a:gd name="connsiteX204" fmla="*/ 1244908 w 12192000"/>
              <a:gd name="connsiteY204" fmla="*/ 4706993 h 5238841"/>
              <a:gd name="connsiteX205" fmla="*/ 1171266 w 12192000"/>
              <a:gd name="connsiteY205" fmla="*/ 4706535 h 5238841"/>
              <a:gd name="connsiteX206" fmla="*/ 1160868 w 12192000"/>
              <a:gd name="connsiteY206" fmla="*/ 4701936 h 5238841"/>
              <a:gd name="connsiteX207" fmla="*/ 1147599 w 12192000"/>
              <a:gd name="connsiteY207" fmla="*/ 4714833 h 5238841"/>
              <a:gd name="connsiteX208" fmla="*/ 1119603 w 12192000"/>
              <a:gd name="connsiteY208" fmla="*/ 4721303 h 5238841"/>
              <a:gd name="connsiteX209" fmla="*/ 997851 w 12192000"/>
              <a:gd name="connsiteY209" fmla="*/ 4722336 h 5238841"/>
              <a:gd name="connsiteX210" fmla="*/ 976455 w 12192000"/>
              <a:gd name="connsiteY210" fmla="*/ 4726407 h 5238841"/>
              <a:gd name="connsiteX211" fmla="*/ 949939 w 12192000"/>
              <a:gd name="connsiteY211" fmla="*/ 4719699 h 5238841"/>
              <a:gd name="connsiteX212" fmla="*/ 894148 w 12192000"/>
              <a:gd name="connsiteY212" fmla="*/ 4710406 h 5238841"/>
              <a:gd name="connsiteX213" fmla="*/ 857990 w 12192000"/>
              <a:gd name="connsiteY213" fmla="*/ 4696844 h 5238841"/>
              <a:gd name="connsiteX214" fmla="*/ 848649 w 12192000"/>
              <a:gd name="connsiteY214" fmla="*/ 4704021 h 5238841"/>
              <a:gd name="connsiteX215" fmla="*/ 826436 w 12192000"/>
              <a:gd name="connsiteY215" fmla="*/ 4707421 h 5238841"/>
              <a:gd name="connsiteX216" fmla="*/ 733052 w 12192000"/>
              <a:gd name="connsiteY216" fmla="*/ 4701884 h 5238841"/>
              <a:gd name="connsiteX217" fmla="*/ 716185 w 12192000"/>
              <a:gd name="connsiteY217" fmla="*/ 4648168 h 5238841"/>
              <a:gd name="connsiteX218" fmla="*/ 582722 w 12192000"/>
              <a:gd name="connsiteY218" fmla="*/ 4658637 h 5238841"/>
              <a:gd name="connsiteX219" fmla="*/ 581118 w 12192000"/>
              <a:gd name="connsiteY219" fmla="*/ 4654120 h 5238841"/>
              <a:gd name="connsiteX220" fmla="*/ 546453 w 12192000"/>
              <a:gd name="connsiteY220" fmla="*/ 4652542 h 5238841"/>
              <a:gd name="connsiteX221" fmla="*/ 536773 w 12192000"/>
              <a:gd name="connsiteY221" fmla="*/ 4644609 h 5238841"/>
              <a:gd name="connsiteX222" fmla="*/ 388896 w 12192000"/>
              <a:gd name="connsiteY222" fmla="*/ 4619173 h 5238841"/>
              <a:gd name="connsiteX223" fmla="*/ 366479 w 12192000"/>
              <a:gd name="connsiteY223" fmla="*/ 4618896 h 5238841"/>
              <a:gd name="connsiteX224" fmla="*/ 342781 w 12192000"/>
              <a:gd name="connsiteY224" fmla="*/ 4601239 h 5238841"/>
              <a:gd name="connsiteX225" fmla="*/ 255925 w 12192000"/>
              <a:gd name="connsiteY225" fmla="*/ 4598685 h 5238841"/>
              <a:gd name="connsiteX226" fmla="*/ 226919 w 12192000"/>
              <a:gd name="connsiteY226" fmla="*/ 4598460 h 5238841"/>
              <a:gd name="connsiteX227" fmla="*/ 213925 w 12192000"/>
              <a:gd name="connsiteY227" fmla="*/ 4597783 h 5238841"/>
              <a:gd name="connsiteX228" fmla="*/ 215196 w 12192000"/>
              <a:gd name="connsiteY228" fmla="*/ 4588576 h 5238841"/>
              <a:gd name="connsiteX229" fmla="*/ 180214 w 12192000"/>
              <a:gd name="connsiteY229" fmla="*/ 4583701 h 5238841"/>
              <a:gd name="connsiteX230" fmla="*/ 83203 w 12192000"/>
              <a:gd name="connsiteY230" fmla="*/ 4531664 h 5238841"/>
              <a:gd name="connsiteX231" fmla="*/ 4106 w 12192000"/>
              <a:gd name="connsiteY231" fmla="*/ 4517202 h 5238841"/>
              <a:gd name="connsiteX232" fmla="*/ 0 w 12192000"/>
              <a:gd name="connsiteY232" fmla="*/ 4516084 h 5238841"/>
              <a:gd name="connsiteX233" fmla="*/ 0 w 12192000"/>
              <a:gd name="connsiteY233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31969 w 12192000"/>
              <a:gd name="connsiteY139" fmla="*/ 5035902 h 5238841"/>
              <a:gd name="connsiteX140" fmla="*/ 3911296 w 12192000"/>
              <a:gd name="connsiteY140" fmla="*/ 5035663 h 5238841"/>
              <a:gd name="connsiteX141" fmla="*/ 3955454 w 12192000"/>
              <a:gd name="connsiteY141" fmla="*/ 5238841 h 5238841"/>
              <a:gd name="connsiteX142" fmla="*/ 3895182 w 12192000"/>
              <a:gd name="connsiteY142" fmla="*/ 5030229 h 5238841"/>
              <a:gd name="connsiteX143" fmla="*/ 3870866 w 12192000"/>
              <a:gd name="connsiteY143" fmla="*/ 5023753 h 5238841"/>
              <a:gd name="connsiteX144" fmla="*/ 3865913 w 12192000"/>
              <a:gd name="connsiteY144" fmla="*/ 5025143 h 5238841"/>
              <a:gd name="connsiteX145" fmla="*/ 3828606 w 12192000"/>
              <a:gd name="connsiteY145" fmla="*/ 5019426 h 5238841"/>
              <a:gd name="connsiteX146" fmla="*/ 3827901 w 12192000"/>
              <a:gd name="connsiteY146" fmla="*/ 5020583 h 5238841"/>
              <a:gd name="connsiteX147" fmla="*/ 3816543 w 12192000"/>
              <a:gd name="connsiteY147" fmla="*/ 5024366 h 5238841"/>
              <a:gd name="connsiteX148" fmla="*/ 3795278 w 12192000"/>
              <a:gd name="connsiteY148" fmla="*/ 5028779 h 5238841"/>
              <a:gd name="connsiteX149" fmla="*/ 3743858 w 12192000"/>
              <a:gd name="connsiteY149" fmla="*/ 5054237 h 5238841"/>
              <a:gd name="connsiteX150" fmla="*/ 3704945 w 12192000"/>
              <a:gd name="connsiteY150" fmla="*/ 5048413 h 5238841"/>
              <a:gd name="connsiteX151" fmla="*/ 3696992 w 12192000"/>
              <a:gd name="connsiteY151" fmla="*/ 5047914 h 5238841"/>
              <a:gd name="connsiteX152" fmla="*/ 3696780 w 12192000"/>
              <a:gd name="connsiteY152" fmla="*/ 5048181 h 5238841"/>
              <a:gd name="connsiteX153" fmla="*/ 3688290 w 12192000"/>
              <a:gd name="connsiteY153" fmla="*/ 5048204 h 5238841"/>
              <a:gd name="connsiteX154" fmla="*/ 3682486 w 12192000"/>
              <a:gd name="connsiteY154" fmla="*/ 5047000 h 5238841"/>
              <a:gd name="connsiteX155" fmla="*/ 3667056 w 12192000"/>
              <a:gd name="connsiteY155" fmla="*/ 5046030 h 5238841"/>
              <a:gd name="connsiteX156" fmla="*/ 3661403 w 12192000"/>
              <a:gd name="connsiteY156" fmla="*/ 5047537 h 5238841"/>
              <a:gd name="connsiteX157" fmla="*/ 3658673 w 12192000"/>
              <a:gd name="connsiteY157" fmla="*/ 5050790 h 5238841"/>
              <a:gd name="connsiteX158" fmla="*/ 3657333 w 12192000"/>
              <a:gd name="connsiteY158" fmla="*/ 5050325 h 5238841"/>
              <a:gd name="connsiteX159" fmla="*/ 3626778 w 12192000"/>
              <a:gd name="connsiteY159" fmla="*/ 5057882 h 5238841"/>
              <a:gd name="connsiteX160" fmla="*/ 3560067 w 12192000"/>
              <a:gd name="connsiteY160" fmla="*/ 5064266 h 5238841"/>
              <a:gd name="connsiteX161" fmla="*/ 3522641 w 12192000"/>
              <a:gd name="connsiteY161" fmla="*/ 5063654 h 5238841"/>
              <a:gd name="connsiteX162" fmla="*/ 3419275 w 12192000"/>
              <a:gd name="connsiteY162" fmla="*/ 5066646 h 5238841"/>
              <a:gd name="connsiteX163" fmla="*/ 3314869 w 12192000"/>
              <a:gd name="connsiteY163" fmla="*/ 5073197 h 5238841"/>
              <a:gd name="connsiteX164" fmla="*/ 3259088 w 12192000"/>
              <a:gd name="connsiteY164" fmla="*/ 5096363 h 5238841"/>
              <a:gd name="connsiteX165" fmla="*/ 3253104 w 12192000"/>
              <a:gd name="connsiteY165" fmla="*/ 5096785 h 5238841"/>
              <a:gd name="connsiteX166" fmla="*/ 3238751 w 12192000"/>
              <a:gd name="connsiteY166" fmla="*/ 5092996 h 5238841"/>
              <a:gd name="connsiteX167" fmla="*/ 3233681 w 12192000"/>
              <a:gd name="connsiteY167" fmla="*/ 5090758 h 5238841"/>
              <a:gd name="connsiteX168" fmla="*/ 3225562 w 12192000"/>
              <a:gd name="connsiteY168" fmla="*/ 5089215 h 5238841"/>
              <a:gd name="connsiteX169" fmla="*/ 3225260 w 12192000"/>
              <a:gd name="connsiteY169" fmla="*/ 5089437 h 5238841"/>
              <a:gd name="connsiteX170" fmla="*/ 3217859 w 12192000"/>
              <a:gd name="connsiteY170" fmla="*/ 5087484 h 5238841"/>
              <a:gd name="connsiteX171" fmla="*/ 3182980 w 12192000"/>
              <a:gd name="connsiteY171" fmla="*/ 5074650 h 5238841"/>
              <a:gd name="connsiteX172" fmla="*/ 3055081 w 12192000"/>
              <a:gd name="connsiteY172" fmla="*/ 5080424 h 5238841"/>
              <a:gd name="connsiteX173" fmla="*/ 3049807 w 12192000"/>
              <a:gd name="connsiteY173" fmla="*/ 5080860 h 5238841"/>
              <a:gd name="connsiteX174" fmla="*/ 3029122 w 12192000"/>
              <a:gd name="connsiteY174" fmla="*/ 5070085 h 5238841"/>
              <a:gd name="connsiteX175" fmla="*/ 3017862 w 12192000"/>
              <a:gd name="connsiteY175" fmla="*/ 5065942 h 5238841"/>
              <a:gd name="connsiteX176" fmla="*/ 3015868 w 12192000"/>
              <a:gd name="connsiteY176" fmla="*/ 5061832 h 5238841"/>
              <a:gd name="connsiteX177" fmla="*/ 2998644 w 12192000"/>
              <a:gd name="connsiteY177" fmla="*/ 5057210 h 5238841"/>
              <a:gd name="connsiteX178" fmla="*/ 2996219 w 12192000"/>
              <a:gd name="connsiteY178" fmla="*/ 5057788 h 5238841"/>
              <a:gd name="connsiteX179" fmla="*/ 2983676 w 12192000"/>
              <a:gd name="connsiteY179" fmla="*/ 5049852 h 5238841"/>
              <a:gd name="connsiteX180" fmla="*/ 2903609 w 12192000"/>
              <a:gd name="connsiteY180" fmla="*/ 4998457 h 5238841"/>
              <a:gd name="connsiteX181" fmla="*/ 2758830 w 12192000"/>
              <a:gd name="connsiteY181" fmla="*/ 4974760 h 5238841"/>
              <a:gd name="connsiteX182" fmla="*/ 2532669 w 12192000"/>
              <a:gd name="connsiteY182" fmla="*/ 4940573 h 5238841"/>
              <a:gd name="connsiteX183" fmla="*/ 2389931 w 12192000"/>
              <a:gd name="connsiteY183" fmla="*/ 4905785 h 5238841"/>
              <a:gd name="connsiteX184" fmla="*/ 2335186 w 12192000"/>
              <a:gd name="connsiteY184" fmla="*/ 4902957 h 5238841"/>
              <a:gd name="connsiteX185" fmla="*/ 2273393 w 12192000"/>
              <a:gd name="connsiteY185" fmla="*/ 4883565 h 5238841"/>
              <a:gd name="connsiteX186" fmla="*/ 2269523 w 12192000"/>
              <a:gd name="connsiteY186" fmla="*/ 4884442 h 5238841"/>
              <a:gd name="connsiteX187" fmla="*/ 2256015 w 12192000"/>
              <a:gd name="connsiteY187" fmla="*/ 4883014 h 5238841"/>
              <a:gd name="connsiteX188" fmla="*/ 2249731 w 12192000"/>
              <a:gd name="connsiteY188" fmla="*/ 4888778 h 5238841"/>
              <a:gd name="connsiteX189" fmla="*/ 2227629 w 12192000"/>
              <a:gd name="connsiteY189" fmla="*/ 4891047 h 5238841"/>
              <a:gd name="connsiteX190" fmla="*/ 2203460 w 12192000"/>
              <a:gd name="connsiteY190" fmla="*/ 4886696 h 5238841"/>
              <a:gd name="connsiteX191" fmla="*/ 2091528 w 12192000"/>
              <a:gd name="connsiteY191" fmla="*/ 4859155 h 5238841"/>
              <a:gd name="connsiteX192" fmla="*/ 2022901 w 12192000"/>
              <a:gd name="connsiteY192" fmla="*/ 4846594 h 5238841"/>
              <a:gd name="connsiteX193" fmla="*/ 1994227 w 12192000"/>
              <a:gd name="connsiteY193" fmla="*/ 4847973 h 5238841"/>
              <a:gd name="connsiteX194" fmla="*/ 1955936 w 12192000"/>
              <a:gd name="connsiteY194" fmla="*/ 4845765 h 5238841"/>
              <a:gd name="connsiteX195" fmla="*/ 1741924 w 12192000"/>
              <a:gd name="connsiteY195" fmla="*/ 4808054 h 5238841"/>
              <a:gd name="connsiteX196" fmla="*/ 1734410 w 12192000"/>
              <a:gd name="connsiteY196" fmla="*/ 4811675 h 5238841"/>
              <a:gd name="connsiteX197" fmla="*/ 1691423 w 12192000"/>
              <a:gd name="connsiteY197" fmla="*/ 4802777 h 5238841"/>
              <a:gd name="connsiteX198" fmla="*/ 1554504 w 12192000"/>
              <a:gd name="connsiteY198" fmla="*/ 4739985 h 5238841"/>
              <a:gd name="connsiteX199" fmla="*/ 1470119 w 12192000"/>
              <a:gd name="connsiteY199" fmla="*/ 4723470 h 5238841"/>
              <a:gd name="connsiteX200" fmla="*/ 1437967 w 12192000"/>
              <a:gd name="connsiteY200" fmla="*/ 4722710 h 5238841"/>
              <a:gd name="connsiteX201" fmla="*/ 1295869 w 12192000"/>
              <a:gd name="connsiteY201" fmla="*/ 4726175 h 5238841"/>
              <a:gd name="connsiteX202" fmla="*/ 1292949 w 12192000"/>
              <a:gd name="connsiteY202" fmla="*/ 4684615 h 5238841"/>
              <a:gd name="connsiteX203" fmla="*/ 1244908 w 12192000"/>
              <a:gd name="connsiteY203" fmla="*/ 4706993 h 5238841"/>
              <a:gd name="connsiteX204" fmla="*/ 1171266 w 12192000"/>
              <a:gd name="connsiteY204" fmla="*/ 4706535 h 5238841"/>
              <a:gd name="connsiteX205" fmla="*/ 1160868 w 12192000"/>
              <a:gd name="connsiteY205" fmla="*/ 4701936 h 5238841"/>
              <a:gd name="connsiteX206" fmla="*/ 1147599 w 12192000"/>
              <a:gd name="connsiteY206" fmla="*/ 4714833 h 5238841"/>
              <a:gd name="connsiteX207" fmla="*/ 1119603 w 12192000"/>
              <a:gd name="connsiteY207" fmla="*/ 4721303 h 5238841"/>
              <a:gd name="connsiteX208" fmla="*/ 997851 w 12192000"/>
              <a:gd name="connsiteY208" fmla="*/ 4722336 h 5238841"/>
              <a:gd name="connsiteX209" fmla="*/ 976455 w 12192000"/>
              <a:gd name="connsiteY209" fmla="*/ 4726407 h 5238841"/>
              <a:gd name="connsiteX210" fmla="*/ 949939 w 12192000"/>
              <a:gd name="connsiteY210" fmla="*/ 4719699 h 5238841"/>
              <a:gd name="connsiteX211" fmla="*/ 894148 w 12192000"/>
              <a:gd name="connsiteY211" fmla="*/ 4710406 h 5238841"/>
              <a:gd name="connsiteX212" fmla="*/ 857990 w 12192000"/>
              <a:gd name="connsiteY212" fmla="*/ 4696844 h 5238841"/>
              <a:gd name="connsiteX213" fmla="*/ 848649 w 12192000"/>
              <a:gd name="connsiteY213" fmla="*/ 4704021 h 5238841"/>
              <a:gd name="connsiteX214" fmla="*/ 826436 w 12192000"/>
              <a:gd name="connsiteY214" fmla="*/ 4707421 h 5238841"/>
              <a:gd name="connsiteX215" fmla="*/ 733052 w 12192000"/>
              <a:gd name="connsiteY215" fmla="*/ 4701884 h 5238841"/>
              <a:gd name="connsiteX216" fmla="*/ 716185 w 12192000"/>
              <a:gd name="connsiteY216" fmla="*/ 4648168 h 5238841"/>
              <a:gd name="connsiteX217" fmla="*/ 582722 w 12192000"/>
              <a:gd name="connsiteY217" fmla="*/ 4658637 h 5238841"/>
              <a:gd name="connsiteX218" fmla="*/ 581118 w 12192000"/>
              <a:gd name="connsiteY218" fmla="*/ 4654120 h 5238841"/>
              <a:gd name="connsiteX219" fmla="*/ 546453 w 12192000"/>
              <a:gd name="connsiteY219" fmla="*/ 4652542 h 5238841"/>
              <a:gd name="connsiteX220" fmla="*/ 536773 w 12192000"/>
              <a:gd name="connsiteY220" fmla="*/ 4644609 h 5238841"/>
              <a:gd name="connsiteX221" fmla="*/ 388896 w 12192000"/>
              <a:gd name="connsiteY221" fmla="*/ 4619173 h 5238841"/>
              <a:gd name="connsiteX222" fmla="*/ 366479 w 12192000"/>
              <a:gd name="connsiteY222" fmla="*/ 4618896 h 5238841"/>
              <a:gd name="connsiteX223" fmla="*/ 342781 w 12192000"/>
              <a:gd name="connsiteY223" fmla="*/ 4601239 h 5238841"/>
              <a:gd name="connsiteX224" fmla="*/ 255925 w 12192000"/>
              <a:gd name="connsiteY224" fmla="*/ 4598685 h 5238841"/>
              <a:gd name="connsiteX225" fmla="*/ 226919 w 12192000"/>
              <a:gd name="connsiteY225" fmla="*/ 4598460 h 5238841"/>
              <a:gd name="connsiteX226" fmla="*/ 213925 w 12192000"/>
              <a:gd name="connsiteY226" fmla="*/ 4597783 h 5238841"/>
              <a:gd name="connsiteX227" fmla="*/ 215196 w 12192000"/>
              <a:gd name="connsiteY227" fmla="*/ 4588576 h 5238841"/>
              <a:gd name="connsiteX228" fmla="*/ 180214 w 12192000"/>
              <a:gd name="connsiteY228" fmla="*/ 4583701 h 5238841"/>
              <a:gd name="connsiteX229" fmla="*/ 83203 w 12192000"/>
              <a:gd name="connsiteY229" fmla="*/ 4531664 h 5238841"/>
              <a:gd name="connsiteX230" fmla="*/ 4106 w 12192000"/>
              <a:gd name="connsiteY230" fmla="*/ 4517202 h 5238841"/>
              <a:gd name="connsiteX231" fmla="*/ 0 w 12192000"/>
              <a:gd name="connsiteY231" fmla="*/ 4516084 h 5238841"/>
              <a:gd name="connsiteX232" fmla="*/ 0 w 12192000"/>
              <a:gd name="connsiteY232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11296 w 12192000"/>
              <a:gd name="connsiteY139" fmla="*/ 5035663 h 5238841"/>
              <a:gd name="connsiteX140" fmla="*/ 3955454 w 12192000"/>
              <a:gd name="connsiteY140" fmla="*/ 5238841 h 5238841"/>
              <a:gd name="connsiteX141" fmla="*/ 3895182 w 12192000"/>
              <a:gd name="connsiteY141" fmla="*/ 5030229 h 5238841"/>
              <a:gd name="connsiteX142" fmla="*/ 3870866 w 12192000"/>
              <a:gd name="connsiteY142" fmla="*/ 5023753 h 5238841"/>
              <a:gd name="connsiteX143" fmla="*/ 3865913 w 12192000"/>
              <a:gd name="connsiteY143" fmla="*/ 5025143 h 5238841"/>
              <a:gd name="connsiteX144" fmla="*/ 3828606 w 12192000"/>
              <a:gd name="connsiteY144" fmla="*/ 5019426 h 5238841"/>
              <a:gd name="connsiteX145" fmla="*/ 3827901 w 12192000"/>
              <a:gd name="connsiteY145" fmla="*/ 5020583 h 5238841"/>
              <a:gd name="connsiteX146" fmla="*/ 3816543 w 12192000"/>
              <a:gd name="connsiteY146" fmla="*/ 5024366 h 5238841"/>
              <a:gd name="connsiteX147" fmla="*/ 3795278 w 12192000"/>
              <a:gd name="connsiteY147" fmla="*/ 5028779 h 5238841"/>
              <a:gd name="connsiteX148" fmla="*/ 3743858 w 12192000"/>
              <a:gd name="connsiteY148" fmla="*/ 5054237 h 5238841"/>
              <a:gd name="connsiteX149" fmla="*/ 3704945 w 12192000"/>
              <a:gd name="connsiteY149" fmla="*/ 5048413 h 5238841"/>
              <a:gd name="connsiteX150" fmla="*/ 3696992 w 12192000"/>
              <a:gd name="connsiteY150" fmla="*/ 5047914 h 5238841"/>
              <a:gd name="connsiteX151" fmla="*/ 3696780 w 12192000"/>
              <a:gd name="connsiteY151" fmla="*/ 5048181 h 5238841"/>
              <a:gd name="connsiteX152" fmla="*/ 3688290 w 12192000"/>
              <a:gd name="connsiteY152" fmla="*/ 5048204 h 5238841"/>
              <a:gd name="connsiteX153" fmla="*/ 3682486 w 12192000"/>
              <a:gd name="connsiteY153" fmla="*/ 5047000 h 5238841"/>
              <a:gd name="connsiteX154" fmla="*/ 3667056 w 12192000"/>
              <a:gd name="connsiteY154" fmla="*/ 5046030 h 5238841"/>
              <a:gd name="connsiteX155" fmla="*/ 3661403 w 12192000"/>
              <a:gd name="connsiteY155" fmla="*/ 5047537 h 5238841"/>
              <a:gd name="connsiteX156" fmla="*/ 3658673 w 12192000"/>
              <a:gd name="connsiteY156" fmla="*/ 5050790 h 5238841"/>
              <a:gd name="connsiteX157" fmla="*/ 3657333 w 12192000"/>
              <a:gd name="connsiteY157" fmla="*/ 5050325 h 5238841"/>
              <a:gd name="connsiteX158" fmla="*/ 3626778 w 12192000"/>
              <a:gd name="connsiteY158" fmla="*/ 5057882 h 5238841"/>
              <a:gd name="connsiteX159" fmla="*/ 3560067 w 12192000"/>
              <a:gd name="connsiteY159" fmla="*/ 5064266 h 5238841"/>
              <a:gd name="connsiteX160" fmla="*/ 3522641 w 12192000"/>
              <a:gd name="connsiteY160" fmla="*/ 5063654 h 5238841"/>
              <a:gd name="connsiteX161" fmla="*/ 3419275 w 12192000"/>
              <a:gd name="connsiteY161" fmla="*/ 5066646 h 5238841"/>
              <a:gd name="connsiteX162" fmla="*/ 3314869 w 12192000"/>
              <a:gd name="connsiteY162" fmla="*/ 5073197 h 5238841"/>
              <a:gd name="connsiteX163" fmla="*/ 3259088 w 12192000"/>
              <a:gd name="connsiteY163" fmla="*/ 5096363 h 5238841"/>
              <a:gd name="connsiteX164" fmla="*/ 3253104 w 12192000"/>
              <a:gd name="connsiteY164" fmla="*/ 5096785 h 5238841"/>
              <a:gd name="connsiteX165" fmla="*/ 3238751 w 12192000"/>
              <a:gd name="connsiteY165" fmla="*/ 5092996 h 5238841"/>
              <a:gd name="connsiteX166" fmla="*/ 3233681 w 12192000"/>
              <a:gd name="connsiteY166" fmla="*/ 5090758 h 5238841"/>
              <a:gd name="connsiteX167" fmla="*/ 3225562 w 12192000"/>
              <a:gd name="connsiteY167" fmla="*/ 5089215 h 5238841"/>
              <a:gd name="connsiteX168" fmla="*/ 3225260 w 12192000"/>
              <a:gd name="connsiteY168" fmla="*/ 5089437 h 5238841"/>
              <a:gd name="connsiteX169" fmla="*/ 3217859 w 12192000"/>
              <a:gd name="connsiteY169" fmla="*/ 5087484 h 5238841"/>
              <a:gd name="connsiteX170" fmla="*/ 3182980 w 12192000"/>
              <a:gd name="connsiteY170" fmla="*/ 5074650 h 5238841"/>
              <a:gd name="connsiteX171" fmla="*/ 3055081 w 12192000"/>
              <a:gd name="connsiteY171" fmla="*/ 5080424 h 5238841"/>
              <a:gd name="connsiteX172" fmla="*/ 3049807 w 12192000"/>
              <a:gd name="connsiteY172" fmla="*/ 5080860 h 5238841"/>
              <a:gd name="connsiteX173" fmla="*/ 3029122 w 12192000"/>
              <a:gd name="connsiteY173" fmla="*/ 5070085 h 5238841"/>
              <a:gd name="connsiteX174" fmla="*/ 3017862 w 12192000"/>
              <a:gd name="connsiteY174" fmla="*/ 5065942 h 5238841"/>
              <a:gd name="connsiteX175" fmla="*/ 3015868 w 12192000"/>
              <a:gd name="connsiteY175" fmla="*/ 5061832 h 5238841"/>
              <a:gd name="connsiteX176" fmla="*/ 2998644 w 12192000"/>
              <a:gd name="connsiteY176" fmla="*/ 5057210 h 5238841"/>
              <a:gd name="connsiteX177" fmla="*/ 2996219 w 12192000"/>
              <a:gd name="connsiteY177" fmla="*/ 5057788 h 5238841"/>
              <a:gd name="connsiteX178" fmla="*/ 2983676 w 12192000"/>
              <a:gd name="connsiteY178" fmla="*/ 5049852 h 5238841"/>
              <a:gd name="connsiteX179" fmla="*/ 2903609 w 12192000"/>
              <a:gd name="connsiteY179" fmla="*/ 4998457 h 5238841"/>
              <a:gd name="connsiteX180" fmla="*/ 2758830 w 12192000"/>
              <a:gd name="connsiteY180" fmla="*/ 4974760 h 5238841"/>
              <a:gd name="connsiteX181" fmla="*/ 2532669 w 12192000"/>
              <a:gd name="connsiteY181" fmla="*/ 4940573 h 5238841"/>
              <a:gd name="connsiteX182" fmla="*/ 2389931 w 12192000"/>
              <a:gd name="connsiteY182" fmla="*/ 4905785 h 5238841"/>
              <a:gd name="connsiteX183" fmla="*/ 2335186 w 12192000"/>
              <a:gd name="connsiteY183" fmla="*/ 4902957 h 5238841"/>
              <a:gd name="connsiteX184" fmla="*/ 2273393 w 12192000"/>
              <a:gd name="connsiteY184" fmla="*/ 4883565 h 5238841"/>
              <a:gd name="connsiteX185" fmla="*/ 2269523 w 12192000"/>
              <a:gd name="connsiteY185" fmla="*/ 4884442 h 5238841"/>
              <a:gd name="connsiteX186" fmla="*/ 2256015 w 12192000"/>
              <a:gd name="connsiteY186" fmla="*/ 4883014 h 5238841"/>
              <a:gd name="connsiteX187" fmla="*/ 2249731 w 12192000"/>
              <a:gd name="connsiteY187" fmla="*/ 4888778 h 5238841"/>
              <a:gd name="connsiteX188" fmla="*/ 2227629 w 12192000"/>
              <a:gd name="connsiteY188" fmla="*/ 4891047 h 5238841"/>
              <a:gd name="connsiteX189" fmla="*/ 2203460 w 12192000"/>
              <a:gd name="connsiteY189" fmla="*/ 4886696 h 5238841"/>
              <a:gd name="connsiteX190" fmla="*/ 2091528 w 12192000"/>
              <a:gd name="connsiteY190" fmla="*/ 4859155 h 5238841"/>
              <a:gd name="connsiteX191" fmla="*/ 2022901 w 12192000"/>
              <a:gd name="connsiteY191" fmla="*/ 4846594 h 5238841"/>
              <a:gd name="connsiteX192" fmla="*/ 1994227 w 12192000"/>
              <a:gd name="connsiteY192" fmla="*/ 4847973 h 5238841"/>
              <a:gd name="connsiteX193" fmla="*/ 1955936 w 12192000"/>
              <a:gd name="connsiteY193" fmla="*/ 4845765 h 5238841"/>
              <a:gd name="connsiteX194" fmla="*/ 1741924 w 12192000"/>
              <a:gd name="connsiteY194" fmla="*/ 4808054 h 5238841"/>
              <a:gd name="connsiteX195" fmla="*/ 1734410 w 12192000"/>
              <a:gd name="connsiteY195" fmla="*/ 4811675 h 5238841"/>
              <a:gd name="connsiteX196" fmla="*/ 1691423 w 12192000"/>
              <a:gd name="connsiteY196" fmla="*/ 4802777 h 5238841"/>
              <a:gd name="connsiteX197" fmla="*/ 1554504 w 12192000"/>
              <a:gd name="connsiteY197" fmla="*/ 4739985 h 5238841"/>
              <a:gd name="connsiteX198" fmla="*/ 1470119 w 12192000"/>
              <a:gd name="connsiteY198" fmla="*/ 4723470 h 5238841"/>
              <a:gd name="connsiteX199" fmla="*/ 1437967 w 12192000"/>
              <a:gd name="connsiteY199" fmla="*/ 4722710 h 5238841"/>
              <a:gd name="connsiteX200" fmla="*/ 1295869 w 12192000"/>
              <a:gd name="connsiteY200" fmla="*/ 4726175 h 5238841"/>
              <a:gd name="connsiteX201" fmla="*/ 1292949 w 12192000"/>
              <a:gd name="connsiteY201" fmla="*/ 4684615 h 5238841"/>
              <a:gd name="connsiteX202" fmla="*/ 1244908 w 12192000"/>
              <a:gd name="connsiteY202" fmla="*/ 4706993 h 5238841"/>
              <a:gd name="connsiteX203" fmla="*/ 1171266 w 12192000"/>
              <a:gd name="connsiteY203" fmla="*/ 4706535 h 5238841"/>
              <a:gd name="connsiteX204" fmla="*/ 1160868 w 12192000"/>
              <a:gd name="connsiteY204" fmla="*/ 4701936 h 5238841"/>
              <a:gd name="connsiteX205" fmla="*/ 1147599 w 12192000"/>
              <a:gd name="connsiteY205" fmla="*/ 4714833 h 5238841"/>
              <a:gd name="connsiteX206" fmla="*/ 1119603 w 12192000"/>
              <a:gd name="connsiteY206" fmla="*/ 4721303 h 5238841"/>
              <a:gd name="connsiteX207" fmla="*/ 997851 w 12192000"/>
              <a:gd name="connsiteY207" fmla="*/ 4722336 h 5238841"/>
              <a:gd name="connsiteX208" fmla="*/ 976455 w 12192000"/>
              <a:gd name="connsiteY208" fmla="*/ 4726407 h 5238841"/>
              <a:gd name="connsiteX209" fmla="*/ 949939 w 12192000"/>
              <a:gd name="connsiteY209" fmla="*/ 4719699 h 5238841"/>
              <a:gd name="connsiteX210" fmla="*/ 894148 w 12192000"/>
              <a:gd name="connsiteY210" fmla="*/ 4710406 h 5238841"/>
              <a:gd name="connsiteX211" fmla="*/ 857990 w 12192000"/>
              <a:gd name="connsiteY211" fmla="*/ 4696844 h 5238841"/>
              <a:gd name="connsiteX212" fmla="*/ 848649 w 12192000"/>
              <a:gd name="connsiteY212" fmla="*/ 4704021 h 5238841"/>
              <a:gd name="connsiteX213" fmla="*/ 826436 w 12192000"/>
              <a:gd name="connsiteY213" fmla="*/ 4707421 h 5238841"/>
              <a:gd name="connsiteX214" fmla="*/ 733052 w 12192000"/>
              <a:gd name="connsiteY214" fmla="*/ 4701884 h 5238841"/>
              <a:gd name="connsiteX215" fmla="*/ 716185 w 12192000"/>
              <a:gd name="connsiteY215" fmla="*/ 4648168 h 5238841"/>
              <a:gd name="connsiteX216" fmla="*/ 582722 w 12192000"/>
              <a:gd name="connsiteY216" fmla="*/ 4658637 h 5238841"/>
              <a:gd name="connsiteX217" fmla="*/ 581118 w 12192000"/>
              <a:gd name="connsiteY217" fmla="*/ 4654120 h 5238841"/>
              <a:gd name="connsiteX218" fmla="*/ 546453 w 12192000"/>
              <a:gd name="connsiteY218" fmla="*/ 4652542 h 5238841"/>
              <a:gd name="connsiteX219" fmla="*/ 536773 w 12192000"/>
              <a:gd name="connsiteY219" fmla="*/ 4644609 h 5238841"/>
              <a:gd name="connsiteX220" fmla="*/ 388896 w 12192000"/>
              <a:gd name="connsiteY220" fmla="*/ 4619173 h 5238841"/>
              <a:gd name="connsiteX221" fmla="*/ 366479 w 12192000"/>
              <a:gd name="connsiteY221" fmla="*/ 4618896 h 5238841"/>
              <a:gd name="connsiteX222" fmla="*/ 342781 w 12192000"/>
              <a:gd name="connsiteY222" fmla="*/ 4601239 h 5238841"/>
              <a:gd name="connsiteX223" fmla="*/ 255925 w 12192000"/>
              <a:gd name="connsiteY223" fmla="*/ 4598685 h 5238841"/>
              <a:gd name="connsiteX224" fmla="*/ 226919 w 12192000"/>
              <a:gd name="connsiteY224" fmla="*/ 4598460 h 5238841"/>
              <a:gd name="connsiteX225" fmla="*/ 213925 w 12192000"/>
              <a:gd name="connsiteY225" fmla="*/ 4597783 h 5238841"/>
              <a:gd name="connsiteX226" fmla="*/ 215196 w 12192000"/>
              <a:gd name="connsiteY226" fmla="*/ 4588576 h 5238841"/>
              <a:gd name="connsiteX227" fmla="*/ 180214 w 12192000"/>
              <a:gd name="connsiteY227" fmla="*/ 4583701 h 5238841"/>
              <a:gd name="connsiteX228" fmla="*/ 83203 w 12192000"/>
              <a:gd name="connsiteY228" fmla="*/ 4531664 h 5238841"/>
              <a:gd name="connsiteX229" fmla="*/ 4106 w 12192000"/>
              <a:gd name="connsiteY229" fmla="*/ 4517202 h 5238841"/>
              <a:gd name="connsiteX230" fmla="*/ 0 w 12192000"/>
              <a:gd name="connsiteY230" fmla="*/ 4516084 h 5238841"/>
              <a:gd name="connsiteX231" fmla="*/ 0 w 12192000"/>
              <a:gd name="connsiteY231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4082432 w 12192000"/>
              <a:gd name="connsiteY138" fmla="*/ 5176339 h 5238841"/>
              <a:gd name="connsiteX139" fmla="*/ 3911296 w 12192000"/>
              <a:gd name="connsiteY139" fmla="*/ 5035663 h 5238841"/>
              <a:gd name="connsiteX140" fmla="*/ 3955454 w 12192000"/>
              <a:gd name="connsiteY140" fmla="*/ 5238841 h 5238841"/>
              <a:gd name="connsiteX141" fmla="*/ 3895182 w 12192000"/>
              <a:gd name="connsiteY141" fmla="*/ 5030229 h 5238841"/>
              <a:gd name="connsiteX142" fmla="*/ 3870866 w 12192000"/>
              <a:gd name="connsiteY142" fmla="*/ 5023753 h 5238841"/>
              <a:gd name="connsiteX143" fmla="*/ 3865913 w 12192000"/>
              <a:gd name="connsiteY143" fmla="*/ 5025143 h 5238841"/>
              <a:gd name="connsiteX144" fmla="*/ 3828606 w 12192000"/>
              <a:gd name="connsiteY144" fmla="*/ 5019426 h 5238841"/>
              <a:gd name="connsiteX145" fmla="*/ 3827901 w 12192000"/>
              <a:gd name="connsiteY145" fmla="*/ 5020583 h 5238841"/>
              <a:gd name="connsiteX146" fmla="*/ 3816543 w 12192000"/>
              <a:gd name="connsiteY146" fmla="*/ 5024366 h 5238841"/>
              <a:gd name="connsiteX147" fmla="*/ 3795278 w 12192000"/>
              <a:gd name="connsiteY147" fmla="*/ 5028779 h 5238841"/>
              <a:gd name="connsiteX148" fmla="*/ 3743858 w 12192000"/>
              <a:gd name="connsiteY148" fmla="*/ 5054237 h 5238841"/>
              <a:gd name="connsiteX149" fmla="*/ 3704945 w 12192000"/>
              <a:gd name="connsiteY149" fmla="*/ 5048413 h 5238841"/>
              <a:gd name="connsiteX150" fmla="*/ 3696992 w 12192000"/>
              <a:gd name="connsiteY150" fmla="*/ 5047914 h 5238841"/>
              <a:gd name="connsiteX151" fmla="*/ 3696780 w 12192000"/>
              <a:gd name="connsiteY151" fmla="*/ 5048181 h 5238841"/>
              <a:gd name="connsiteX152" fmla="*/ 3688290 w 12192000"/>
              <a:gd name="connsiteY152" fmla="*/ 5048204 h 5238841"/>
              <a:gd name="connsiteX153" fmla="*/ 3682486 w 12192000"/>
              <a:gd name="connsiteY153" fmla="*/ 5047000 h 5238841"/>
              <a:gd name="connsiteX154" fmla="*/ 3667056 w 12192000"/>
              <a:gd name="connsiteY154" fmla="*/ 5046030 h 5238841"/>
              <a:gd name="connsiteX155" fmla="*/ 3661403 w 12192000"/>
              <a:gd name="connsiteY155" fmla="*/ 5047537 h 5238841"/>
              <a:gd name="connsiteX156" fmla="*/ 3658673 w 12192000"/>
              <a:gd name="connsiteY156" fmla="*/ 5050790 h 5238841"/>
              <a:gd name="connsiteX157" fmla="*/ 3657333 w 12192000"/>
              <a:gd name="connsiteY157" fmla="*/ 5050325 h 5238841"/>
              <a:gd name="connsiteX158" fmla="*/ 3626778 w 12192000"/>
              <a:gd name="connsiteY158" fmla="*/ 5057882 h 5238841"/>
              <a:gd name="connsiteX159" fmla="*/ 3560067 w 12192000"/>
              <a:gd name="connsiteY159" fmla="*/ 5064266 h 5238841"/>
              <a:gd name="connsiteX160" fmla="*/ 3522641 w 12192000"/>
              <a:gd name="connsiteY160" fmla="*/ 5063654 h 5238841"/>
              <a:gd name="connsiteX161" fmla="*/ 3419275 w 12192000"/>
              <a:gd name="connsiteY161" fmla="*/ 5066646 h 5238841"/>
              <a:gd name="connsiteX162" fmla="*/ 3314869 w 12192000"/>
              <a:gd name="connsiteY162" fmla="*/ 5073197 h 5238841"/>
              <a:gd name="connsiteX163" fmla="*/ 3259088 w 12192000"/>
              <a:gd name="connsiteY163" fmla="*/ 5096363 h 5238841"/>
              <a:gd name="connsiteX164" fmla="*/ 3253104 w 12192000"/>
              <a:gd name="connsiteY164" fmla="*/ 5096785 h 5238841"/>
              <a:gd name="connsiteX165" fmla="*/ 3238751 w 12192000"/>
              <a:gd name="connsiteY165" fmla="*/ 5092996 h 5238841"/>
              <a:gd name="connsiteX166" fmla="*/ 3233681 w 12192000"/>
              <a:gd name="connsiteY166" fmla="*/ 5090758 h 5238841"/>
              <a:gd name="connsiteX167" fmla="*/ 3225562 w 12192000"/>
              <a:gd name="connsiteY167" fmla="*/ 5089215 h 5238841"/>
              <a:gd name="connsiteX168" fmla="*/ 3225260 w 12192000"/>
              <a:gd name="connsiteY168" fmla="*/ 5089437 h 5238841"/>
              <a:gd name="connsiteX169" fmla="*/ 3217859 w 12192000"/>
              <a:gd name="connsiteY169" fmla="*/ 5087484 h 5238841"/>
              <a:gd name="connsiteX170" fmla="*/ 3182980 w 12192000"/>
              <a:gd name="connsiteY170" fmla="*/ 5074650 h 5238841"/>
              <a:gd name="connsiteX171" fmla="*/ 3055081 w 12192000"/>
              <a:gd name="connsiteY171" fmla="*/ 5080424 h 5238841"/>
              <a:gd name="connsiteX172" fmla="*/ 3049807 w 12192000"/>
              <a:gd name="connsiteY172" fmla="*/ 5080860 h 5238841"/>
              <a:gd name="connsiteX173" fmla="*/ 3029122 w 12192000"/>
              <a:gd name="connsiteY173" fmla="*/ 5070085 h 5238841"/>
              <a:gd name="connsiteX174" fmla="*/ 3017862 w 12192000"/>
              <a:gd name="connsiteY174" fmla="*/ 5065942 h 5238841"/>
              <a:gd name="connsiteX175" fmla="*/ 3015868 w 12192000"/>
              <a:gd name="connsiteY175" fmla="*/ 5061832 h 5238841"/>
              <a:gd name="connsiteX176" fmla="*/ 2998644 w 12192000"/>
              <a:gd name="connsiteY176" fmla="*/ 5057210 h 5238841"/>
              <a:gd name="connsiteX177" fmla="*/ 2996219 w 12192000"/>
              <a:gd name="connsiteY177" fmla="*/ 5057788 h 5238841"/>
              <a:gd name="connsiteX178" fmla="*/ 2983676 w 12192000"/>
              <a:gd name="connsiteY178" fmla="*/ 5049852 h 5238841"/>
              <a:gd name="connsiteX179" fmla="*/ 2903609 w 12192000"/>
              <a:gd name="connsiteY179" fmla="*/ 4998457 h 5238841"/>
              <a:gd name="connsiteX180" fmla="*/ 2758830 w 12192000"/>
              <a:gd name="connsiteY180" fmla="*/ 4974760 h 5238841"/>
              <a:gd name="connsiteX181" fmla="*/ 2532669 w 12192000"/>
              <a:gd name="connsiteY181" fmla="*/ 4940573 h 5238841"/>
              <a:gd name="connsiteX182" fmla="*/ 2389931 w 12192000"/>
              <a:gd name="connsiteY182" fmla="*/ 4905785 h 5238841"/>
              <a:gd name="connsiteX183" fmla="*/ 2335186 w 12192000"/>
              <a:gd name="connsiteY183" fmla="*/ 4902957 h 5238841"/>
              <a:gd name="connsiteX184" fmla="*/ 2273393 w 12192000"/>
              <a:gd name="connsiteY184" fmla="*/ 4883565 h 5238841"/>
              <a:gd name="connsiteX185" fmla="*/ 2269523 w 12192000"/>
              <a:gd name="connsiteY185" fmla="*/ 4884442 h 5238841"/>
              <a:gd name="connsiteX186" fmla="*/ 2256015 w 12192000"/>
              <a:gd name="connsiteY186" fmla="*/ 4883014 h 5238841"/>
              <a:gd name="connsiteX187" fmla="*/ 2249731 w 12192000"/>
              <a:gd name="connsiteY187" fmla="*/ 4888778 h 5238841"/>
              <a:gd name="connsiteX188" fmla="*/ 2227629 w 12192000"/>
              <a:gd name="connsiteY188" fmla="*/ 4891047 h 5238841"/>
              <a:gd name="connsiteX189" fmla="*/ 2203460 w 12192000"/>
              <a:gd name="connsiteY189" fmla="*/ 4886696 h 5238841"/>
              <a:gd name="connsiteX190" fmla="*/ 2091528 w 12192000"/>
              <a:gd name="connsiteY190" fmla="*/ 4859155 h 5238841"/>
              <a:gd name="connsiteX191" fmla="*/ 2022901 w 12192000"/>
              <a:gd name="connsiteY191" fmla="*/ 4846594 h 5238841"/>
              <a:gd name="connsiteX192" fmla="*/ 1994227 w 12192000"/>
              <a:gd name="connsiteY192" fmla="*/ 4847973 h 5238841"/>
              <a:gd name="connsiteX193" fmla="*/ 1955936 w 12192000"/>
              <a:gd name="connsiteY193" fmla="*/ 4845765 h 5238841"/>
              <a:gd name="connsiteX194" fmla="*/ 1741924 w 12192000"/>
              <a:gd name="connsiteY194" fmla="*/ 4808054 h 5238841"/>
              <a:gd name="connsiteX195" fmla="*/ 1734410 w 12192000"/>
              <a:gd name="connsiteY195" fmla="*/ 4811675 h 5238841"/>
              <a:gd name="connsiteX196" fmla="*/ 1691423 w 12192000"/>
              <a:gd name="connsiteY196" fmla="*/ 4802777 h 5238841"/>
              <a:gd name="connsiteX197" fmla="*/ 1554504 w 12192000"/>
              <a:gd name="connsiteY197" fmla="*/ 4739985 h 5238841"/>
              <a:gd name="connsiteX198" fmla="*/ 1470119 w 12192000"/>
              <a:gd name="connsiteY198" fmla="*/ 4723470 h 5238841"/>
              <a:gd name="connsiteX199" fmla="*/ 1437967 w 12192000"/>
              <a:gd name="connsiteY199" fmla="*/ 4722710 h 5238841"/>
              <a:gd name="connsiteX200" fmla="*/ 1295869 w 12192000"/>
              <a:gd name="connsiteY200" fmla="*/ 4726175 h 5238841"/>
              <a:gd name="connsiteX201" fmla="*/ 1292949 w 12192000"/>
              <a:gd name="connsiteY201" fmla="*/ 4684615 h 5238841"/>
              <a:gd name="connsiteX202" fmla="*/ 1244908 w 12192000"/>
              <a:gd name="connsiteY202" fmla="*/ 4706993 h 5238841"/>
              <a:gd name="connsiteX203" fmla="*/ 1171266 w 12192000"/>
              <a:gd name="connsiteY203" fmla="*/ 4706535 h 5238841"/>
              <a:gd name="connsiteX204" fmla="*/ 1160868 w 12192000"/>
              <a:gd name="connsiteY204" fmla="*/ 4701936 h 5238841"/>
              <a:gd name="connsiteX205" fmla="*/ 1147599 w 12192000"/>
              <a:gd name="connsiteY205" fmla="*/ 4714833 h 5238841"/>
              <a:gd name="connsiteX206" fmla="*/ 1119603 w 12192000"/>
              <a:gd name="connsiteY206" fmla="*/ 4721303 h 5238841"/>
              <a:gd name="connsiteX207" fmla="*/ 997851 w 12192000"/>
              <a:gd name="connsiteY207" fmla="*/ 4722336 h 5238841"/>
              <a:gd name="connsiteX208" fmla="*/ 976455 w 12192000"/>
              <a:gd name="connsiteY208" fmla="*/ 4726407 h 5238841"/>
              <a:gd name="connsiteX209" fmla="*/ 949939 w 12192000"/>
              <a:gd name="connsiteY209" fmla="*/ 4719699 h 5238841"/>
              <a:gd name="connsiteX210" fmla="*/ 894148 w 12192000"/>
              <a:gd name="connsiteY210" fmla="*/ 4710406 h 5238841"/>
              <a:gd name="connsiteX211" fmla="*/ 857990 w 12192000"/>
              <a:gd name="connsiteY211" fmla="*/ 4696844 h 5238841"/>
              <a:gd name="connsiteX212" fmla="*/ 848649 w 12192000"/>
              <a:gd name="connsiteY212" fmla="*/ 4704021 h 5238841"/>
              <a:gd name="connsiteX213" fmla="*/ 826436 w 12192000"/>
              <a:gd name="connsiteY213" fmla="*/ 4707421 h 5238841"/>
              <a:gd name="connsiteX214" fmla="*/ 733052 w 12192000"/>
              <a:gd name="connsiteY214" fmla="*/ 4701884 h 5238841"/>
              <a:gd name="connsiteX215" fmla="*/ 716185 w 12192000"/>
              <a:gd name="connsiteY215" fmla="*/ 4648168 h 5238841"/>
              <a:gd name="connsiteX216" fmla="*/ 582722 w 12192000"/>
              <a:gd name="connsiteY216" fmla="*/ 4658637 h 5238841"/>
              <a:gd name="connsiteX217" fmla="*/ 581118 w 12192000"/>
              <a:gd name="connsiteY217" fmla="*/ 4654120 h 5238841"/>
              <a:gd name="connsiteX218" fmla="*/ 546453 w 12192000"/>
              <a:gd name="connsiteY218" fmla="*/ 4652542 h 5238841"/>
              <a:gd name="connsiteX219" fmla="*/ 536773 w 12192000"/>
              <a:gd name="connsiteY219" fmla="*/ 4644609 h 5238841"/>
              <a:gd name="connsiteX220" fmla="*/ 388896 w 12192000"/>
              <a:gd name="connsiteY220" fmla="*/ 4619173 h 5238841"/>
              <a:gd name="connsiteX221" fmla="*/ 366479 w 12192000"/>
              <a:gd name="connsiteY221" fmla="*/ 4618896 h 5238841"/>
              <a:gd name="connsiteX222" fmla="*/ 342781 w 12192000"/>
              <a:gd name="connsiteY222" fmla="*/ 4601239 h 5238841"/>
              <a:gd name="connsiteX223" fmla="*/ 255925 w 12192000"/>
              <a:gd name="connsiteY223" fmla="*/ 4598685 h 5238841"/>
              <a:gd name="connsiteX224" fmla="*/ 226919 w 12192000"/>
              <a:gd name="connsiteY224" fmla="*/ 4598460 h 5238841"/>
              <a:gd name="connsiteX225" fmla="*/ 213925 w 12192000"/>
              <a:gd name="connsiteY225" fmla="*/ 4597783 h 5238841"/>
              <a:gd name="connsiteX226" fmla="*/ 215196 w 12192000"/>
              <a:gd name="connsiteY226" fmla="*/ 4588576 h 5238841"/>
              <a:gd name="connsiteX227" fmla="*/ 180214 w 12192000"/>
              <a:gd name="connsiteY227" fmla="*/ 4583701 h 5238841"/>
              <a:gd name="connsiteX228" fmla="*/ 83203 w 12192000"/>
              <a:gd name="connsiteY228" fmla="*/ 4531664 h 5238841"/>
              <a:gd name="connsiteX229" fmla="*/ 4106 w 12192000"/>
              <a:gd name="connsiteY229" fmla="*/ 4517202 h 5238841"/>
              <a:gd name="connsiteX230" fmla="*/ 0 w 12192000"/>
              <a:gd name="connsiteY230" fmla="*/ 4516084 h 5238841"/>
              <a:gd name="connsiteX231" fmla="*/ 0 w 12192000"/>
              <a:gd name="connsiteY231" fmla="*/ 0 h 5238841"/>
              <a:gd name="connsiteX0" fmla="*/ 0 w 12192000"/>
              <a:gd name="connsiteY0" fmla="*/ 0 h 5176789"/>
              <a:gd name="connsiteX1" fmla="*/ 12192000 w 12192000"/>
              <a:gd name="connsiteY1" fmla="*/ 0 h 5176789"/>
              <a:gd name="connsiteX2" fmla="*/ 12192000 w 12192000"/>
              <a:gd name="connsiteY2" fmla="*/ 3809005 h 5176789"/>
              <a:gd name="connsiteX3" fmla="*/ 12142543 w 12192000"/>
              <a:gd name="connsiteY3" fmla="*/ 3817043 h 5176789"/>
              <a:gd name="connsiteX4" fmla="*/ 12109241 w 12192000"/>
              <a:gd name="connsiteY4" fmla="*/ 3824228 h 5176789"/>
              <a:gd name="connsiteX5" fmla="*/ 11668991 w 12192000"/>
              <a:gd name="connsiteY5" fmla="*/ 3788038 h 5176789"/>
              <a:gd name="connsiteX6" fmla="*/ 11476952 w 12192000"/>
              <a:gd name="connsiteY6" fmla="*/ 3866786 h 5176789"/>
              <a:gd name="connsiteX7" fmla="*/ 11336487 w 12192000"/>
              <a:gd name="connsiteY7" fmla="*/ 3971513 h 5176789"/>
              <a:gd name="connsiteX8" fmla="*/ 11214181 w 12192000"/>
              <a:gd name="connsiteY8" fmla="*/ 4004215 h 5176789"/>
              <a:gd name="connsiteX9" fmla="*/ 11042540 w 12192000"/>
              <a:gd name="connsiteY9" fmla="*/ 4002613 h 5176789"/>
              <a:gd name="connsiteX10" fmla="*/ 10833086 w 12192000"/>
              <a:gd name="connsiteY10" fmla="*/ 3997707 h 5176789"/>
              <a:gd name="connsiteX11" fmla="*/ 10599680 w 12192000"/>
              <a:gd name="connsiteY11" fmla="*/ 3982661 h 5176789"/>
              <a:gd name="connsiteX12" fmla="*/ 10519971 w 12192000"/>
              <a:gd name="connsiteY12" fmla="*/ 3975018 h 5176789"/>
              <a:gd name="connsiteX13" fmla="*/ 10217282 w 12192000"/>
              <a:gd name="connsiteY13" fmla="*/ 4020809 h 5176789"/>
              <a:gd name="connsiteX14" fmla="*/ 9936427 w 12192000"/>
              <a:gd name="connsiteY14" fmla="*/ 4137843 h 5176789"/>
              <a:gd name="connsiteX15" fmla="*/ 9800299 w 12192000"/>
              <a:gd name="connsiteY15" fmla="*/ 4186098 h 5176789"/>
              <a:gd name="connsiteX16" fmla="*/ 9707822 w 12192000"/>
              <a:gd name="connsiteY16" fmla="*/ 4189102 h 5176789"/>
              <a:gd name="connsiteX17" fmla="*/ 9543973 w 12192000"/>
              <a:gd name="connsiteY17" fmla="*/ 4245802 h 5176789"/>
              <a:gd name="connsiteX18" fmla="*/ 9528747 w 12192000"/>
              <a:gd name="connsiteY18" fmla="*/ 4251724 h 5176789"/>
              <a:gd name="connsiteX19" fmla="*/ 9436976 w 12192000"/>
              <a:gd name="connsiteY19" fmla="*/ 4269351 h 5176789"/>
              <a:gd name="connsiteX20" fmla="*/ 9371827 w 12192000"/>
              <a:gd name="connsiteY20" fmla="*/ 4303912 h 5176789"/>
              <a:gd name="connsiteX21" fmla="*/ 9260304 w 12192000"/>
              <a:gd name="connsiteY21" fmla="*/ 4328021 h 5176789"/>
              <a:gd name="connsiteX22" fmla="*/ 9148799 w 12192000"/>
              <a:gd name="connsiteY22" fmla="*/ 4348506 h 5176789"/>
              <a:gd name="connsiteX23" fmla="*/ 9107898 w 12192000"/>
              <a:gd name="connsiteY23" fmla="*/ 4354282 h 5176789"/>
              <a:gd name="connsiteX24" fmla="*/ 8990743 w 12192000"/>
              <a:gd name="connsiteY24" fmla="*/ 4382161 h 5176789"/>
              <a:gd name="connsiteX25" fmla="*/ 8979819 w 12192000"/>
              <a:gd name="connsiteY25" fmla="*/ 4366419 h 5176789"/>
              <a:gd name="connsiteX26" fmla="*/ 8936044 w 12192000"/>
              <a:gd name="connsiteY26" fmla="*/ 4370992 h 5176789"/>
              <a:gd name="connsiteX27" fmla="*/ 8897707 w 12192000"/>
              <a:gd name="connsiteY27" fmla="*/ 4392673 h 5176789"/>
              <a:gd name="connsiteX28" fmla="*/ 8845635 w 12192000"/>
              <a:gd name="connsiteY28" fmla="*/ 4404300 h 5176789"/>
              <a:gd name="connsiteX29" fmla="*/ 8814562 w 12192000"/>
              <a:gd name="connsiteY29" fmla="*/ 4411434 h 5176789"/>
              <a:gd name="connsiteX30" fmla="*/ 8726349 w 12192000"/>
              <a:gd name="connsiteY30" fmla="*/ 4416668 h 5176789"/>
              <a:gd name="connsiteX31" fmla="*/ 8566678 w 12192000"/>
              <a:gd name="connsiteY31" fmla="*/ 4391711 h 5176789"/>
              <a:gd name="connsiteX32" fmla="*/ 8521516 w 12192000"/>
              <a:gd name="connsiteY32" fmla="*/ 4393927 h 5176789"/>
              <a:gd name="connsiteX33" fmla="*/ 8515998 w 12192000"/>
              <a:gd name="connsiteY33" fmla="*/ 4399124 h 5176789"/>
              <a:gd name="connsiteX34" fmla="*/ 8449547 w 12192000"/>
              <a:gd name="connsiteY34" fmla="*/ 4383170 h 5176789"/>
              <a:gd name="connsiteX35" fmla="*/ 8360285 w 12192000"/>
              <a:gd name="connsiteY35" fmla="*/ 4398502 h 5176789"/>
              <a:gd name="connsiteX36" fmla="*/ 8256584 w 12192000"/>
              <a:gd name="connsiteY36" fmla="*/ 4423564 h 5176789"/>
              <a:gd name="connsiteX37" fmla="*/ 8229821 w 12192000"/>
              <a:gd name="connsiteY37" fmla="*/ 4431840 h 5176789"/>
              <a:gd name="connsiteX38" fmla="*/ 8158476 w 12192000"/>
              <a:gd name="connsiteY38" fmla="*/ 4436904 h 5176789"/>
              <a:gd name="connsiteX39" fmla="*/ 7993707 w 12192000"/>
              <a:gd name="connsiteY39" fmla="*/ 4447962 h 5176789"/>
              <a:gd name="connsiteX40" fmla="*/ 7990346 w 12192000"/>
              <a:gd name="connsiteY40" fmla="*/ 4454853 h 5176789"/>
              <a:gd name="connsiteX41" fmla="*/ 7976786 w 12192000"/>
              <a:gd name="connsiteY41" fmla="*/ 4456820 h 5176789"/>
              <a:gd name="connsiteX42" fmla="*/ 7973491 w 12192000"/>
              <a:gd name="connsiteY42" fmla="*/ 4458577 h 5176789"/>
              <a:gd name="connsiteX43" fmla="*/ 7954281 w 12192000"/>
              <a:gd name="connsiteY43" fmla="*/ 4467421 h 5176789"/>
              <a:gd name="connsiteX44" fmla="*/ 7905540 w 12192000"/>
              <a:gd name="connsiteY44" fmla="*/ 4455628 h 5176789"/>
              <a:gd name="connsiteX45" fmla="*/ 7851932 w 12192000"/>
              <a:gd name="connsiteY45" fmla="*/ 4466353 h 5176789"/>
              <a:gd name="connsiteX46" fmla="*/ 7639078 w 12192000"/>
              <a:gd name="connsiteY46" fmla="*/ 4467635 h 5176789"/>
              <a:gd name="connsiteX47" fmla="*/ 7612359 w 12192000"/>
              <a:gd name="connsiteY47" fmla="*/ 4492789 h 5176789"/>
              <a:gd name="connsiteX48" fmla="*/ 7527328 w 12192000"/>
              <a:gd name="connsiteY48" fmla="*/ 4502199 h 5176789"/>
              <a:gd name="connsiteX49" fmla="*/ 7388717 w 12192000"/>
              <a:gd name="connsiteY49" fmla="*/ 4470799 h 5176789"/>
              <a:gd name="connsiteX50" fmla="*/ 7231898 w 12192000"/>
              <a:gd name="connsiteY50" fmla="*/ 4486028 h 5176789"/>
              <a:gd name="connsiteX51" fmla="*/ 7218425 w 12192000"/>
              <a:gd name="connsiteY51" fmla="*/ 4477288 h 5176789"/>
              <a:gd name="connsiteX52" fmla="*/ 7202795 w 12192000"/>
              <a:gd name="connsiteY52" fmla="*/ 4472972 h 5176789"/>
              <a:gd name="connsiteX53" fmla="*/ 7200744 w 12192000"/>
              <a:gd name="connsiteY53" fmla="*/ 4474099 h 5176789"/>
              <a:gd name="connsiteX54" fmla="*/ 7182163 w 12192000"/>
              <a:gd name="connsiteY54" fmla="*/ 4474005 h 5176789"/>
              <a:gd name="connsiteX55" fmla="*/ 7178368 w 12192000"/>
              <a:gd name="connsiteY55" fmla="*/ 4470673 h 5176789"/>
              <a:gd name="connsiteX56" fmla="*/ 7165705 w 12192000"/>
              <a:gd name="connsiteY56" fmla="*/ 4469569 h 5176789"/>
              <a:gd name="connsiteX57" fmla="*/ 7140991 w 12192000"/>
              <a:gd name="connsiteY57" fmla="*/ 4464599 h 5176789"/>
              <a:gd name="connsiteX58" fmla="*/ 7136152 w 12192000"/>
              <a:gd name="connsiteY58" fmla="*/ 4466292 h 5176789"/>
              <a:gd name="connsiteX59" fmla="*/ 7098544 w 12192000"/>
              <a:gd name="connsiteY59" fmla="*/ 4462879 h 5176789"/>
              <a:gd name="connsiteX60" fmla="*/ 7097922 w 12192000"/>
              <a:gd name="connsiteY60" fmla="*/ 4464077 h 5176789"/>
              <a:gd name="connsiteX61" fmla="*/ 7086877 w 12192000"/>
              <a:gd name="connsiteY61" fmla="*/ 4468554 h 5176789"/>
              <a:gd name="connsiteX62" fmla="*/ 7065999 w 12192000"/>
              <a:gd name="connsiteY62" fmla="*/ 4474270 h 5176789"/>
              <a:gd name="connsiteX63" fmla="*/ 7016598 w 12192000"/>
              <a:gd name="connsiteY63" fmla="*/ 4502855 h 5176789"/>
              <a:gd name="connsiteX64" fmla="*/ 6977375 w 12192000"/>
              <a:gd name="connsiteY64" fmla="*/ 4499434 h 5176789"/>
              <a:gd name="connsiteX65" fmla="*/ 6969409 w 12192000"/>
              <a:gd name="connsiteY65" fmla="*/ 4499424 h 5176789"/>
              <a:gd name="connsiteX66" fmla="*/ 6969218 w 12192000"/>
              <a:gd name="connsiteY66" fmla="*/ 4499704 h 5176789"/>
              <a:gd name="connsiteX67" fmla="*/ 6960755 w 12192000"/>
              <a:gd name="connsiteY67" fmla="*/ 4500249 h 5176789"/>
              <a:gd name="connsiteX68" fmla="*/ 6954882 w 12192000"/>
              <a:gd name="connsiteY68" fmla="*/ 4499405 h 5176789"/>
              <a:gd name="connsiteX69" fmla="*/ 6939428 w 12192000"/>
              <a:gd name="connsiteY69" fmla="*/ 4499385 h 5176789"/>
              <a:gd name="connsiteX70" fmla="*/ 6933902 w 12192000"/>
              <a:gd name="connsiteY70" fmla="*/ 4501239 h 5176789"/>
              <a:gd name="connsiteX71" fmla="*/ 6891244 w 12192000"/>
              <a:gd name="connsiteY71" fmla="*/ 4536371 h 5176789"/>
              <a:gd name="connsiteX72" fmla="*/ 6794496 w 12192000"/>
              <a:gd name="connsiteY72" fmla="*/ 4567924 h 5176789"/>
              <a:gd name="connsiteX73" fmla="*/ 6574528 w 12192000"/>
              <a:gd name="connsiteY73" fmla="*/ 4641155 h 5176789"/>
              <a:gd name="connsiteX74" fmla="*/ 6573036 w 12192000"/>
              <a:gd name="connsiteY74" fmla="*/ 4641049 h 5176789"/>
              <a:gd name="connsiteX75" fmla="*/ 6571920 w 12192000"/>
              <a:gd name="connsiteY75" fmla="*/ 4644739 h 5176789"/>
              <a:gd name="connsiteX76" fmla="*/ 6552021 w 12192000"/>
              <a:gd name="connsiteY76" fmla="*/ 4650379 h 5176789"/>
              <a:gd name="connsiteX77" fmla="*/ 6545925 w 12192000"/>
              <a:gd name="connsiteY77" fmla="*/ 4650675 h 5176789"/>
              <a:gd name="connsiteX78" fmla="*/ 6537822 w 12192000"/>
              <a:gd name="connsiteY78" fmla="*/ 4652769 h 5176789"/>
              <a:gd name="connsiteX79" fmla="*/ 6537743 w 12192000"/>
              <a:gd name="connsiteY79" fmla="*/ 4653068 h 5176789"/>
              <a:gd name="connsiteX80" fmla="*/ 6490057 w 12192000"/>
              <a:gd name="connsiteY80" fmla="*/ 4658624 h 5176789"/>
              <a:gd name="connsiteX81" fmla="*/ 6386800 w 12192000"/>
              <a:gd name="connsiteY81" fmla="*/ 4715431 h 5176789"/>
              <a:gd name="connsiteX82" fmla="*/ 6382703 w 12192000"/>
              <a:gd name="connsiteY82" fmla="*/ 4717930 h 5176789"/>
              <a:gd name="connsiteX83" fmla="*/ 6356495 w 12192000"/>
              <a:gd name="connsiteY83" fmla="*/ 4717843 h 5176789"/>
              <a:gd name="connsiteX84" fmla="*/ 6343628 w 12192000"/>
              <a:gd name="connsiteY84" fmla="*/ 4719161 h 5176789"/>
              <a:gd name="connsiteX85" fmla="*/ 6338605 w 12192000"/>
              <a:gd name="connsiteY85" fmla="*/ 4716723 h 5176789"/>
              <a:gd name="connsiteX86" fmla="*/ 6320318 w 12192000"/>
              <a:gd name="connsiteY86" fmla="*/ 4720095 h 5176789"/>
              <a:gd name="connsiteX87" fmla="*/ 6318742 w 12192000"/>
              <a:gd name="connsiteY87" fmla="*/ 4721541 h 5176789"/>
              <a:gd name="connsiteX88" fmla="*/ 6301708 w 12192000"/>
              <a:gd name="connsiteY88" fmla="*/ 4720380 h 5176789"/>
              <a:gd name="connsiteX89" fmla="*/ 6285082 w 12192000"/>
              <a:gd name="connsiteY89" fmla="*/ 4714639 h 5176789"/>
              <a:gd name="connsiteX90" fmla="*/ 6136936 w 12192000"/>
              <a:gd name="connsiteY90" fmla="*/ 4758246 h 5176789"/>
              <a:gd name="connsiteX91" fmla="*/ 5988578 w 12192000"/>
              <a:gd name="connsiteY91" fmla="*/ 4754427 h 5176789"/>
              <a:gd name="connsiteX92" fmla="*/ 5908701 w 12192000"/>
              <a:gd name="connsiteY92" fmla="*/ 4779160 h 5176789"/>
              <a:gd name="connsiteX93" fmla="*/ 5892219 w 12192000"/>
              <a:gd name="connsiteY93" fmla="*/ 4807892 h 5176789"/>
              <a:gd name="connsiteX94" fmla="*/ 5683612 w 12192000"/>
              <a:gd name="connsiteY94" fmla="*/ 4848770 h 5176789"/>
              <a:gd name="connsiteX95" fmla="*/ 5635111 w 12192000"/>
              <a:gd name="connsiteY95" fmla="*/ 4868888 h 5176789"/>
              <a:gd name="connsiteX96" fmla="*/ 5582652 w 12192000"/>
              <a:gd name="connsiteY96" fmla="*/ 4866836 h 5176789"/>
              <a:gd name="connsiteX97" fmla="*/ 5567213 w 12192000"/>
              <a:gd name="connsiteY97" fmla="*/ 4878769 h 5176789"/>
              <a:gd name="connsiteX98" fmla="*/ 5564659 w 12192000"/>
              <a:gd name="connsiteY98" fmla="*/ 4881042 h 5176789"/>
              <a:gd name="connsiteX99" fmla="*/ 5552102 w 12192000"/>
              <a:gd name="connsiteY99" fmla="*/ 4885426 h 5176789"/>
              <a:gd name="connsiteX100" fmla="*/ 5551475 w 12192000"/>
              <a:gd name="connsiteY100" fmla="*/ 4892560 h 5176789"/>
              <a:gd name="connsiteX101" fmla="*/ 5534664 w 12192000"/>
              <a:gd name="connsiteY101" fmla="*/ 4903385 h 5176789"/>
              <a:gd name="connsiteX102" fmla="*/ 5510737 w 12192000"/>
              <a:gd name="connsiteY102" fmla="*/ 4909807 h 5176789"/>
              <a:gd name="connsiteX103" fmla="*/ 5393901 w 12192000"/>
              <a:gd name="connsiteY103" fmla="*/ 4933709 h 5176789"/>
              <a:gd name="connsiteX104" fmla="*/ 5325782 w 12192000"/>
              <a:gd name="connsiteY104" fmla="*/ 4951789 h 5176789"/>
              <a:gd name="connsiteX105" fmla="*/ 5302703 w 12192000"/>
              <a:gd name="connsiteY105" fmla="*/ 4964590 h 5176789"/>
              <a:gd name="connsiteX106" fmla="*/ 5268591 w 12192000"/>
              <a:gd name="connsiteY106" fmla="*/ 4978479 h 5176789"/>
              <a:gd name="connsiteX107" fmla="*/ 5210559 w 12192000"/>
              <a:gd name="connsiteY107" fmla="*/ 5007585 h 5176789"/>
              <a:gd name="connsiteX108" fmla="*/ 5177597 w 12192000"/>
              <a:gd name="connsiteY108" fmla="*/ 5015926 h 5176789"/>
              <a:gd name="connsiteX109" fmla="*/ 5160569 w 12192000"/>
              <a:gd name="connsiteY109" fmla="*/ 5025681 h 5176789"/>
              <a:gd name="connsiteX110" fmla="*/ 5152748 w 12192000"/>
              <a:gd name="connsiteY110" fmla="*/ 5026569 h 5176789"/>
              <a:gd name="connsiteX111" fmla="*/ 5127678 w 12192000"/>
              <a:gd name="connsiteY111" fmla="*/ 5032947 h 5176789"/>
              <a:gd name="connsiteX112" fmla="*/ 5113147 w 12192000"/>
              <a:gd name="connsiteY112" fmla="*/ 5035818 h 5176789"/>
              <a:gd name="connsiteX113" fmla="*/ 5107301 w 12192000"/>
              <a:gd name="connsiteY113" fmla="*/ 5036672 h 5176789"/>
              <a:gd name="connsiteX114" fmla="*/ 5093215 w 12192000"/>
              <a:gd name="connsiteY114" fmla="*/ 5032880 h 5176789"/>
              <a:gd name="connsiteX115" fmla="*/ 5077058 w 12192000"/>
              <a:gd name="connsiteY115" fmla="*/ 5038681 h 5176789"/>
              <a:gd name="connsiteX116" fmla="*/ 5057349 w 12192000"/>
              <a:gd name="connsiteY116" fmla="*/ 5036015 h 5176789"/>
              <a:gd name="connsiteX117" fmla="*/ 5053945 w 12192000"/>
              <a:gd name="connsiteY117" fmla="*/ 5041952 h 5176789"/>
              <a:gd name="connsiteX118" fmla="*/ 5040021 w 12192000"/>
              <a:gd name="connsiteY118" fmla="*/ 5050052 h 5176789"/>
              <a:gd name="connsiteX119" fmla="*/ 5025913 w 12192000"/>
              <a:gd name="connsiteY119" fmla="*/ 5046535 h 5176789"/>
              <a:gd name="connsiteX120" fmla="*/ 4998218 w 12192000"/>
              <a:gd name="connsiteY120" fmla="*/ 5048065 h 5176789"/>
              <a:gd name="connsiteX121" fmla="*/ 4991008 w 12192000"/>
              <a:gd name="connsiteY121" fmla="*/ 5050439 h 5176789"/>
              <a:gd name="connsiteX122" fmla="*/ 4963503 w 12192000"/>
              <a:gd name="connsiteY122" fmla="*/ 5047575 h 5176789"/>
              <a:gd name="connsiteX123" fmla="*/ 4921053 w 12192000"/>
              <a:gd name="connsiteY123" fmla="*/ 5048925 h 5176789"/>
              <a:gd name="connsiteX124" fmla="*/ 4873420 w 12192000"/>
              <a:gd name="connsiteY124" fmla="*/ 5054929 h 5176789"/>
              <a:gd name="connsiteX125" fmla="*/ 4858825 w 12192000"/>
              <a:gd name="connsiteY125" fmla="*/ 5051329 h 5176789"/>
              <a:gd name="connsiteX126" fmla="*/ 4769340 w 12192000"/>
              <a:gd name="connsiteY126" fmla="*/ 5053090 h 5176789"/>
              <a:gd name="connsiteX127" fmla="*/ 4744152 w 12192000"/>
              <a:gd name="connsiteY127" fmla="*/ 5053391 h 5176789"/>
              <a:gd name="connsiteX128" fmla="*/ 4723556 w 12192000"/>
              <a:gd name="connsiteY128" fmla="*/ 5059633 h 5176789"/>
              <a:gd name="connsiteX129" fmla="*/ 4719699 w 12192000"/>
              <a:gd name="connsiteY129" fmla="*/ 5066298 h 5176789"/>
              <a:gd name="connsiteX130" fmla="*/ 4706016 w 12192000"/>
              <a:gd name="connsiteY130" fmla="*/ 5067422 h 5176789"/>
              <a:gd name="connsiteX131" fmla="*/ 4702593 w 12192000"/>
              <a:gd name="connsiteY131" fmla="*/ 5068973 h 5176789"/>
              <a:gd name="connsiteX132" fmla="*/ 4682766 w 12192000"/>
              <a:gd name="connsiteY132" fmla="*/ 5076609 h 5176789"/>
              <a:gd name="connsiteX133" fmla="*/ 4634960 w 12192000"/>
              <a:gd name="connsiteY133" fmla="*/ 5061852 h 5176789"/>
              <a:gd name="connsiteX134" fmla="*/ 4580645 w 12192000"/>
              <a:gd name="connsiteY134" fmla="*/ 5069246 h 5176789"/>
              <a:gd name="connsiteX135" fmla="*/ 4368005 w 12192000"/>
              <a:gd name="connsiteY135" fmla="*/ 5057426 h 5176789"/>
              <a:gd name="connsiteX136" fmla="*/ 4339489 w 12192000"/>
              <a:gd name="connsiteY136" fmla="*/ 5080858 h 5176789"/>
              <a:gd name="connsiteX137" fmla="*/ 4253895 w 12192000"/>
              <a:gd name="connsiteY137" fmla="*/ 5085008 h 5176789"/>
              <a:gd name="connsiteX138" fmla="*/ 4082432 w 12192000"/>
              <a:gd name="connsiteY138" fmla="*/ 5176339 h 5176789"/>
              <a:gd name="connsiteX139" fmla="*/ 3911296 w 12192000"/>
              <a:gd name="connsiteY139" fmla="*/ 5035663 h 5176789"/>
              <a:gd name="connsiteX140" fmla="*/ 3895182 w 12192000"/>
              <a:gd name="connsiteY140" fmla="*/ 5030229 h 5176789"/>
              <a:gd name="connsiteX141" fmla="*/ 3870866 w 12192000"/>
              <a:gd name="connsiteY141" fmla="*/ 5023753 h 5176789"/>
              <a:gd name="connsiteX142" fmla="*/ 3865913 w 12192000"/>
              <a:gd name="connsiteY142" fmla="*/ 5025143 h 5176789"/>
              <a:gd name="connsiteX143" fmla="*/ 3828606 w 12192000"/>
              <a:gd name="connsiteY143" fmla="*/ 5019426 h 5176789"/>
              <a:gd name="connsiteX144" fmla="*/ 3827901 w 12192000"/>
              <a:gd name="connsiteY144" fmla="*/ 5020583 h 5176789"/>
              <a:gd name="connsiteX145" fmla="*/ 3816543 w 12192000"/>
              <a:gd name="connsiteY145" fmla="*/ 5024366 h 5176789"/>
              <a:gd name="connsiteX146" fmla="*/ 3795278 w 12192000"/>
              <a:gd name="connsiteY146" fmla="*/ 5028779 h 5176789"/>
              <a:gd name="connsiteX147" fmla="*/ 3743858 w 12192000"/>
              <a:gd name="connsiteY147" fmla="*/ 5054237 h 5176789"/>
              <a:gd name="connsiteX148" fmla="*/ 3704945 w 12192000"/>
              <a:gd name="connsiteY148" fmla="*/ 5048413 h 5176789"/>
              <a:gd name="connsiteX149" fmla="*/ 3696992 w 12192000"/>
              <a:gd name="connsiteY149" fmla="*/ 5047914 h 5176789"/>
              <a:gd name="connsiteX150" fmla="*/ 3696780 w 12192000"/>
              <a:gd name="connsiteY150" fmla="*/ 5048181 h 5176789"/>
              <a:gd name="connsiteX151" fmla="*/ 3688290 w 12192000"/>
              <a:gd name="connsiteY151" fmla="*/ 5048204 h 5176789"/>
              <a:gd name="connsiteX152" fmla="*/ 3682486 w 12192000"/>
              <a:gd name="connsiteY152" fmla="*/ 5047000 h 5176789"/>
              <a:gd name="connsiteX153" fmla="*/ 3667056 w 12192000"/>
              <a:gd name="connsiteY153" fmla="*/ 5046030 h 5176789"/>
              <a:gd name="connsiteX154" fmla="*/ 3661403 w 12192000"/>
              <a:gd name="connsiteY154" fmla="*/ 5047537 h 5176789"/>
              <a:gd name="connsiteX155" fmla="*/ 3658673 w 12192000"/>
              <a:gd name="connsiteY155" fmla="*/ 5050790 h 5176789"/>
              <a:gd name="connsiteX156" fmla="*/ 3657333 w 12192000"/>
              <a:gd name="connsiteY156" fmla="*/ 5050325 h 5176789"/>
              <a:gd name="connsiteX157" fmla="*/ 3626778 w 12192000"/>
              <a:gd name="connsiteY157" fmla="*/ 5057882 h 5176789"/>
              <a:gd name="connsiteX158" fmla="*/ 3560067 w 12192000"/>
              <a:gd name="connsiteY158" fmla="*/ 5064266 h 5176789"/>
              <a:gd name="connsiteX159" fmla="*/ 3522641 w 12192000"/>
              <a:gd name="connsiteY159" fmla="*/ 5063654 h 5176789"/>
              <a:gd name="connsiteX160" fmla="*/ 3419275 w 12192000"/>
              <a:gd name="connsiteY160" fmla="*/ 5066646 h 5176789"/>
              <a:gd name="connsiteX161" fmla="*/ 3314869 w 12192000"/>
              <a:gd name="connsiteY161" fmla="*/ 5073197 h 5176789"/>
              <a:gd name="connsiteX162" fmla="*/ 3259088 w 12192000"/>
              <a:gd name="connsiteY162" fmla="*/ 5096363 h 5176789"/>
              <a:gd name="connsiteX163" fmla="*/ 3253104 w 12192000"/>
              <a:gd name="connsiteY163" fmla="*/ 5096785 h 5176789"/>
              <a:gd name="connsiteX164" fmla="*/ 3238751 w 12192000"/>
              <a:gd name="connsiteY164" fmla="*/ 5092996 h 5176789"/>
              <a:gd name="connsiteX165" fmla="*/ 3233681 w 12192000"/>
              <a:gd name="connsiteY165" fmla="*/ 5090758 h 5176789"/>
              <a:gd name="connsiteX166" fmla="*/ 3225562 w 12192000"/>
              <a:gd name="connsiteY166" fmla="*/ 5089215 h 5176789"/>
              <a:gd name="connsiteX167" fmla="*/ 3225260 w 12192000"/>
              <a:gd name="connsiteY167" fmla="*/ 5089437 h 5176789"/>
              <a:gd name="connsiteX168" fmla="*/ 3217859 w 12192000"/>
              <a:gd name="connsiteY168" fmla="*/ 5087484 h 5176789"/>
              <a:gd name="connsiteX169" fmla="*/ 3182980 w 12192000"/>
              <a:gd name="connsiteY169" fmla="*/ 5074650 h 5176789"/>
              <a:gd name="connsiteX170" fmla="*/ 3055081 w 12192000"/>
              <a:gd name="connsiteY170" fmla="*/ 5080424 h 5176789"/>
              <a:gd name="connsiteX171" fmla="*/ 3049807 w 12192000"/>
              <a:gd name="connsiteY171" fmla="*/ 5080860 h 5176789"/>
              <a:gd name="connsiteX172" fmla="*/ 3029122 w 12192000"/>
              <a:gd name="connsiteY172" fmla="*/ 5070085 h 5176789"/>
              <a:gd name="connsiteX173" fmla="*/ 3017862 w 12192000"/>
              <a:gd name="connsiteY173" fmla="*/ 5065942 h 5176789"/>
              <a:gd name="connsiteX174" fmla="*/ 3015868 w 12192000"/>
              <a:gd name="connsiteY174" fmla="*/ 5061832 h 5176789"/>
              <a:gd name="connsiteX175" fmla="*/ 2998644 w 12192000"/>
              <a:gd name="connsiteY175" fmla="*/ 5057210 h 5176789"/>
              <a:gd name="connsiteX176" fmla="*/ 2996219 w 12192000"/>
              <a:gd name="connsiteY176" fmla="*/ 5057788 h 5176789"/>
              <a:gd name="connsiteX177" fmla="*/ 2983676 w 12192000"/>
              <a:gd name="connsiteY177" fmla="*/ 5049852 h 5176789"/>
              <a:gd name="connsiteX178" fmla="*/ 2903609 w 12192000"/>
              <a:gd name="connsiteY178" fmla="*/ 4998457 h 5176789"/>
              <a:gd name="connsiteX179" fmla="*/ 2758830 w 12192000"/>
              <a:gd name="connsiteY179" fmla="*/ 4974760 h 5176789"/>
              <a:gd name="connsiteX180" fmla="*/ 2532669 w 12192000"/>
              <a:gd name="connsiteY180" fmla="*/ 4940573 h 5176789"/>
              <a:gd name="connsiteX181" fmla="*/ 2389931 w 12192000"/>
              <a:gd name="connsiteY181" fmla="*/ 4905785 h 5176789"/>
              <a:gd name="connsiteX182" fmla="*/ 2335186 w 12192000"/>
              <a:gd name="connsiteY182" fmla="*/ 4902957 h 5176789"/>
              <a:gd name="connsiteX183" fmla="*/ 2273393 w 12192000"/>
              <a:gd name="connsiteY183" fmla="*/ 4883565 h 5176789"/>
              <a:gd name="connsiteX184" fmla="*/ 2269523 w 12192000"/>
              <a:gd name="connsiteY184" fmla="*/ 4884442 h 5176789"/>
              <a:gd name="connsiteX185" fmla="*/ 2256015 w 12192000"/>
              <a:gd name="connsiteY185" fmla="*/ 4883014 h 5176789"/>
              <a:gd name="connsiteX186" fmla="*/ 2249731 w 12192000"/>
              <a:gd name="connsiteY186" fmla="*/ 4888778 h 5176789"/>
              <a:gd name="connsiteX187" fmla="*/ 2227629 w 12192000"/>
              <a:gd name="connsiteY187" fmla="*/ 4891047 h 5176789"/>
              <a:gd name="connsiteX188" fmla="*/ 2203460 w 12192000"/>
              <a:gd name="connsiteY188" fmla="*/ 4886696 h 5176789"/>
              <a:gd name="connsiteX189" fmla="*/ 2091528 w 12192000"/>
              <a:gd name="connsiteY189" fmla="*/ 4859155 h 5176789"/>
              <a:gd name="connsiteX190" fmla="*/ 2022901 w 12192000"/>
              <a:gd name="connsiteY190" fmla="*/ 4846594 h 5176789"/>
              <a:gd name="connsiteX191" fmla="*/ 1994227 w 12192000"/>
              <a:gd name="connsiteY191" fmla="*/ 4847973 h 5176789"/>
              <a:gd name="connsiteX192" fmla="*/ 1955936 w 12192000"/>
              <a:gd name="connsiteY192" fmla="*/ 4845765 h 5176789"/>
              <a:gd name="connsiteX193" fmla="*/ 1741924 w 12192000"/>
              <a:gd name="connsiteY193" fmla="*/ 4808054 h 5176789"/>
              <a:gd name="connsiteX194" fmla="*/ 1734410 w 12192000"/>
              <a:gd name="connsiteY194" fmla="*/ 4811675 h 5176789"/>
              <a:gd name="connsiteX195" fmla="*/ 1691423 w 12192000"/>
              <a:gd name="connsiteY195" fmla="*/ 4802777 h 5176789"/>
              <a:gd name="connsiteX196" fmla="*/ 1554504 w 12192000"/>
              <a:gd name="connsiteY196" fmla="*/ 4739985 h 5176789"/>
              <a:gd name="connsiteX197" fmla="*/ 1470119 w 12192000"/>
              <a:gd name="connsiteY197" fmla="*/ 4723470 h 5176789"/>
              <a:gd name="connsiteX198" fmla="*/ 1437967 w 12192000"/>
              <a:gd name="connsiteY198" fmla="*/ 4722710 h 5176789"/>
              <a:gd name="connsiteX199" fmla="*/ 1295869 w 12192000"/>
              <a:gd name="connsiteY199" fmla="*/ 4726175 h 5176789"/>
              <a:gd name="connsiteX200" fmla="*/ 1292949 w 12192000"/>
              <a:gd name="connsiteY200" fmla="*/ 4684615 h 5176789"/>
              <a:gd name="connsiteX201" fmla="*/ 1244908 w 12192000"/>
              <a:gd name="connsiteY201" fmla="*/ 4706993 h 5176789"/>
              <a:gd name="connsiteX202" fmla="*/ 1171266 w 12192000"/>
              <a:gd name="connsiteY202" fmla="*/ 4706535 h 5176789"/>
              <a:gd name="connsiteX203" fmla="*/ 1160868 w 12192000"/>
              <a:gd name="connsiteY203" fmla="*/ 4701936 h 5176789"/>
              <a:gd name="connsiteX204" fmla="*/ 1147599 w 12192000"/>
              <a:gd name="connsiteY204" fmla="*/ 4714833 h 5176789"/>
              <a:gd name="connsiteX205" fmla="*/ 1119603 w 12192000"/>
              <a:gd name="connsiteY205" fmla="*/ 4721303 h 5176789"/>
              <a:gd name="connsiteX206" fmla="*/ 997851 w 12192000"/>
              <a:gd name="connsiteY206" fmla="*/ 4722336 h 5176789"/>
              <a:gd name="connsiteX207" fmla="*/ 976455 w 12192000"/>
              <a:gd name="connsiteY207" fmla="*/ 4726407 h 5176789"/>
              <a:gd name="connsiteX208" fmla="*/ 949939 w 12192000"/>
              <a:gd name="connsiteY208" fmla="*/ 4719699 h 5176789"/>
              <a:gd name="connsiteX209" fmla="*/ 894148 w 12192000"/>
              <a:gd name="connsiteY209" fmla="*/ 4710406 h 5176789"/>
              <a:gd name="connsiteX210" fmla="*/ 857990 w 12192000"/>
              <a:gd name="connsiteY210" fmla="*/ 4696844 h 5176789"/>
              <a:gd name="connsiteX211" fmla="*/ 848649 w 12192000"/>
              <a:gd name="connsiteY211" fmla="*/ 4704021 h 5176789"/>
              <a:gd name="connsiteX212" fmla="*/ 826436 w 12192000"/>
              <a:gd name="connsiteY212" fmla="*/ 4707421 h 5176789"/>
              <a:gd name="connsiteX213" fmla="*/ 733052 w 12192000"/>
              <a:gd name="connsiteY213" fmla="*/ 4701884 h 5176789"/>
              <a:gd name="connsiteX214" fmla="*/ 716185 w 12192000"/>
              <a:gd name="connsiteY214" fmla="*/ 4648168 h 5176789"/>
              <a:gd name="connsiteX215" fmla="*/ 582722 w 12192000"/>
              <a:gd name="connsiteY215" fmla="*/ 4658637 h 5176789"/>
              <a:gd name="connsiteX216" fmla="*/ 581118 w 12192000"/>
              <a:gd name="connsiteY216" fmla="*/ 4654120 h 5176789"/>
              <a:gd name="connsiteX217" fmla="*/ 546453 w 12192000"/>
              <a:gd name="connsiteY217" fmla="*/ 4652542 h 5176789"/>
              <a:gd name="connsiteX218" fmla="*/ 536773 w 12192000"/>
              <a:gd name="connsiteY218" fmla="*/ 4644609 h 5176789"/>
              <a:gd name="connsiteX219" fmla="*/ 388896 w 12192000"/>
              <a:gd name="connsiteY219" fmla="*/ 4619173 h 5176789"/>
              <a:gd name="connsiteX220" fmla="*/ 366479 w 12192000"/>
              <a:gd name="connsiteY220" fmla="*/ 4618896 h 5176789"/>
              <a:gd name="connsiteX221" fmla="*/ 342781 w 12192000"/>
              <a:gd name="connsiteY221" fmla="*/ 4601239 h 5176789"/>
              <a:gd name="connsiteX222" fmla="*/ 255925 w 12192000"/>
              <a:gd name="connsiteY222" fmla="*/ 4598685 h 5176789"/>
              <a:gd name="connsiteX223" fmla="*/ 226919 w 12192000"/>
              <a:gd name="connsiteY223" fmla="*/ 4598460 h 5176789"/>
              <a:gd name="connsiteX224" fmla="*/ 213925 w 12192000"/>
              <a:gd name="connsiteY224" fmla="*/ 4597783 h 5176789"/>
              <a:gd name="connsiteX225" fmla="*/ 215196 w 12192000"/>
              <a:gd name="connsiteY225" fmla="*/ 4588576 h 5176789"/>
              <a:gd name="connsiteX226" fmla="*/ 180214 w 12192000"/>
              <a:gd name="connsiteY226" fmla="*/ 4583701 h 5176789"/>
              <a:gd name="connsiteX227" fmla="*/ 83203 w 12192000"/>
              <a:gd name="connsiteY227" fmla="*/ 4531664 h 5176789"/>
              <a:gd name="connsiteX228" fmla="*/ 4106 w 12192000"/>
              <a:gd name="connsiteY228" fmla="*/ 4517202 h 5176789"/>
              <a:gd name="connsiteX229" fmla="*/ 0 w 12192000"/>
              <a:gd name="connsiteY229" fmla="*/ 4516084 h 5176789"/>
              <a:gd name="connsiteX230" fmla="*/ 0 w 12192000"/>
              <a:gd name="connsiteY230" fmla="*/ 0 h 5176789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30140 w 12192000"/>
              <a:gd name="connsiteY138" fmla="*/ 5057070 h 5096785"/>
              <a:gd name="connsiteX139" fmla="*/ 3911296 w 12192000"/>
              <a:gd name="connsiteY139" fmla="*/ 5035663 h 5096785"/>
              <a:gd name="connsiteX140" fmla="*/ 3895182 w 12192000"/>
              <a:gd name="connsiteY140" fmla="*/ 5030229 h 5096785"/>
              <a:gd name="connsiteX141" fmla="*/ 3870866 w 12192000"/>
              <a:gd name="connsiteY141" fmla="*/ 5023753 h 5096785"/>
              <a:gd name="connsiteX142" fmla="*/ 3865913 w 12192000"/>
              <a:gd name="connsiteY142" fmla="*/ 5025143 h 5096785"/>
              <a:gd name="connsiteX143" fmla="*/ 3828606 w 12192000"/>
              <a:gd name="connsiteY143" fmla="*/ 5019426 h 5096785"/>
              <a:gd name="connsiteX144" fmla="*/ 3827901 w 12192000"/>
              <a:gd name="connsiteY144" fmla="*/ 5020583 h 5096785"/>
              <a:gd name="connsiteX145" fmla="*/ 3816543 w 12192000"/>
              <a:gd name="connsiteY145" fmla="*/ 5024366 h 5096785"/>
              <a:gd name="connsiteX146" fmla="*/ 3795278 w 12192000"/>
              <a:gd name="connsiteY146" fmla="*/ 5028779 h 5096785"/>
              <a:gd name="connsiteX147" fmla="*/ 3743858 w 12192000"/>
              <a:gd name="connsiteY147" fmla="*/ 5054237 h 5096785"/>
              <a:gd name="connsiteX148" fmla="*/ 3704945 w 12192000"/>
              <a:gd name="connsiteY148" fmla="*/ 5048413 h 5096785"/>
              <a:gd name="connsiteX149" fmla="*/ 3696992 w 12192000"/>
              <a:gd name="connsiteY149" fmla="*/ 5047914 h 5096785"/>
              <a:gd name="connsiteX150" fmla="*/ 3696780 w 12192000"/>
              <a:gd name="connsiteY150" fmla="*/ 5048181 h 5096785"/>
              <a:gd name="connsiteX151" fmla="*/ 3688290 w 12192000"/>
              <a:gd name="connsiteY151" fmla="*/ 5048204 h 5096785"/>
              <a:gd name="connsiteX152" fmla="*/ 3682486 w 12192000"/>
              <a:gd name="connsiteY152" fmla="*/ 5047000 h 5096785"/>
              <a:gd name="connsiteX153" fmla="*/ 3667056 w 12192000"/>
              <a:gd name="connsiteY153" fmla="*/ 5046030 h 5096785"/>
              <a:gd name="connsiteX154" fmla="*/ 3661403 w 12192000"/>
              <a:gd name="connsiteY154" fmla="*/ 5047537 h 5096785"/>
              <a:gd name="connsiteX155" fmla="*/ 3658673 w 12192000"/>
              <a:gd name="connsiteY155" fmla="*/ 5050790 h 5096785"/>
              <a:gd name="connsiteX156" fmla="*/ 3657333 w 12192000"/>
              <a:gd name="connsiteY156" fmla="*/ 5050325 h 5096785"/>
              <a:gd name="connsiteX157" fmla="*/ 3626778 w 12192000"/>
              <a:gd name="connsiteY157" fmla="*/ 5057882 h 5096785"/>
              <a:gd name="connsiteX158" fmla="*/ 3560067 w 12192000"/>
              <a:gd name="connsiteY158" fmla="*/ 5064266 h 5096785"/>
              <a:gd name="connsiteX159" fmla="*/ 3522641 w 12192000"/>
              <a:gd name="connsiteY159" fmla="*/ 5063654 h 5096785"/>
              <a:gd name="connsiteX160" fmla="*/ 3419275 w 12192000"/>
              <a:gd name="connsiteY160" fmla="*/ 5066646 h 5096785"/>
              <a:gd name="connsiteX161" fmla="*/ 3314869 w 12192000"/>
              <a:gd name="connsiteY161" fmla="*/ 5073197 h 5096785"/>
              <a:gd name="connsiteX162" fmla="*/ 3259088 w 12192000"/>
              <a:gd name="connsiteY162" fmla="*/ 5096363 h 5096785"/>
              <a:gd name="connsiteX163" fmla="*/ 3253104 w 12192000"/>
              <a:gd name="connsiteY163" fmla="*/ 5096785 h 5096785"/>
              <a:gd name="connsiteX164" fmla="*/ 3238751 w 12192000"/>
              <a:gd name="connsiteY164" fmla="*/ 5092996 h 5096785"/>
              <a:gd name="connsiteX165" fmla="*/ 3233681 w 12192000"/>
              <a:gd name="connsiteY165" fmla="*/ 5090758 h 5096785"/>
              <a:gd name="connsiteX166" fmla="*/ 3225562 w 12192000"/>
              <a:gd name="connsiteY166" fmla="*/ 5089215 h 5096785"/>
              <a:gd name="connsiteX167" fmla="*/ 3225260 w 12192000"/>
              <a:gd name="connsiteY167" fmla="*/ 5089437 h 5096785"/>
              <a:gd name="connsiteX168" fmla="*/ 3217859 w 12192000"/>
              <a:gd name="connsiteY168" fmla="*/ 5087484 h 5096785"/>
              <a:gd name="connsiteX169" fmla="*/ 3182980 w 12192000"/>
              <a:gd name="connsiteY169" fmla="*/ 5074650 h 5096785"/>
              <a:gd name="connsiteX170" fmla="*/ 3055081 w 12192000"/>
              <a:gd name="connsiteY170" fmla="*/ 5080424 h 5096785"/>
              <a:gd name="connsiteX171" fmla="*/ 3049807 w 12192000"/>
              <a:gd name="connsiteY171" fmla="*/ 5080860 h 5096785"/>
              <a:gd name="connsiteX172" fmla="*/ 3029122 w 12192000"/>
              <a:gd name="connsiteY172" fmla="*/ 5070085 h 5096785"/>
              <a:gd name="connsiteX173" fmla="*/ 3017862 w 12192000"/>
              <a:gd name="connsiteY173" fmla="*/ 5065942 h 5096785"/>
              <a:gd name="connsiteX174" fmla="*/ 3015868 w 12192000"/>
              <a:gd name="connsiteY174" fmla="*/ 5061832 h 5096785"/>
              <a:gd name="connsiteX175" fmla="*/ 2998644 w 12192000"/>
              <a:gd name="connsiteY175" fmla="*/ 5057210 h 5096785"/>
              <a:gd name="connsiteX176" fmla="*/ 2996219 w 12192000"/>
              <a:gd name="connsiteY176" fmla="*/ 5057788 h 5096785"/>
              <a:gd name="connsiteX177" fmla="*/ 2983676 w 12192000"/>
              <a:gd name="connsiteY177" fmla="*/ 5049852 h 5096785"/>
              <a:gd name="connsiteX178" fmla="*/ 2903609 w 12192000"/>
              <a:gd name="connsiteY178" fmla="*/ 4998457 h 5096785"/>
              <a:gd name="connsiteX179" fmla="*/ 2758830 w 12192000"/>
              <a:gd name="connsiteY179" fmla="*/ 4974760 h 5096785"/>
              <a:gd name="connsiteX180" fmla="*/ 2532669 w 12192000"/>
              <a:gd name="connsiteY180" fmla="*/ 4940573 h 5096785"/>
              <a:gd name="connsiteX181" fmla="*/ 2389931 w 12192000"/>
              <a:gd name="connsiteY181" fmla="*/ 4905785 h 5096785"/>
              <a:gd name="connsiteX182" fmla="*/ 2335186 w 12192000"/>
              <a:gd name="connsiteY182" fmla="*/ 4902957 h 5096785"/>
              <a:gd name="connsiteX183" fmla="*/ 2273393 w 12192000"/>
              <a:gd name="connsiteY183" fmla="*/ 4883565 h 5096785"/>
              <a:gd name="connsiteX184" fmla="*/ 2269523 w 12192000"/>
              <a:gd name="connsiteY184" fmla="*/ 4884442 h 5096785"/>
              <a:gd name="connsiteX185" fmla="*/ 2256015 w 12192000"/>
              <a:gd name="connsiteY185" fmla="*/ 4883014 h 5096785"/>
              <a:gd name="connsiteX186" fmla="*/ 2249731 w 12192000"/>
              <a:gd name="connsiteY186" fmla="*/ 4888778 h 5096785"/>
              <a:gd name="connsiteX187" fmla="*/ 2227629 w 12192000"/>
              <a:gd name="connsiteY187" fmla="*/ 4891047 h 5096785"/>
              <a:gd name="connsiteX188" fmla="*/ 2203460 w 12192000"/>
              <a:gd name="connsiteY188" fmla="*/ 4886696 h 5096785"/>
              <a:gd name="connsiteX189" fmla="*/ 2091528 w 12192000"/>
              <a:gd name="connsiteY189" fmla="*/ 4859155 h 5096785"/>
              <a:gd name="connsiteX190" fmla="*/ 2022901 w 12192000"/>
              <a:gd name="connsiteY190" fmla="*/ 4846594 h 5096785"/>
              <a:gd name="connsiteX191" fmla="*/ 1994227 w 12192000"/>
              <a:gd name="connsiteY191" fmla="*/ 4847973 h 5096785"/>
              <a:gd name="connsiteX192" fmla="*/ 1955936 w 12192000"/>
              <a:gd name="connsiteY192" fmla="*/ 4845765 h 5096785"/>
              <a:gd name="connsiteX193" fmla="*/ 1741924 w 12192000"/>
              <a:gd name="connsiteY193" fmla="*/ 4808054 h 5096785"/>
              <a:gd name="connsiteX194" fmla="*/ 1734410 w 12192000"/>
              <a:gd name="connsiteY194" fmla="*/ 4811675 h 5096785"/>
              <a:gd name="connsiteX195" fmla="*/ 1691423 w 12192000"/>
              <a:gd name="connsiteY195" fmla="*/ 4802777 h 5096785"/>
              <a:gd name="connsiteX196" fmla="*/ 1554504 w 12192000"/>
              <a:gd name="connsiteY196" fmla="*/ 4739985 h 5096785"/>
              <a:gd name="connsiteX197" fmla="*/ 1470119 w 12192000"/>
              <a:gd name="connsiteY197" fmla="*/ 4723470 h 5096785"/>
              <a:gd name="connsiteX198" fmla="*/ 1437967 w 12192000"/>
              <a:gd name="connsiteY198" fmla="*/ 4722710 h 5096785"/>
              <a:gd name="connsiteX199" fmla="*/ 1295869 w 12192000"/>
              <a:gd name="connsiteY199" fmla="*/ 4726175 h 5096785"/>
              <a:gd name="connsiteX200" fmla="*/ 1292949 w 12192000"/>
              <a:gd name="connsiteY200" fmla="*/ 4684615 h 5096785"/>
              <a:gd name="connsiteX201" fmla="*/ 1244908 w 12192000"/>
              <a:gd name="connsiteY201" fmla="*/ 4706993 h 5096785"/>
              <a:gd name="connsiteX202" fmla="*/ 1171266 w 12192000"/>
              <a:gd name="connsiteY202" fmla="*/ 4706535 h 5096785"/>
              <a:gd name="connsiteX203" fmla="*/ 1160868 w 12192000"/>
              <a:gd name="connsiteY203" fmla="*/ 4701936 h 5096785"/>
              <a:gd name="connsiteX204" fmla="*/ 1147599 w 12192000"/>
              <a:gd name="connsiteY204" fmla="*/ 4714833 h 5096785"/>
              <a:gd name="connsiteX205" fmla="*/ 1119603 w 12192000"/>
              <a:gd name="connsiteY205" fmla="*/ 4721303 h 5096785"/>
              <a:gd name="connsiteX206" fmla="*/ 997851 w 12192000"/>
              <a:gd name="connsiteY206" fmla="*/ 4722336 h 5096785"/>
              <a:gd name="connsiteX207" fmla="*/ 976455 w 12192000"/>
              <a:gd name="connsiteY207" fmla="*/ 4726407 h 5096785"/>
              <a:gd name="connsiteX208" fmla="*/ 949939 w 12192000"/>
              <a:gd name="connsiteY208" fmla="*/ 4719699 h 5096785"/>
              <a:gd name="connsiteX209" fmla="*/ 894148 w 12192000"/>
              <a:gd name="connsiteY209" fmla="*/ 4710406 h 5096785"/>
              <a:gd name="connsiteX210" fmla="*/ 857990 w 12192000"/>
              <a:gd name="connsiteY210" fmla="*/ 4696844 h 5096785"/>
              <a:gd name="connsiteX211" fmla="*/ 848649 w 12192000"/>
              <a:gd name="connsiteY211" fmla="*/ 4704021 h 5096785"/>
              <a:gd name="connsiteX212" fmla="*/ 826436 w 12192000"/>
              <a:gd name="connsiteY212" fmla="*/ 4707421 h 5096785"/>
              <a:gd name="connsiteX213" fmla="*/ 733052 w 12192000"/>
              <a:gd name="connsiteY213" fmla="*/ 4701884 h 5096785"/>
              <a:gd name="connsiteX214" fmla="*/ 716185 w 12192000"/>
              <a:gd name="connsiteY214" fmla="*/ 4648168 h 5096785"/>
              <a:gd name="connsiteX215" fmla="*/ 582722 w 12192000"/>
              <a:gd name="connsiteY215" fmla="*/ 4658637 h 5096785"/>
              <a:gd name="connsiteX216" fmla="*/ 581118 w 12192000"/>
              <a:gd name="connsiteY216" fmla="*/ 4654120 h 5096785"/>
              <a:gd name="connsiteX217" fmla="*/ 546453 w 12192000"/>
              <a:gd name="connsiteY217" fmla="*/ 4652542 h 5096785"/>
              <a:gd name="connsiteX218" fmla="*/ 536773 w 12192000"/>
              <a:gd name="connsiteY218" fmla="*/ 4644609 h 5096785"/>
              <a:gd name="connsiteX219" fmla="*/ 388896 w 12192000"/>
              <a:gd name="connsiteY219" fmla="*/ 4619173 h 5096785"/>
              <a:gd name="connsiteX220" fmla="*/ 366479 w 12192000"/>
              <a:gd name="connsiteY220" fmla="*/ 4618896 h 5096785"/>
              <a:gd name="connsiteX221" fmla="*/ 342781 w 12192000"/>
              <a:gd name="connsiteY221" fmla="*/ 4601239 h 5096785"/>
              <a:gd name="connsiteX222" fmla="*/ 255925 w 12192000"/>
              <a:gd name="connsiteY222" fmla="*/ 4598685 h 5096785"/>
              <a:gd name="connsiteX223" fmla="*/ 226919 w 12192000"/>
              <a:gd name="connsiteY223" fmla="*/ 4598460 h 5096785"/>
              <a:gd name="connsiteX224" fmla="*/ 213925 w 12192000"/>
              <a:gd name="connsiteY224" fmla="*/ 4597783 h 5096785"/>
              <a:gd name="connsiteX225" fmla="*/ 215196 w 12192000"/>
              <a:gd name="connsiteY225" fmla="*/ 4588576 h 5096785"/>
              <a:gd name="connsiteX226" fmla="*/ 180214 w 12192000"/>
              <a:gd name="connsiteY226" fmla="*/ 4583701 h 5096785"/>
              <a:gd name="connsiteX227" fmla="*/ 83203 w 12192000"/>
              <a:gd name="connsiteY227" fmla="*/ 4531664 h 5096785"/>
              <a:gd name="connsiteX228" fmla="*/ 4106 w 12192000"/>
              <a:gd name="connsiteY228" fmla="*/ 4517202 h 5096785"/>
              <a:gd name="connsiteX229" fmla="*/ 0 w 12192000"/>
              <a:gd name="connsiteY229" fmla="*/ 4516084 h 5096785"/>
              <a:gd name="connsiteX230" fmla="*/ 0 w 12192000"/>
              <a:gd name="connsiteY23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5988578 w 12192000"/>
              <a:gd name="connsiteY90" fmla="*/ 4754427 h 5096785"/>
              <a:gd name="connsiteX91" fmla="*/ 5908701 w 12192000"/>
              <a:gd name="connsiteY91" fmla="*/ 4779160 h 5096785"/>
              <a:gd name="connsiteX92" fmla="*/ 5892219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52189 w 12192000"/>
              <a:gd name="connsiteY90" fmla="*/ 4762378 h 5096785"/>
              <a:gd name="connsiteX91" fmla="*/ 5908701 w 12192000"/>
              <a:gd name="connsiteY91" fmla="*/ 4779160 h 5096785"/>
              <a:gd name="connsiteX92" fmla="*/ 5892219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52189 w 12192000"/>
              <a:gd name="connsiteY90" fmla="*/ 4762378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46342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10015940 w 12192000"/>
              <a:gd name="connsiteY14" fmla="*/ 4082184 h 5096785"/>
              <a:gd name="connsiteX15" fmla="*/ 9800299 w 12192000"/>
              <a:gd name="connsiteY15" fmla="*/ 4146342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12192000" h="5096785">
                <a:moveTo>
                  <a:pt x="0" y="0"/>
                </a:moveTo>
                <a:lnTo>
                  <a:pt x="12192000" y="0"/>
                </a:lnTo>
                <a:lnTo>
                  <a:pt x="12192000" y="3809005"/>
                </a:lnTo>
                <a:lnTo>
                  <a:pt x="12142543" y="3817043"/>
                </a:lnTo>
                <a:cubicBezTo>
                  <a:pt x="12125745" y="3820143"/>
                  <a:pt x="12025667" y="3846712"/>
                  <a:pt x="12021777" y="3848082"/>
                </a:cubicBezTo>
                <a:cubicBezTo>
                  <a:pt x="11906317" y="3844901"/>
                  <a:pt x="11854997" y="3842577"/>
                  <a:pt x="11700796" y="3819843"/>
                </a:cubicBezTo>
                <a:cubicBezTo>
                  <a:pt x="11673605" y="3818975"/>
                  <a:pt x="11660205" y="3873591"/>
                  <a:pt x="11596222" y="3858834"/>
                </a:cubicBezTo>
                <a:cubicBezTo>
                  <a:pt x="11546261" y="3912796"/>
                  <a:pt x="11448213" y="3883822"/>
                  <a:pt x="11416000" y="3915854"/>
                </a:cubicBezTo>
                <a:cubicBezTo>
                  <a:pt x="11363791" y="3944368"/>
                  <a:pt x="11261302" y="3994357"/>
                  <a:pt x="11214181" y="4004215"/>
                </a:cubicBezTo>
                <a:cubicBezTo>
                  <a:pt x="11180556" y="4016505"/>
                  <a:pt x="11133434" y="4019939"/>
                  <a:pt x="11082297" y="4010564"/>
                </a:cubicBezTo>
                <a:cubicBezTo>
                  <a:pt x="11002153" y="4004415"/>
                  <a:pt x="10906391" y="3998574"/>
                  <a:pt x="10833086" y="3997707"/>
                </a:cubicBezTo>
                <a:cubicBezTo>
                  <a:pt x="10741018" y="4017483"/>
                  <a:pt x="10710367" y="4028063"/>
                  <a:pt x="10639436" y="4022417"/>
                </a:cubicBezTo>
                <a:cubicBezTo>
                  <a:pt x="10607553" y="4011982"/>
                  <a:pt x="10546386" y="4040450"/>
                  <a:pt x="10480215" y="4006823"/>
                </a:cubicBezTo>
                <a:cubicBezTo>
                  <a:pt x="10416483" y="4013182"/>
                  <a:pt x="10257826" y="4053751"/>
                  <a:pt x="10217282" y="4020809"/>
                </a:cubicBezTo>
                <a:lnTo>
                  <a:pt x="10015940" y="4082184"/>
                </a:lnTo>
                <a:cubicBezTo>
                  <a:pt x="9933191" y="4122984"/>
                  <a:pt x="9847676" y="4127197"/>
                  <a:pt x="9800299" y="4146342"/>
                </a:cubicBezTo>
                <a:cubicBezTo>
                  <a:pt x="9758990" y="4153221"/>
                  <a:pt x="9764546" y="4171775"/>
                  <a:pt x="9707822" y="4189102"/>
                </a:cubicBezTo>
                <a:cubicBezTo>
                  <a:pt x="9678353" y="4185801"/>
                  <a:pt x="9564542" y="4245966"/>
                  <a:pt x="9543973" y="4245802"/>
                </a:cubicBezTo>
                <a:cubicBezTo>
                  <a:pt x="9545360" y="4250342"/>
                  <a:pt x="9534159" y="4254694"/>
                  <a:pt x="9528747" y="4251724"/>
                </a:cubicBezTo>
                <a:cubicBezTo>
                  <a:pt x="9434894" y="4251802"/>
                  <a:pt x="9498284" y="4284960"/>
                  <a:pt x="9436976" y="4269351"/>
                </a:cubicBezTo>
                <a:cubicBezTo>
                  <a:pt x="9399663" y="4270596"/>
                  <a:pt x="9416325" y="4322777"/>
                  <a:pt x="9371827" y="4303912"/>
                </a:cubicBezTo>
                <a:cubicBezTo>
                  <a:pt x="9327687" y="4311262"/>
                  <a:pt x="9305420" y="4335156"/>
                  <a:pt x="9260304" y="4328021"/>
                </a:cubicBezTo>
                <a:cubicBezTo>
                  <a:pt x="9219002" y="4334987"/>
                  <a:pt x="9185743" y="4348803"/>
                  <a:pt x="9148799" y="4348506"/>
                </a:cubicBezTo>
                <a:cubicBezTo>
                  <a:pt x="9136597" y="4357118"/>
                  <a:pt x="9123990" y="4361794"/>
                  <a:pt x="9107898" y="4354282"/>
                </a:cubicBezTo>
                <a:lnTo>
                  <a:pt x="8990743" y="4382161"/>
                </a:lnTo>
                <a:cubicBezTo>
                  <a:pt x="8968860" y="4381971"/>
                  <a:pt x="8999497" y="4363038"/>
                  <a:pt x="8979819" y="4366419"/>
                </a:cubicBezTo>
                <a:cubicBezTo>
                  <a:pt x="8962591" y="4378296"/>
                  <a:pt x="8953360" y="4357425"/>
                  <a:pt x="8936044" y="4370992"/>
                </a:cubicBezTo>
                <a:cubicBezTo>
                  <a:pt x="8948906" y="4385206"/>
                  <a:pt x="8892470" y="4378724"/>
                  <a:pt x="8897707" y="4392673"/>
                </a:cubicBezTo>
                <a:cubicBezTo>
                  <a:pt x="8869997" y="4377889"/>
                  <a:pt x="8872713" y="4404124"/>
                  <a:pt x="8845635" y="4404300"/>
                </a:cubicBezTo>
                <a:cubicBezTo>
                  <a:pt x="8830642" y="4399853"/>
                  <a:pt x="8821827" y="4400686"/>
                  <a:pt x="8814562" y="4411434"/>
                </a:cubicBezTo>
                <a:cubicBezTo>
                  <a:pt x="8744563" y="4389043"/>
                  <a:pt x="8782115" y="4417916"/>
                  <a:pt x="8726349" y="4416668"/>
                </a:cubicBezTo>
                <a:cubicBezTo>
                  <a:pt x="8677009" y="4412982"/>
                  <a:pt x="8624546" y="4415808"/>
                  <a:pt x="8566678" y="4391711"/>
                </a:cubicBezTo>
                <a:cubicBezTo>
                  <a:pt x="8554349" y="4383843"/>
                  <a:pt x="8534130" y="4384835"/>
                  <a:pt x="8521516" y="4393927"/>
                </a:cubicBezTo>
                <a:cubicBezTo>
                  <a:pt x="8519345" y="4395492"/>
                  <a:pt x="8517487" y="4397242"/>
                  <a:pt x="8515998" y="4399124"/>
                </a:cubicBezTo>
                <a:cubicBezTo>
                  <a:pt x="8479683" y="4380905"/>
                  <a:pt x="8468515" y="4396924"/>
                  <a:pt x="8449547" y="4383170"/>
                </a:cubicBezTo>
                <a:cubicBezTo>
                  <a:pt x="8404832" y="4386248"/>
                  <a:pt x="8377617" y="4410394"/>
                  <a:pt x="8360285" y="4398502"/>
                </a:cubicBezTo>
                <a:cubicBezTo>
                  <a:pt x="8328125" y="4405233"/>
                  <a:pt x="8278328" y="4418008"/>
                  <a:pt x="8256584" y="4423564"/>
                </a:cubicBezTo>
                <a:cubicBezTo>
                  <a:pt x="8250756" y="4433012"/>
                  <a:pt x="8239831" y="4429911"/>
                  <a:pt x="8229821" y="4431840"/>
                </a:cubicBezTo>
                <a:cubicBezTo>
                  <a:pt x="8219737" y="4440670"/>
                  <a:pt x="8172939" y="4441316"/>
                  <a:pt x="8158476" y="4436904"/>
                </a:cubicBezTo>
                <a:lnTo>
                  <a:pt x="7993707" y="4447962"/>
                </a:lnTo>
                <a:lnTo>
                  <a:pt x="7990346" y="4454853"/>
                </a:lnTo>
                <a:lnTo>
                  <a:pt x="7976786" y="4456820"/>
                </a:lnTo>
                <a:lnTo>
                  <a:pt x="7973491" y="4458577"/>
                </a:lnTo>
                <a:cubicBezTo>
                  <a:pt x="7967206" y="4461962"/>
                  <a:pt x="7960915" y="4465118"/>
                  <a:pt x="7954281" y="4467421"/>
                </a:cubicBezTo>
                <a:cubicBezTo>
                  <a:pt x="7950081" y="4438248"/>
                  <a:pt x="7897165" y="4482226"/>
                  <a:pt x="7905540" y="4455628"/>
                </a:cubicBezTo>
                <a:cubicBezTo>
                  <a:pt x="7868363" y="4463225"/>
                  <a:pt x="7886086" y="4435916"/>
                  <a:pt x="7851932" y="4466353"/>
                </a:cubicBezTo>
                <a:cubicBezTo>
                  <a:pt x="7784648" y="4458796"/>
                  <a:pt x="7699743" y="4489674"/>
                  <a:pt x="7639078" y="4467635"/>
                </a:cubicBezTo>
                <a:cubicBezTo>
                  <a:pt x="7650854" y="4478956"/>
                  <a:pt x="7631952" y="4494897"/>
                  <a:pt x="7612359" y="4492789"/>
                </a:cubicBezTo>
                <a:cubicBezTo>
                  <a:pt x="7656290" y="4537791"/>
                  <a:pt x="7524989" y="4464434"/>
                  <a:pt x="7527328" y="4502199"/>
                </a:cubicBezTo>
                <a:cubicBezTo>
                  <a:pt x="7510981" y="4470759"/>
                  <a:pt x="7410641" y="4435979"/>
                  <a:pt x="7388717" y="4470799"/>
                </a:cubicBezTo>
                <a:cubicBezTo>
                  <a:pt x="7332647" y="4477979"/>
                  <a:pt x="7282236" y="4461411"/>
                  <a:pt x="7231898" y="4486028"/>
                </a:cubicBezTo>
                <a:cubicBezTo>
                  <a:pt x="7228085" y="4482236"/>
                  <a:pt x="7223511" y="4479415"/>
                  <a:pt x="7218425" y="4477288"/>
                </a:cubicBezTo>
                <a:lnTo>
                  <a:pt x="7202795" y="4472972"/>
                </a:lnTo>
                <a:lnTo>
                  <a:pt x="7200744" y="4474099"/>
                </a:lnTo>
                <a:cubicBezTo>
                  <a:pt x="7191691" y="4476518"/>
                  <a:pt x="7186143" y="4475925"/>
                  <a:pt x="7182163" y="4474005"/>
                </a:cubicBezTo>
                <a:lnTo>
                  <a:pt x="7178368" y="4470673"/>
                </a:lnTo>
                <a:lnTo>
                  <a:pt x="7165705" y="4469569"/>
                </a:lnTo>
                <a:lnTo>
                  <a:pt x="7140991" y="4464599"/>
                </a:lnTo>
                <a:lnTo>
                  <a:pt x="7136152" y="4466292"/>
                </a:lnTo>
                <a:lnTo>
                  <a:pt x="7098544" y="4462879"/>
                </a:lnTo>
                <a:lnTo>
                  <a:pt x="7097922" y="4464077"/>
                </a:lnTo>
                <a:cubicBezTo>
                  <a:pt x="7095675" y="4466685"/>
                  <a:pt x="7092399" y="4468463"/>
                  <a:pt x="7086877" y="4468554"/>
                </a:cubicBezTo>
                <a:cubicBezTo>
                  <a:pt x="7093857" y="4486654"/>
                  <a:pt x="7082892" y="4475600"/>
                  <a:pt x="7065999" y="4474270"/>
                </a:cubicBezTo>
                <a:cubicBezTo>
                  <a:pt x="7073068" y="4502084"/>
                  <a:pt x="7025982" y="4487289"/>
                  <a:pt x="7016598" y="4502855"/>
                </a:cubicBezTo>
                <a:cubicBezTo>
                  <a:pt x="7004027" y="4501251"/>
                  <a:pt x="6990862" y="4500062"/>
                  <a:pt x="6977375" y="4499434"/>
                </a:cubicBezTo>
                <a:lnTo>
                  <a:pt x="6969409" y="4499424"/>
                </a:lnTo>
                <a:cubicBezTo>
                  <a:pt x="6969345" y="4499517"/>
                  <a:pt x="6969282" y="4499611"/>
                  <a:pt x="6969218" y="4499704"/>
                </a:cubicBezTo>
                <a:cubicBezTo>
                  <a:pt x="6967423" y="4500299"/>
                  <a:pt x="6964778" y="4500520"/>
                  <a:pt x="6960755" y="4500249"/>
                </a:cubicBezTo>
                <a:lnTo>
                  <a:pt x="6954882" y="4499405"/>
                </a:lnTo>
                <a:lnTo>
                  <a:pt x="6939428" y="4499385"/>
                </a:lnTo>
                <a:lnTo>
                  <a:pt x="6933902" y="4501239"/>
                </a:lnTo>
                <a:cubicBezTo>
                  <a:pt x="6915500" y="4513191"/>
                  <a:pt x="6929567" y="4549821"/>
                  <a:pt x="6891244" y="4536371"/>
                </a:cubicBezTo>
                <a:cubicBezTo>
                  <a:pt x="6852551" y="4546708"/>
                  <a:pt x="6836714" y="4571735"/>
                  <a:pt x="6794496" y="4567924"/>
                </a:cubicBezTo>
                <a:lnTo>
                  <a:pt x="6574528" y="4641155"/>
                </a:lnTo>
                <a:lnTo>
                  <a:pt x="6573036" y="4641049"/>
                </a:lnTo>
                <a:lnTo>
                  <a:pt x="6571920" y="4644739"/>
                </a:lnTo>
                <a:lnTo>
                  <a:pt x="6552021" y="4650379"/>
                </a:lnTo>
                <a:lnTo>
                  <a:pt x="6545925" y="4650675"/>
                </a:lnTo>
                <a:cubicBezTo>
                  <a:pt x="6541867" y="4651170"/>
                  <a:pt x="6539355" y="4651872"/>
                  <a:pt x="6537822" y="4652769"/>
                </a:cubicBezTo>
                <a:cubicBezTo>
                  <a:pt x="6537796" y="4652868"/>
                  <a:pt x="6537769" y="4652968"/>
                  <a:pt x="6537743" y="4653068"/>
                </a:cubicBezTo>
                <a:lnTo>
                  <a:pt x="6490057" y="4658624"/>
                </a:lnTo>
                <a:cubicBezTo>
                  <a:pt x="6466205" y="4668772"/>
                  <a:pt x="6404692" y="4705547"/>
                  <a:pt x="6386800" y="4715431"/>
                </a:cubicBezTo>
                <a:lnTo>
                  <a:pt x="6382703" y="4717930"/>
                </a:lnTo>
                <a:lnTo>
                  <a:pt x="6356495" y="4717843"/>
                </a:lnTo>
                <a:lnTo>
                  <a:pt x="6343628" y="4719161"/>
                </a:lnTo>
                <a:lnTo>
                  <a:pt x="6338605" y="4716723"/>
                </a:lnTo>
                <a:cubicBezTo>
                  <a:pt x="6333948" y="4715651"/>
                  <a:pt x="6328272" y="4716126"/>
                  <a:pt x="6320318" y="4720095"/>
                </a:cubicBezTo>
                <a:lnTo>
                  <a:pt x="6318742" y="4721541"/>
                </a:lnTo>
                <a:lnTo>
                  <a:pt x="6301708" y="4720380"/>
                </a:lnTo>
                <a:cubicBezTo>
                  <a:pt x="6295887" y="4719320"/>
                  <a:pt x="6290299" y="4717508"/>
                  <a:pt x="6285082" y="4714639"/>
                </a:cubicBezTo>
                <a:cubicBezTo>
                  <a:pt x="6232894" y="4720313"/>
                  <a:pt x="6091065" y="4711868"/>
                  <a:pt x="6028335" y="4722621"/>
                </a:cubicBezTo>
                <a:cubicBezTo>
                  <a:pt x="6045295" y="4757847"/>
                  <a:pt x="5848075" y="4744853"/>
                  <a:pt x="5908701" y="4779160"/>
                </a:cubicBezTo>
                <a:cubicBezTo>
                  <a:pt x="5888634" y="4780820"/>
                  <a:pt x="5844448" y="4799397"/>
                  <a:pt x="5860414" y="4807892"/>
                </a:cubicBezTo>
                <a:cubicBezTo>
                  <a:pt x="5792262" y="4798387"/>
                  <a:pt x="5752646" y="4843367"/>
                  <a:pt x="5683612" y="4848770"/>
                </a:cubicBezTo>
                <a:cubicBezTo>
                  <a:pt x="5661875" y="4883880"/>
                  <a:pt x="5668687" y="4854788"/>
                  <a:pt x="5635111" y="4868888"/>
                </a:cubicBezTo>
                <a:cubicBezTo>
                  <a:pt x="5633012" y="4842212"/>
                  <a:pt x="5598104" y="4893602"/>
                  <a:pt x="5582652" y="4866836"/>
                </a:cubicBezTo>
                <a:cubicBezTo>
                  <a:pt x="5577032" y="4870250"/>
                  <a:pt x="5572074" y="4874402"/>
                  <a:pt x="5567213" y="4878769"/>
                </a:cubicBezTo>
                <a:lnTo>
                  <a:pt x="5564659" y="4881042"/>
                </a:lnTo>
                <a:lnTo>
                  <a:pt x="5552102" y="4885426"/>
                </a:lnTo>
                <a:cubicBezTo>
                  <a:pt x="5551892" y="4887804"/>
                  <a:pt x="5551684" y="4890182"/>
                  <a:pt x="5551475" y="4892560"/>
                </a:cubicBezTo>
                <a:lnTo>
                  <a:pt x="5534664" y="4903385"/>
                </a:lnTo>
                <a:cubicBezTo>
                  <a:pt x="5527918" y="4906528"/>
                  <a:pt x="5520130" y="4908842"/>
                  <a:pt x="5510737" y="4909807"/>
                </a:cubicBezTo>
                <a:cubicBezTo>
                  <a:pt x="5474863" y="4902736"/>
                  <a:pt x="5438770" y="4943879"/>
                  <a:pt x="5393901" y="4933709"/>
                </a:cubicBezTo>
                <a:cubicBezTo>
                  <a:pt x="5377982" y="4932239"/>
                  <a:pt x="5332258" y="4941569"/>
                  <a:pt x="5325782" y="4951789"/>
                </a:cubicBezTo>
                <a:cubicBezTo>
                  <a:pt x="5316695" y="4955476"/>
                  <a:pt x="5304762" y="4954583"/>
                  <a:pt x="5302703" y="4964590"/>
                </a:cubicBezTo>
                <a:cubicBezTo>
                  <a:pt x="5298243" y="4977015"/>
                  <a:pt x="5260488" y="4966382"/>
                  <a:pt x="5268591" y="4978479"/>
                </a:cubicBezTo>
                <a:cubicBezTo>
                  <a:pt x="5241891" y="4971355"/>
                  <a:pt x="5229004" y="4998058"/>
                  <a:pt x="5210559" y="5007585"/>
                </a:cubicBezTo>
                <a:cubicBezTo>
                  <a:pt x="5199737" y="5003583"/>
                  <a:pt x="5189986" y="5008553"/>
                  <a:pt x="5177597" y="5015926"/>
                </a:cubicBezTo>
                <a:lnTo>
                  <a:pt x="5160569" y="5025681"/>
                </a:lnTo>
                <a:lnTo>
                  <a:pt x="5152748" y="5026569"/>
                </a:lnTo>
                <a:cubicBezTo>
                  <a:pt x="5143464" y="5028511"/>
                  <a:pt x="5135128" y="5030936"/>
                  <a:pt x="5127678" y="5032947"/>
                </a:cubicBezTo>
                <a:lnTo>
                  <a:pt x="5113147" y="5035818"/>
                </a:lnTo>
                <a:lnTo>
                  <a:pt x="5107301" y="5036672"/>
                </a:lnTo>
                <a:lnTo>
                  <a:pt x="5093215" y="5032880"/>
                </a:lnTo>
                <a:lnTo>
                  <a:pt x="5077058" y="5038681"/>
                </a:lnTo>
                <a:lnTo>
                  <a:pt x="5057349" y="5036015"/>
                </a:lnTo>
                <a:cubicBezTo>
                  <a:pt x="5056617" y="5038069"/>
                  <a:pt x="5055470" y="5040071"/>
                  <a:pt x="5053945" y="5041952"/>
                </a:cubicBezTo>
                <a:lnTo>
                  <a:pt x="5040021" y="5050052"/>
                </a:lnTo>
                <a:lnTo>
                  <a:pt x="5025913" y="5046535"/>
                </a:lnTo>
                <a:cubicBezTo>
                  <a:pt x="5027395" y="5056685"/>
                  <a:pt x="5010775" y="5048329"/>
                  <a:pt x="4998218" y="5048065"/>
                </a:cubicBezTo>
                <a:lnTo>
                  <a:pt x="4991008" y="5050439"/>
                </a:lnTo>
                <a:lnTo>
                  <a:pt x="4963503" y="5047575"/>
                </a:lnTo>
                <a:cubicBezTo>
                  <a:pt x="4948687" y="5047149"/>
                  <a:pt x="4934614" y="5047760"/>
                  <a:pt x="4921053" y="5048925"/>
                </a:cubicBezTo>
                <a:lnTo>
                  <a:pt x="4873420" y="5054929"/>
                </a:lnTo>
                <a:lnTo>
                  <a:pt x="4858825" y="5051329"/>
                </a:lnTo>
                <a:cubicBezTo>
                  <a:pt x="4827045" y="5050467"/>
                  <a:pt x="4791907" y="5064719"/>
                  <a:pt x="4769340" y="5053090"/>
                </a:cubicBezTo>
                <a:cubicBezTo>
                  <a:pt x="4760167" y="5051720"/>
                  <a:pt x="4751866" y="5052034"/>
                  <a:pt x="4744152" y="5053391"/>
                </a:cubicBezTo>
                <a:lnTo>
                  <a:pt x="4723556" y="5059633"/>
                </a:lnTo>
                <a:lnTo>
                  <a:pt x="4719699" y="5066298"/>
                </a:lnTo>
                <a:lnTo>
                  <a:pt x="4706016" y="5067422"/>
                </a:lnTo>
                <a:lnTo>
                  <a:pt x="4702593" y="5068973"/>
                </a:lnTo>
                <a:cubicBezTo>
                  <a:pt x="4696073" y="5071961"/>
                  <a:pt x="4689557" y="5074718"/>
                  <a:pt x="4682766" y="5076609"/>
                </a:cubicBezTo>
                <a:cubicBezTo>
                  <a:pt x="4680705" y="5047264"/>
                  <a:pt x="4624654" y="5087854"/>
                  <a:pt x="4634960" y="5061852"/>
                </a:cubicBezTo>
                <a:cubicBezTo>
                  <a:pt x="4597279" y="5067136"/>
                  <a:pt x="4616973" y="5041002"/>
                  <a:pt x="4580645" y="5069246"/>
                </a:cubicBezTo>
                <a:cubicBezTo>
                  <a:pt x="4514010" y="5057571"/>
                  <a:pt x="4426975" y="5083132"/>
                  <a:pt x="4368005" y="5057426"/>
                </a:cubicBezTo>
                <a:cubicBezTo>
                  <a:pt x="4378938" y="5069437"/>
                  <a:pt x="4358901" y="5084168"/>
                  <a:pt x="4339489" y="5080858"/>
                </a:cubicBezTo>
                <a:cubicBezTo>
                  <a:pt x="4380071" y="5128427"/>
                  <a:pt x="4254318" y="5047215"/>
                  <a:pt x="4253895" y="5085008"/>
                </a:cubicBezTo>
                <a:cubicBezTo>
                  <a:pt x="4188524" y="5078393"/>
                  <a:pt x="4183794" y="5065254"/>
                  <a:pt x="4130140" y="5057070"/>
                </a:cubicBezTo>
                <a:lnTo>
                  <a:pt x="3911296" y="5035663"/>
                </a:lnTo>
                <a:lnTo>
                  <a:pt x="3895182" y="5030229"/>
                </a:lnTo>
                <a:lnTo>
                  <a:pt x="3870866" y="5023753"/>
                </a:lnTo>
                <a:lnTo>
                  <a:pt x="3865913" y="5025143"/>
                </a:lnTo>
                <a:lnTo>
                  <a:pt x="3828606" y="5019426"/>
                </a:lnTo>
                <a:lnTo>
                  <a:pt x="3827901" y="5020583"/>
                </a:lnTo>
                <a:cubicBezTo>
                  <a:pt x="3825465" y="5023044"/>
                  <a:pt x="3822064" y="5024614"/>
                  <a:pt x="3816543" y="5024366"/>
                </a:cubicBezTo>
                <a:cubicBezTo>
                  <a:pt x="3822191" y="5042839"/>
                  <a:pt x="3812047" y="5031144"/>
                  <a:pt x="3795278" y="5028779"/>
                </a:cubicBezTo>
                <a:cubicBezTo>
                  <a:pt x="3800305" y="5056944"/>
                  <a:pt x="3754370" y="5039296"/>
                  <a:pt x="3743858" y="5054237"/>
                </a:cubicBezTo>
                <a:cubicBezTo>
                  <a:pt x="3731426" y="5051864"/>
                  <a:pt x="3718365" y="5049870"/>
                  <a:pt x="3704945" y="5048413"/>
                </a:cubicBezTo>
                <a:lnTo>
                  <a:pt x="3696992" y="5047914"/>
                </a:lnTo>
                <a:lnTo>
                  <a:pt x="3696780" y="5048181"/>
                </a:lnTo>
                <a:cubicBezTo>
                  <a:pt x="3694942" y="5048663"/>
                  <a:pt x="3692286" y="5048721"/>
                  <a:pt x="3688290" y="5048204"/>
                </a:cubicBezTo>
                <a:lnTo>
                  <a:pt x="3682486" y="5047000"/>
                </a:lnTo>
                <a:lnTo>
                  <a:pt x="3667056" y="5046030"/>
                </a:lnTo>
                <a:lnTo>
                  <a:pt x="3661403" y="5047537"/>
                </a:lnTo>
                <a:lnTo>
                  <a:pt x="3658673" y="5050790"/>
                </a:lnTo>
                <a:lnTo>
                  <a:pt x="3657333" y="5050325"/>
                </a:lnTo>
                <a:cubicBezTo>
                  <a:pt x="3647943" y="5043807"/>
                  <a:pt x="3646760" y="5035120"/>
                  <a:pt x="3626778" y="5057882"/>
                </a:cubicBezTo>
                <a:cubicBezTo>
                  <a:pt x="3604242" y="5046906"/>
                  <a:pt x="3595632" y="5060978"/>
                  <a:pt x="3560067" y="5064266"/>
                </a:cubicBezTo>
                <a:cubicBezTo>
                  <a:pt x="3548093" y="5054413"/>
                  <a:pt x="3535744" y="5057071"/>
                  <a:pt x="3522641" y="5063654"/>
                </a:cubicBezTo>
                <a:cubicBezTo>
                  <a:pt x="3490386" y="5057687"/>
                  <a:pt x="3457385" y="5066150"/>
                  <a:pt x="3419275" y="5066646"/>
                </a:cubicBezTo>
                <a:cubicBezTo>
                  <a:pt x="3381791" y="5052708"/>
                  <a:pt x="3355578" y="5072759"/>
                  <a:pt x="3314869" y="5073197"/>
                </a:cubicBezTo>
                <a:cubicBezTo>
                  <a:pt x="3285434" y="5051000"/>
                  <a:pt x="3281681" y="5089430"/>
                  <a:pt x="3259088" y="5096363"/>
                </a:cubicBezTo>
                <a:lnTo>
                  <a:pt x="3253104" y="5096785"/>
                </a:lnTo>
                <a:lnTo>
                  <a:pt x="3238751" y="5092996"/>
                </a:lnTo>
                <a:lnTo>
                  <a:pt x="3233681" y="5090758"/>
                </a:lnTo>
                <a:cubicBezTo>
                  <a:pt x="3230065" y="5089519"/>
                  <a:pt x="3227507" y="5089085"/>
                  <a:pt x="3225562" y="5089215"/>
                </a:cubicBezTo>
                <a:lnTo>
                  <a:pt x="3225260" y="5089437"/>
                </a:lnTo>
                <a:lnTo>
                  <a:pt x="3217859" y="5087484"/>
                </a:lnTo>
                <a:cubicBezTo>
                  <a:pt x="3205614" y="5083594"/>
                  <a:pt x="3193926" y="5079248"/>
                  <a:pt x="3182980" y="5074650"/>
                </a:cubicBezTo>
                <a:lnTo>
                  <a:pt x="3055081" y="5080424"/>
                </a:lnTo>
                <a:lnTo>
                  <a:pt x="3049807" y="5080860"/>
                </a:lnTo>
                <a:lnTo>
                  <a:pt x="3029122" y="5070085"/>
                </a:lnTo>
                <a:lnTo>
                  <a:pt x="3017862" y="5065942"/>
                </a:lnTo>
                <a:lnTo>
                  <a:pt x="3015868" y="5061832"/>
                </a:lnTo>
                <a:cubicBezTo>
                  <a:pt x="3013048" y="5059027"/>
                  <a:pt x="3008170" y="5057108"/>
                  <a:pt x="2998644" y="5057210"/>
                </a:cubicBezTo>
                <a:lnTo>
                  <a:pt x="2996219" y="5057788"/>
                </a:lnTo>
                <a:lnTo>
                  <a:pt x="2983676" y="5049852"/>
                </a:lnTo>
                <a:cubicBezTo>
                  <a:pt x="2979927" y="5046579"/>
                  <a:pt x="2905411" y="5003010"/>
                  <a:pt x="2903609" y="4998457"/>
                </a:cubicBezTo>
                <a:cubicBezTo>
                  <a:pt x="2845520" y="5009702"/>
                  <a:pt x="2814236" y="4981574"/>
                  <a:pt x="2758830" y="4974760"/>
                </a:cubicBezTo>
                <a:cubicBezTo>
                  <a:pt x="2685080" y="4958487"/>
                  <a:pt x="2604754" y="4958695"/>
                  <a:pt x="2532669" y="4940573"/>
                </a:cubicBezTo>
                <a:cubicBezTo>
                  <a:pt x="2486415" y="4904719"/>
                  <a:pt x="2448985" y="4929416"/>
                  <a:pt x="2389931" y="4905785"/>
                </a:cubicBezTo>
                <a:cubicBezTo>
                  <a:pt x="2344209" y="4926536"/>
                  <a:pt x="2373223" y="4904767"/>
                  <a:pt x="2335186" y="4902957"/>
                </a:cubicBezTo>
                <a:cubicBezTo>
                  <a:pt x="2315763" y="4899254"/>
                  <a:pt x="2284337" y="4886651"/>
                  <a:pt x="2273393" y="4883565"/>
                </a:cubicBezTo>
                <a:lnTo>
                  <a:pt x="2269523" y="4884442"/>
                </a:lnTo>
                <a:lnTo>
                  <a:pt x="2256015" y="4883014"/>
                </a:lnTo>
                <a:lnTo>
                  <a:pt x="2249731" y="4888778"/>
                </a:lnTo>
                <a:lnTo>
                  <a:pt x="2227629" y="4891047"/>
                </a:lnTo>
                <a:cubicBezTo>
                  <a:pt x="2219732" y="4890944"/>
                  <a:pt x="2211684" y="4889720"/>
                  <a:pt x="2203460" y="4886696"/>
                </a:cubicBezTo>
                <a:cubicBezTo>
                  <a:pt x="2180795" y="4866080"/>
                  <a:pt x="2118808" y="4886062"/>
                  <a:pt x="2091528" y="4859155"/>
                </a:cubicBezTo>
                <a:cubicBezTo>
                  <a:pt x="2080112" y="4851412"/>
                  <a:pt x="2036326" y="4840616"/>
                  <a:pt x="2022901" y="4846594"/>
                </a:cubicBezTo>
                <a:cubicBezTo>
                  <a:pt x="2012710" y="4845995"/>
                  <a:pt x="2003983" y="4840369"/>
                  <a:pt x="1994227" y="4847973"/>
                </a:cubicBezTo>
                <a:cubicBezTo>
                  <a:pt x="1980605" y="4856639"/>
                  <a:pt x="1959341" y="4832246"/>
                  <a:pt x="1955936" y="4845765"/>
                </a:cubicBezTo>
                <a:cubicBezTo>
                  <a:pt x="1913886" y="4839111"/>
                  <a:pt x="1778845" y="4813736"/>
                  <a:pt x="1741924" y="4808054"/>
                </a:cubicBezTo>
                <a:cubicBezTo>
                  <a:pt x="1739676" y="4809488"/>
                  <a:pt x="1737142" y="4810709"/>
                  <a:pt x="1734410" y="4811675"/>
                </a:cubicBezTo>
                <a:cubicBezTo>
                  <a:pt x="1718510" y="4817283"/>
                  <a:pt x="1699262" y="4813300"/>
                  <a:pt x="1691423" y="4802777"/>
                </a:cubicBezTo>
                <a:cubicBezTo>
                  <a:pt x="1648716" y="4765637"/>
                  <a:pt x="1598660" y="4755543"/>
                  <a:pt x="1554504" y="4739985"/>
                </a:cubicBezTo>
                <a:cubicBezTo>
                  <a:pt x="1503251" y="4725192"/>
                  <a:pt x="1524885" y="4761939"/>
                  <a:pt x="1470119" y="4723470"/>
                </a:cubicBezTo>
                <a:cubicBezTo>
                  <a:pt x="1458433" y="4731968"/>
                  <a:pt x="1449855" y="4730612"/>
                  <a:pt x="1437967" y="4722710"/>
                </a:cubicBezTo>
                <a:cubicBezTo>
                  <a:pt x="1408925" y="4723161"/>
                  <a:pt x="1320039" y="4732524"/>
                  <a:pt x="1295869" y="4726175"/>
                </a:cubicBezTo>
                <a:cubicBezTo>
                  <a:pt x="1276026" y="4724607"/>
                  <a:pt x="1313193" y="4690134"/>
                  <a:pt x="1292949" y="4684615"/>
                </a:cubicBezTo>
                <a:cubicBezTo>
                  <a:pt x="1267286" y="4680380"/>
                  <a:pt x="1278648" y="4679316"/>
                  <a:pt x="1244908" y="4706993"/>
                </a:cubicBezTo>
                <a:cubicBezTo>
                  <a:pt x="1222078" y="4693678"/>
                  <a:pt x="1210507" y="4706896"/>
                  <a:pt x="1171266" y="4706535"/>
                </a:cubicBezTo>
                <a:lnTo>
                  <a:pt x="1160868" y="4701936"/>
                </a:lnTo>
                <a:lnTo>
                  <a:pt x="1147599" y="4714833"/>
                </a:lnTo>
                <a:cubicBezTo>
                  <a:pt x="1140224" y="4719999"/>
                  <a:pt x="1131384" y="4723126"/>
                  <a:pt x="1119603" y="4721303"/>
                </a:cubicBezTo>
                <a:cubicBezTo>
                  <a:pt x="1049174" y="4686348"/>
                  <a:pt x="1115212" y="4744643"/>
                  <a:pt x="997851" y="4722336"/>
                </a:cubicBezTo>
                <a:cubicBezTo>
                  <a:pt x="992266" y="4717175"/>
                  <a:pt x="976529" y="4720167"/>
                  <a:pt x="976455" y="4726407"/>
                </a:cubicBezTo>
                <a:cubicBezTo>
                  <a:pt x="969353" y="4723719"/>
                  <a:pt x="954255" y="4710143"/>
                  <a:pt x="949939" y="4719699"/>
                </a:cubicBezTo>
                <a:cubicBezTo>
                  <a:pt x="930704" y="4718268"/>
                  <a:pt x="911959" y="4715133"/>
                  <a:pt x="894148" y="4710406"/>
                </a:cubicBezTo>
                <a:lnTo>
                  <a:pt x="857990" y="4696844"/>
                </a:lnTo>
                <a:lnTo>
                  <a:pt x="848649" y="4704021"/>
                </a:lnTo>
                <a:cubicBezTo>
                  <a:pt x="842387" y="4707513"/>
                  <a:pt x="835247" y="4709400"/>
                  <a:pt x="826436" y="4707421"/>
                </a:cubicBezTo>
                <a:cubicBezTo>
                  <a:pt x="776631" y="4677554"/>
                  <a:pt x="820307" y="4724698"/>
                  <a:pt x="733052" y="4701884"/>
                </a:cubicBezTo>
                <a:cubicBezTo>
                  <a:pt x="729390" y="4697724"/>
                  <a:pt x="716978" y="4643492"/>
                  <a:pt x="716185" y="4648168"/>
                </a:cubicBezTo>
                <a:cubicBezTo>
                  <a:pt x="691130" y="4640960"/>
                  <a:pt x="605233" y="4666922"/>
                  <a:pt x="582722" y="4658637"/>
                </a:cubicBezTo>
                <a:lnTo>
                  <a:pt x="581118" y="4654120"/>
                </a:lnTo>
                <a:cubicBezTo>
                  <a:pt x="575072" y="4653105"/>
                  <a:pt x="553843" y="4654128"/>
                  <a:pt x="546453" y="4652542"/>
                </a:cubicBezTo>
                <a:lnTo>
                  <a:pt x="536773" y="4644609"/>
                </a:lnTo>
                <a:lnTo>
                  <a:pt x="388896" y="4619173"/>
                </a:lnTo>
                <a:lnTo>
                  <a:pt x="366479" y="4618896"/>
                </a:lnTo>
                <a:cubicBezTo>
                  <a:pt x="356301" y="4616415"/>
                  <a:pt x="348096" y="4611062"/>
                  <a:pt x="342781" y="4601239"/>
                </a:cubicBezTo>
                <a:cubicBezTo>
                  <a:pt x="324354" y="4597871"/>
                  <a:pt x="274025" y="4600078"/>
                  <a:pt x="255925" y="4598685"/>
                </a:cubicBezTo>
                <a:lnTo>
                  <a:pt x="226919" y="4598460"/>
                </a:lnTo>
                <a:lnTo>
                  <a:pt x="213925" y="4597783"/>
                </a:lnTo>
                <a:lnTo>
                  <a:pt x="215196" y="4588576"/>
                </a:lnTo>
                <a:lnTo>
                  <a:pt x="180214" y="4583701"/>
                </a:lnTo>
                <a:cubicBezTo>
                  <a:pt x="158216" y="4574216"/>
                  <a:pt x="119654" y="4544682"/>
                  <a:pt x="83203" y="4531664"/>
                </a:cubicBezTo>
                <a:cubicBezTo>
                  <a:pt x="60690" y="4526056"/>
                  <a:pt x="40567" y="4525644"/>
                  <a:pt x="4106" y="4517202"/>
                </a:cubicBezTo>
                <a:lnTo>
                  <a:pt x="0" y="4516084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B5FAA-F7EC-1EB1-8EBC-0D91A5DA5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472" y="1193470"/>
            <a:ext cx="10087545" cy="238793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Initial prototype description and summary of key product features</a:t>
            </a:r>
            <a:b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</a:br>
            <a:b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</a:br>
            <a:endParaRPr lang="en-CA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47EB3-E34D-F932-E24F-9FE20C6C5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5256" y="5163670"/>
            <a:ext cx="1644407" cy="1087718"/>
          </a:xfrm>
        </p:spPr>
        <p:txBody>
          <a:bodyPr anchor="ctr">
            <a:normAutofit/>
          </a:bodyPr>
          <a:lstStyle/>
          <a:p>
            <a:pPr algn="r"/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By</a:t>
            </a:r>
          </a:p>
          <a:p>
            <a:pPr algn="r"/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Anuj Shah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6AADB52-28C1-A0BF-4F12-C8954F8DA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Download logos | Brand | University of Ottawa">
            <a:extLst>
              <a:ext uri="{FF2B5EF4-FFF2-40B4-BE49-F238E27FC236}">
                <a16:creationId xmlns:a16="http://schemas.microsoft.com/office/drawing/2014/main" id="{461A05EF-804E-643A-FE82-84B79B7D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17" y="80524"/>
            <a:ext cx="781374" cy="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C2898-BEC3-64ED-2B60-76A20E8AA90D}"/>
              </a:ext>
            </a:extLst>
          </p:cNvPr>
          <p:cNvSpPr txBox="1"/>
          <p:nvPr/>
        </p:nvSpPr>
        <p:spPr>
          <a:xfrm>
            <a:off x="1199408" y="3485408"/>
            <a:ext cx="36754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Under the Guidance of</a:t>
            </a:r>
          </a:p>
          <a:p>
            <a:r>
              <a:rPr lang="en-CA" sz="2400" dirty="0"/>
              <a:t>Dr. David Bruce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Modular Ultralight EV Prototyping</a:t>
            </a:r>
          </a:p>
        </p:txBody>
      </p:sp>
    </p:spTree>
    <p:extLst>
      <p:ext uri="{BB962C8B-B14F-4D97-AF65-F5344CB8AC3E}">
        <p14:creationId xmlns:p14="http://schemas.microsoft.com/office/powerpoint/2010/main" val="69064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5FE6-0B96-E1D5-6ACA-2529C8A0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Previous work…</a:t>
            </a:r>
          </a:p>
        </p:txBody>
      </p:sp>
      <p:pic>
        <p:nvPicPr>
          <p:cNvPr id="11" name="Picture 4" descr="Download logos | Brand | University of Ottawa">
            <a:extLst>
              <a:ext uri="{FF2B5EF4-FFF2-40B4-BE49-F238E27FC236}">
                <a16:creationId xmlns:a16="http://schemas.microsoft.com/office/drawing/2014/main" id="{CD1DE852-20C2-BE4F-E59F-022DB79D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17" y="80524"/>
            <a:ext cx="781374" cy="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60C658A-4FB1-D3E5-106F-2D597294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5E6CD14-77EB-44D6-C7E3-997CBFDB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2</a:t>
            </a:fld>
            <a:endParaRPr lang="en-CA"/>
          </a:p>
        </p:txBody>
      </p:sp>
      <p:pic>
        <p:nvPicPr>
          <p:cNvPr id="22" name="Content Placeholder 21" descr="A picture containing text, athletic game, sport&#10;&#10;Description automatically generated">
            <a:extLst>
              <a:ext uri="{FF2B5EF4-FFF2-40B4-BE49-F238E27FC236}">
                <a16:creationId xmlns:a16="http://schemas.microsoft.com/office/drawing/2014/main" id="{1DAB68D2-7399-C254-7AD1-C5491925D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" b="9796"/>
          <a:stretch/>
        </p:blipFill>
        <p:spPr>
          <a:xfrm>
            <a:off x="838200" y="2740521"/>
            <a:ext cx="10441329" cy="2274531"/>
          </a:xfrm>
        </p:spPr>
      </p:pic>
    </p:spTree>
    <p:extLst>
      <p:ext uri="{BB962C8B-B14F-4D97-AF65-F5344CB8AC3E}">
        <p14:creationId xmlns:p14="http://schemas.microsoft.com/office/powerpoint/2010/main" val="309795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5FE6-0B96-E1D5-6ACA-2529C8A0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latin typeface="+mj-lt"/>
                <a:ea typeface="+mj-ea"/>
                <a:cs typeface="+mj-cs"/>
              </a:rPr>
              <a:t>Solution Phase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17">
            <a:extLst>
              <a:ext uri="{FF2B5EF4-FFF2-40B4-BE49-F238E27FC236}">
                <a16:creationId xmlns:a16="http://schemas.microsoft.com/office/drawing/2014/main" id="{94C00E95-3C0B-2F0D-F277-F7D8385EF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539858"/>
              </p:ext>
            </p:extLst>
          </p:nvPr>
        </p:nvGraphicFramePr>
        <p:xfrm>
          <a:off x="768752" y="1970309"/>
          <a:ext cx="1089853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Download logos | Brand | University of Ottawa">
            <a:extLst>
              <a:ext uri="{FF2B5EF4-FFF2-40B4-BE49-F238E27FC236}">
                <a16:creationId xmlns:a16="http://schemas.microsoft.com/office/drawing/2014/main" id="{B512DFC0-EC30-6A03-EFD4-AA3F2D7A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17" y="80524"/>
            <a:ext cx="781374" cy="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002C2-D6FD-4C9D-98AC-B43EBDE5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D36727-2855-8297-B98F-D5922E79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38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2117B-95DA-B8C0-E5E3-A1089E0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 Joint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8F073-56FA-35C1-3F60-77DD960861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8992" y="1412489"/>
            <a:ext cx="2480811" cy="121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Impact Load </a:t>
            </a:r>
          </a:p>
          <a:p>
            <a:r>
              <a:rPr lang="en-US" sz="2000" dirty="0"/>
              <a:t>Direct Load</a:t>
            </a:r>
          </a:p>
          <a:p>
            <a:r>
              <a:rPr lang="en-US" sz="2000" dirty="0"/>
              <a:t>Bending Load  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85252-006D-F092-C7AF-8F9FBE904142}"/>
              </a:ext>
            </a:extLst>
          </p:cNvPr>
          <p:cNvSpPr txBox="1"/>
          <p:nvPr/>
        </p:nvSpPr>
        <p:spPr>
          <a:xfrm>
            <a:off x="7346097" y="4381023"/>
            <a:ext cx="4398379" cy="132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Versatile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Facilitate easy maintenance and repair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Mass : 309 ± 20 grams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1D446197-F1C2-493A-6678-D033C45B08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0418148"/>
                  </p:ext>
                </p:extLst>
              </p:nvPr>
            </p:nvGraphicFramePr>
            <p:xfrm>
              <a:off x="111049" y="2887890"/>
              <a:ext cx="2920430" cy="213422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20430" cy="2134220"/>
                    </a:xfrm>
                    <a:prstGeom prst="rect">
                      <a:avLst/>
                    </a:prstGeom>
                  </am3d:spPr>
                  <am3d:camera>
                    <am3d:pos x="0" y="0" z="587038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60903" d="1000000"/>
                    <am3d:preTrans dx="-839016" dy="-369392" dz="369392"/>
                    <am3d:scale>
                      <am3d:sx n="1000000" d="1000000"/>
                      <am3d:sy n="1000000" d="1000000"/>
                      <am3d:sz n="1000000" d="1000000"/>
                    </am3d:scale>
                    <am3d:rot ax="-4298612" ay="-214941" az="63977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3580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1D446197-F1C2-493A-6678-D033C45B08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049" y="2887890"/>
                <a:ext cx="2920430" cy="21342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5BCB50-C750-B898-BAD8-94FB20D80F75}"/>
              </a:ext>
            </a:extLst>
          </p:cNvPr>
          <p:cNvSpPr/>
          <p:nvPr/>
        </p:nvSpPr>
        <p:spPr>
          <a:xfrm>
            <a:off x="4954788" y="1190085"/>
            <a:ext cx="3605514" cy="17767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7AAC2-0BC6-B107-6A8D-92AB8EC02739}"/>
              </a:ext>
            </a:extLst>
          </p:cNvPr>
          <p:cNvSpPr/>
          <p:nvPr/>
        </p:nvSpPr>
        <p:spPr>
          <a:xfrm>
            <a:off x="7212956" y="4133750"/>
            <a:ext cx="4531519" cy="15725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121D19-BF45-41FC-4FC9-A3D4EBA63079}"/>
              </a:ext>
            </a:extLst>
          </p:cNvPr>
          <p:cNvSpPr/>
          <p:nvPr/>
        </p:nvSpPr>
        <p:spPr>
          <a:xfrm>
            <a:off x="4954787" y="625032"/>
            <a:ext cx="3605515" cy="46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1C232-8625-C7D9-D4AC-C4E6D2E116DC}"/>
              </a:ext>
            </a:extLst>
          </p:cNvPr>
          <p:cNvSpPr txBox="1"/>
          <p:nvPr/>
        </p:nvSpPr>
        <p:spPr>
          <a:xfrm>
            <a:off x="5052349" y="625033"/>
            <a:ext cx="315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Design Criteria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E3458A-8AC5-7ADF-31F0-9514CBDB51C7}"/>
              </a:ext>
            </a:extLst>
          </p:cNvPr>
          <p:cNvSpPr/>
          <p:nvPr/>
        </p:nvSpPr>
        <p:spPr>
          <a:xfrm>
            <a:off x="7212956" y="3588306"/>
            <a:ext cx="4531519" cy="46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382C0-BF3D-8E86-3B90-F3AAADA0E777}"/>
              </a:ext>
            </a:extLst>
          </p:cNvPr>
          <p:cNvSpPr txBox="1"/>
          <p:nvPr/>
        </p:nvSpPr>
        <p:spPr>
          <a:xfrm>
            <a:off x="7228404" y="3585668"/>
            <a:ext cx="315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Product Feature</a:t>
            </a:r>
          </a:p>
        </p:txBody>
      </p:sp>
      <p:pic>
        <p:nvPicPr>
          <p:cNvPr id="12" name="Picture 4" descr="Download logos | Brand | University of Ottawa">
            <a:extLst>
              <a:ext uri="{FF2B5EF4-FFF2-40B4-BE49-F238E27FC236}">
                <a16:creationId xmlns:a16="http://schemas.microsoft.com/office/drawing/2014/main" id="{FD85A265-4C00-06B6-59E3-12903978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17" y="80524"/>
            <a:ext cx="781374" cy="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6A864B-512F-F306-840B-501F36FE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32E6B89-7079-C5AD-3174-E534BCAE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08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2117B-95DA-B8C0-E5E3-A1089E0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 Joint Design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04F1BC-EA12-BBFC-B305-87AB87F2ACD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798864"/>
              </p:ext>
            </p:extLst>
          </p:nvPr>
        </p:nvGraphicFramePr>
        <p:xfrm>
          <a:off x="4596301" y="926088"/>
          <a:ext cx="7420728" cy="524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62820" imgH="5346523" progId="Acrobat.Document.DC">
                  <p:embed/>
                </p:oleObj>
              </mc:Choice>
              <mc:Fallback>
                <p:oleObj name="Acrobat Document" r:id="rId2" imgW="7562820" imgH="534652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6301" y="926088"/>
                        <a:ext cx="7420728" cy="5246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Download logos | Brand | University of Ottawa">
            <a:extLst>
              <a:ext uri="{FF2B5EF4-FFF2-40B4-BE49-F238E27FC236}">
                <a16:creationId xmlns:a16="http://schemas.microsoft.com/office/drawing/2014/main" id="{703B31D9-074A-E06F-A5DB-1F29516C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17" y="80524"/>
            <a:ext cx="781374" cy="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AEE537A-AF10-0FD5-3A63-554ED0A8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F841878-65F7-D429-F39B-CF46E6A0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94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5FE6-0B96-E1D5-6ACA-2529C8A0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CA" sz="3600" dirty="0"/>
              <a:t>Prototyping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E5CFFE-9328-2753-63C8-91BE2F4FE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63713"/>
              </p:ext>
            </p:extLst>
          </p:nvPr>
        </p:nvGraphicFramePr>
        <p:xfrm>
          <a:off x="6821352" y="2152954"/>
          <a:ext cx="4010627" cy="4107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620467-13A9-0137-B722-C043F66F7064}"/>
              </a:ext>
            </a:extLst>
          </p:cNvPr>
          <p:cNvSpPr txBox="1"/>
          <p:nvPr/>
        </p:nvSpPr>
        <p:spPr>
          <a:xfrm>
            <a:off x="1644690" y="2298360"/>
            <a:ext cx="46761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b="1" dirty="0"/>
              <a:t>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Strength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Total Mass – as minimum as possible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Cost – as low as possible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Versatile Joint – No. of tubes</a:t>
            </a:r>
          </a:p>
          <a:p>
            <a:endParaRPr lang="en-CA" dirty="0"/>
          </a:p>
          <a:p>
            <a:endParaRPr lang="en-CA" dirty="0"/>
          </a:p>
          <a:p>
            <a:pPr>
              <a:lnSpc>
                <a:spcPct val="150000"/>
              </a:lnSpc>
            </a:pPr>
            <a:r>
              <a:rPr lang="en-CA" sz="2000" b="1" dirty="0"/>
              <a:t>Assumptions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Thickness of the joint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It will not fail under Bending </a:t>
            </a:r>
          </a:p>
        </p:txBody>
      </p:sp>
      <p:pic>
        <p:nvPicPr>
          <p:cNvPr id="8" name="Picture 4" descr="Download logos | Brand | University of Ottawa">
            <a:extLst>
              <a:ext uri="{FF2B5EF4-FFF2-40B4-BE49-F238E27FC236}">
                <a16:creationId xmlns:a16="http://schemas.microsoft.com/office/drawing/2014/main" id="{AC7AF3D8-F915-D2C1-A992-36B4005A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17" y="80524"/>
            <a:ext cx="781374" cy="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79E30C8-BE4B-868A-8DD0-9DF04162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4A950B-50EF-0F29-4E0F-0801E19A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55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D5FE6-0B96-E1D5-6ACA-2529C8A0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CA" sz="3600" dirty="0"/>
              <a:t>Testing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Download logos | Brand | University of Ottawa">
            <a:extLst>
              <a:ext uri="{FF2B5EF4-FFF2-40B4-BE49-F238E27FC236}">
                <a16:creationId xmlns:a16="http://schemas.microsoft.com/office/drawing/2014/main" id="{9A2AD9C4-C11A-9C52-0846-A28010E4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17" y="80524"/>
            <a:ext cx="781374" cy="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3D688-461F-629C-047D-71E71E90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46E75-9AA9-A086-1376-BE16478B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7</a:t>
            </a:fld>
            <a:endParaRPr lang="en-CA"/>
          </a:p>
        </p:txBody>
      </p:sp>
      <p:pic>
        <p:nvPicPr>
          <p:cNvPr id="11" name="Graphic 10" descr="Monitor with solid fill">
            <a:extLst>
              <a:ext uri="{FF2B5EF4-FFF2-40B4-BE49-F238E27FC236}">
                <a16:creationId xmlns:a16="http://schemas.microsoft.com/office/drawing/2014/main" id="{D74EF9AC-BFD7-B2A7-BBB4-D04CD473C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7539" y="2234692"/>
            <a:ext cx="686456" cy="6864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4B5868-1A1C-DE24-D8E3-71CB7B799404}"/>
              </a:ext>
            </a:extLst>
          </p:cNvPr>
          <p:cNvSpPr txBox="1"/>
          <p:nvPr/>
        </p:nvSpPr>
        <p:spPr>
          <a:xfrm>
            <a:off x="2066081" y="2349661"/>
            <a:ext cx="241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Simulation</a:t>
            </a:r>
          </a:p>
        </p:txBody>
      </p:sp>
      <p:pic>
        <p:nvPicPr>
          <p:cNvPr id="17" name="Graphic 16" descr="Clipboard Mixed with solid fill">
            <a:extLst>
              <a:ext uri="{FF2B5EF4-FFF2-40B4-BE49-F238E27FC236}">
                <a16:creationId xmlns:a16="http://schemas.microsoft.com/office/drawing/2014/main" id="{A7918482-1218-2E3A-8B39-3A431B8AB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3239" y="2251282"/>
            <a:ext cx="686457" cy="6864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08485E-FBF6-6846-7554-CD4FE2717C37}"/>
              </a:ext>
            </a:extLst>
          </p:cNvPr>
          <p:cNvSpPr txBox="1"/>
          <p:nvPr/>
        </p:nvSpPr>
        <p:spPr>
          <a:xfrm>
            <a:off x="6420091" y="2377865"/>
            <a:ext cx="241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Physical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6BB6D5-0818-3AB0-82DC-34BBD46BE2E9}"/>
              </a:ext>
            </a:extLst>
          </p:cNvPr>
          <p:cNvSpPr txBox="1"/>
          <p:nvPr/>
        </p:nvSpPr>
        <p:spPr>
          <a:xfrm>
            <a:off x="1327538" y="3187303"/>
            <a:ext cx="377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Strength (Destructive Testing)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Impact Testing (Destructive Testing)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It will not fail under Bending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Thickness of the joint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C2E0A9-D7F3-0569-DE70-61E72A30DB16}"/>
              </a:ext>
            </a:extLst>
          </p:cNvPr>
          <p:cNvSpPr txBox="1"/>
          <p:nvPr/>
        </p:nvSpPr>
        <p:spPr>
          <a:xfrm>
            <a:off x="5942636" y="3177258"/>
            <a:ext cx="3832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Tubing Test fit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Testing to accommodate mounting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Thickness of the joint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It will not fail under Bending</a:t>
            </a:r>
          </a:p>
        </p:txBody>
      </p:sp>
    </p:spTree>
    <p:extLst>
      <p:ext uri="{BB962C8B-B14F-4D97-AF65-F5344CB8AC3E}">
        <p14:creationId xmlns:p14="http://schemas.microsoft.com/office/powerpoint/2010/main" val="47257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F3F2B-0C77-6F60-7F14-1A889DFE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Project Progress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AD1645-9F11-586C-A61B-0A84F45AE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6" y="2246667"/>
            <a:ext cx="10754920" cy="401420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127C63-B1DD-9EA3-F569-E147521F8D02}"/>
              </a:ext>
            </a:extLst>
          </p:cNvPr>
          <p:cNvCxnSpPr>
            <a:cxnSpLocks/>
          </p:cNvCxnSpPr>
          <p:nvPr/>
        </p:nvCxnSpPr>
        <p:spPr>
          <a:xfrm flipH="1">
            <a:off x="7089493" y="2997843"/>
            <a:ext cx="6771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Download logos | Brand | University of Ottawa">
            <a:extLst>
              <a:ext uri="{FF2B5EF4-FFF2-40B4-BE49-F238E27FC236}">
                <a16:creationId xmlns:a16="http://schemas.microsoft.com/office/drawing/2014/main" id="{710C4143-FAC3-B59D-13D3-6E8FBFAC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017" y="80524"/>
            <a:ext cx="781374" cy="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BF338-6128-C080-BF5E-7B79092C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Modular Ultralight EV Prototyping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B1BA2-29E8-19D5-2B23-C7356DDA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BE9D-A174-4DC4-99E2-411501BDCAD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63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9F2931-70EC-414E-8957-39CC893D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FFBE11-4B3E-48D7-94D4-2EC8CC9FE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79720"/>
            <a:ext cx="12192000" cy="3378280"/>
          </a:xfrm>
          <a:custGeom>
            <a:avLst/>
            <a:gdLst>
              <a:gd name="connsiteX0" fmla="*/ 0 w 12192000"/>
              <a:gd name="connsiteY0" fmla="*/ 0 h 3378280"/>
              <a:gd name="connsiteX1" fmla="*/ 13973 w 12192000"/>
              <a:gd name="connsiteY1" fmla="*/ 3431 h 3378280"/>
              <a:gd name="connsiteX2" fmla="*/ 86774 w 12192000"/>
              <a:gd name="connsiteY2" fmla="*/ 43536 h 3378280"/>
              <a:gd name="connsiteX3" fmla="*/ 229780 w 12192000"/>
              <a:gd name="connsiteY3" fmla="*/ 145557 h 3378280"/>
              <a:gd name="connsiteX4" fmla="*/ 302639 w 12192000"/>
              <a:gd name="connsiteY4" fmla="*/ 203425 h 3378280"/>
              <a:gd name="connsiteX5" fmla="*/ 348081 w 12192000"/>
              <a:gd name="connsiteY5" fmla="*/ 187174 h 3378280"/>
              <a:gd name="connsiteX6" fmla="*/ 436950 w 12192000"/>
              <a:gd name="connsiteY6" fmla="*/ 184066 h 3378280"/>
              <a:gd name="connsiteX7" fmla="*/ 501693 w 12192000"/>
              <a:gd name="connsiteY7" fmla="*/ 233225 h 3378280"/>
              <a:gd name="connsiteX8" fmla="*/ 557201 w 12192000"/>
              <a:gd name="connsiteY8" fmla="*/ 312390 h 3378280"/>
              <a:gd name="connsiteX9" fmla="*/ 617648 w 12192000"/>
              <a:gd name="connsiteY9" fmla="*/ 333897 h 3378280"/>
              <a:gd name="connsiteX10" fmla="*/ 692332 w 12192000"/>
              <a:gd name="connsiteY10" fmla="*/ 386327 h 3378280"/>
              <a:gd name="connsiteX11" fmla="*/ 802009 w 12192000"/>
              <a:gd name="connsiteY11" fmla="*/ 419027 h 3378280"/>
              <a:gd name="connsiteX12" fmla="*/ 914003 w 12192000"/>
              <a:gd name="connsiteY12" fmla="*/ 475419 h 3378280"/>
              <a:gd name="connsiteX13" fmla="*/ 938561 w 12192000"/>
              <a:gd name="connsiteY13" fmla="*/ 472887 h 3378280"/>
              <a:gd name="connsiteX14" fmla="*/ 1035683 w 12192000"/>
              <a:gd name="connsiteY14" fmla="*/ 486697 h 3378280"/>
              <a:gd name="connsiteX15" fmla="*/ 1035757 w 12192000"/>
              <a:gd name="connsiteY15" fmla="*/ 486731 h 3378280"/>
              <a:gd name="connsiteX16" fmla="*/ 1074336 w 12192000"/>
              <a:gd name="connsiteY16" fmla="*/ 494465 h 3378280"/>
              <a:gd name="connsiteX17" fmla="*/ 1285084 w 12192000"/>
              <a:gd name="connsiteY17" fmla="*/ 589112 h 3378280"/>
              <a:gd name="connsiteX18" fmla="*/ 1409116 w 12192000"/>
              <a:gd name="connsiteY18" fmla="*/ 656332 h 3378280"/>
              <a:gd name="connsiteX19" fmla="*/ 1533725 w 12192000"/>
              <a:gd name="connsiteY19" fmla="*/ 699179 h 3378280"/>
              <a:gd name="connsiteX20" fmla="*/ 1636242 w 12192000"/>
              <a:gd name="connsiteY20" fmla="*/ 741533 h 3378280"/>
              <a:gd name="connsiteX21" fmla="*/ 1704848 w 12192000"/>
              <a:gd name="connsiteY21" fmla="*/ 770749 h 3378280"/>
              <a:gd name="connsiteX22" fmla="*/ 1718292 w 12192000"/>
              <a:gd name="connsiteY22" fmla="*/ 781051 h 3378280"/>
              <a:gd name="connsiteX23" fmla="*/ 1720835 w 12192000"/>
              <a:gd name="connsiteY23" fmla="*/ 781117 h 3378280"/>
              <a:gd name="connsiteX24" fmla="*/ 1753341 w 12192000"/>
              <a:gd name="connsiteY24" fmla="*/ 800301 h 3378280"/>
              <a:gd name="connsiteX25" fmla="*/ 1775454 w 12192000"/>
              <a:gd name="connsiteY25" fmla="*/ 815182 h 3378280"/>
              <a:gd name="connsiteX26" fmla="*/ 1781011 w 12192000"/>
              <a:gd name="connsiteY26" fmla="*/ 816068 h 3378280"/>
              <a:gd name="connsiteX27" fmla="*/ 1817738 w 12192000"/>
              <a:gd name="connsiteY27" fmla="*/ 834926 h 3378280"/>
              <a:gd name="connsiteX28" fmla="*/ 1830702 w 12192000"/>
              <a:gd name="connsiteY28" fmla="*/ 836485 h 3378280"/>
              <a:gd name="connsiteX29" fmla="*/ 1853950 w 12192000"/>
              <a:gd name="connsiteY29" fmla="*/ 841519 h 3378280"/>
              <a:gd name="connsiteX30" fmla="*/ 1915890 w 12192000"/>
              <a:gd name="connsiteY30" fmla="*/ 841983 h 3378280"/>
              <a:gd name="connsiteX31" fmla="*/ 1960900 w 12192000"/>
              <a:gd name="connsiteY31" fmla="*/ 865789 h 3378280"/>
              <a:gd name="connsiteX32" fmla="*/ 1961217 w 12192000"/>
              <a:gd name="connsiteY32" fmla="*/ 865662 h 3378280"/>
              <a:gd name="connsiteX33" fmla="*/ 1969825 w 12192000"/>
              <a:gd name="connsiteY33" fmla="*/ 869049 h 3378280"/>
              <a:gd name="connsiteX34" fmla="*/ 1975234 w 12192000"/>
              <a:gd name="connsiteY34" fmla="*/ 872329 h 3378280"/>
              <a:gd name="connsiteX35" fmla="*/ 1990485 w 12192000"/>
              <a:gd name="connsiteY35" fmla="*/ 879288 h 3378280"/>
              <a:gd name="connsiteX36" fmla="*/ 1996793 w 12192000"/>
              <a:gd name="connsiteY36" fmla="*/ 880361 h 3378280"/>
              <a:gd name="connsiteX37" fmla="*/ 2055091 w 12192000"/>
              <a:gd name="connsiteY37" fmla="*/ 872818 h 3378280"/>
              <a:gd name="connsiteX38" fmla="*/ 2165143 w 12192000"/>
              <a:gd name="connsiteY38" fmla="*/ 892293 h 3378280"/>
              <a:gd name="connsiteX39" fmla="*/ 2274196 w 12192000"/>
              <a:gd name="connsiteY39" fmla="*/ 914768 h 3378280"/>
              <a:gd name="connsiteX40" fmla="*/ 2383986 w 12192000"/>
              <a:gd name="connsiteY40" fmla="*/ 934891 h 3378280"/>
              <a:gd name="connsiteX41" fmla="*/ 2420278 w 12192000"/>
              <a:gd name="connsiteY41" fmla="*/ 933890 h 3378280"/>
              <a:gd name="connsiteX42" fmla="*/ 2426203 w 12192000"/>
              <a:gd name="connsiteY42" fmla="*/ 933891 h 3378280"/>
              <a:gd name="connsiteX43" fmla="*/ 2448674 w 12192000"/>
              <a:gd name="connsiteY43" fmla="*/ 941056 h 3378280"/>
              <a:gd name="connsiteX44" fmla="*/ 2457640 w 12192000"/>
              <a:gd name="connsiteY44" fmla="*/ 943105 h 3378280"/>
              <a:gd name="connsiteX45" fmla="*/ 2457852 w 12192000"/>
              <a:gd name="connsiteY45" fmla="*/ 942912 h 3378280"/>
              <a:gd name="connsiteX46" fmla="*/ 2466265 w 12192000"/>
              <a:gd name="connsiteY46" fmla="*/ 945310 h 3378280"/>
              <a:gd name="connsiteX47" fmla="*/ 2507496 w 12192000"/>
              <a:gd name="connsiteY47" fmla="*/ 960111 h 3378280"/>
              <a:gd name="connsiteX48" fmla="*/ 2561127 w 12192000"/>
              <a:gd name="connsiteY48" fmla="*/ 949411 h 3378280"/>
              <a:gd name="connsiteX49" fmla="*/ 2583467 w 12192000"/>
              <a:gd name="connsiteY49" fmla="*/ 950570 h 3378280"/>
              <a:gd name="connsiteX50" fmla="*/ 2595361 w 12192000"/>
              <a:gd name="connsiteY50" fmla="*/ 949884 h 3378280"/>
              <a:gd name="connsiteX51" fmla="*/ 2596075 w 12192000"/>
              <a:gd name="connsiteY51" fmla="*/ 949000 h 3378280"/>
              <a:gd name="connsiteX52" fmla="*/ 2666638 w 12192000"/>
              <a:gd name="connsiteY52" fmla="*/ 975095 h 3378280"/>
              <a:gd name="connsiteX53" fmla="*/ 2703393 w 12192000"/>
              <a:gd name="connsiteY53" fmla="*/ 989635 h 3378280"/>
              <a:gd name="connsiteX54" fmla="*/ 2705616 w 12192000"/>
              <a:gd name="connsiteY54" fmla="*/ 989244 h 3378280"/>
              <a:gd name="connsiteX55" fmla="*/ 2721898 w 12192000"/>
              <a:gd name="connsiteY55" fmla="*/ 997777 h 3378280"/>
              <a:gd name="connsiteX56" fmla="*/ 2735669 w 12192000"/>
              <a:gd name="connsiteY56" fmla="*/ 1009612 h 3378280"/>
              <a:gd name="connsiteX57" fmla="*/ 2857526 w 12192000"/>
              <a:gd name="connsiteY57" fmla="*/ 1030627 h 3378280"/>
              <a:gd name="connsiteX58" fmla="*/ 3021918 w 12192000"/>
              <a:gd name="connsiteY58" fmla="*/ 1088093 h 3378280"/>
              <a:gd name="connsiteX59" fmla="*/ 3155458 w 12192000"/>
              <a:gd name="connsiteY59" fmla="*/ 1121618 h 3378280"/>
              <a:gd name="connsiteX60" fmla="*/ 3328229 w 12192000"/>
              <a:gd name="connsiteY60" fmla="*/ 1155903 h 3378280"/>
              <a:gd name="connsiteX61" fmla="*/ 3448440 w 12192000"/>
              <a:gd name="connsiteY61" fmla="*/ 1184343 h 3378280"/>
              <a:gd name="connsiteX62" fmla="*/ 3499287 w 12192000"/>
              <a:gd name="connsiteY62" fmla="*/ 1209472 h 3378280"/>
              <a:gd name="connsiteX63" fmla="*/ 3520027 w 12192000"/>
              <a:gd name="connsiteY63" fmla="*/ 1207338 h 3378280"/>
              <a:gd name="connsiteX64" fmla="*/ 3523594 w 12192000"/>
              <a:gd name="connsiteY64" fmla="*/ 1206755 h 3378280"/>
              <a:gd name="connsiteX65" fmla="*/ 3538013 w 12192000"/>
              <a:gd name="connsiteY65" fmla="*/ 1209066 h 3378280"/>
              <a:gd name="connsiteX66" fmla="*/ 3541918 w 12192000"/>
              <a:gd name="connsiteY66" fmla="*/ 1203922 h 3378280"/>
              <a:gd name="connsiteX67" fmla="*/ 3590082 w 12192000"/>
              <a:gd name="connsiteY67" fmla="*/ 1209115 h 3378280"/>
              <a:gd name="connsiteX68" fmla="*/ 3716445 w 12192000"/>
              <a:gd name="connsiteY68" fmla="*/ 1243431 h 3378280"/>
              <a:gd name="connsiteX69" fmla="*/ 3792028 w 12192000"/>
              <a:gd name="connsiteY69" fmla="*/ 1260288 h 3378280"/>
              <a:gd name="connsiteX70" fmla="*/ 3820707 w 12192000"/>
              <a:gd name="connsiteY70" fmla="*/ 1260924 h 3378280"/>
              <a:gd name="connsiteX71" fmla="*/ 3860784 w 12192000"/>
              <a:gd name="connsiteY71" fmla="*/ 1265692 h 3378280"/>
              <a:gd name="connsiteX72" fmla="*/ 3997310 w 12192000"/>
              <a:gd name="connsiteY72" fmla="*/ 1281176 h 3378280"/>
              <a:gd name="connsiteX73" fmla="*/ 4040665 w 12192000"/>
              <a:gd name="connsiteY73" fmla="*/ 1291934 h 3378280"/>
              <a:gd name="connsiteX74" fmla="*/ 4046831 w 12192000"/>
              <a:gd name="connsiteY74" fmla="*/ 1293910 h 3378280"/>
              <a:gd name="connsiteX75" fmla="*/ 4095847 w 12192000"/>
              <a:gd name="connsiteY75" fmla="*/ 1316851 h 3378280"/>
              <a:gd name="connsiteX76" fmla="*/ 4101945 w 12192000"/>
              <a:gd name="connsiteY76" fmla="*/ 1313869 h 3378280"/>
              <a:gd name="connsiteX77" fmla="*/ 4119420 w 12192000"/>
              <a:gd name="connsiteY77" fmla="*/ 1313965 h 3378280"/>
              <a:gd name="connsiteX78" fmla="*/ 4131728 w 12192000"/>
              <a:gd name="connsiteY78" fmla="*/ 1322978 h 3378280"/>
              <a:gd name="connsiteX79" fmla="*/ 4193827 w 12192000"/>
              <a:gd name="connsiteY79" fmla="*/ 1350222 h 3378280"/>
              <a:gd name="connsiteX80" fmla="*/ 4286157 w 12192000"/>
              <a:gd name="connsiteY80" fmla="*/ 1385101 h 3378280"/>
              <a:gd name="connsiteX81" fmla="*/ 4298907 w 12192000"/>
              <a:gd name="connsiteY81" fmla="*/ 1394396 h 3378280"/>
              <a:gd name="connsiteX82" fmla="*/ 4323224 w 12192000"/>
              <a:gd name="connsiteY82" fmla="*/ 1403133 h 3378280"/>
              <a:gd name="connsiteX83" fmla="*/ 4404439 w 12192000"/>
              <a:gd name="connsiteY83" fmla="*/ 1417252 h 3378280"/>
              <a:gd name="connsiteX84" fmla="*/ 4423989 w 12192000"/>
              <a:gd name="connsiteY84" fmla="*/ 1410448 h 3378280"/>
              <a:gd name="connsiteX85" fmla="*/ 4427300 w 12192000"/>
              <a:gd name="connsiteY85" fmla="*/ 1409068 h 3378280"/>
              <a:gd name="connsiteX86" fmla="*/ 4441847 w 12192000"/>
              <a:gd name="connsiteY86" fmla="*/ 1408029 h 3378280"/>
              <a:gd name="connsiteX87" fmla="*/ 4444331 w 12192000"/>
              <a:gd name="connsiteY87" fmla="*/ 1402133 h 3378280"/>
              <a:gd name="connsiteX88" fmla="*/ 4492293 w 12192000"/>
              <a:gd name="connsiteY88" fmla="*/ 1396205 h 3378280"/>
              <a:gd name="connsiteX89" fmla="*/ 4623335 w 12192000"/>
              <a:gd name="connsiteY89" fmla="*/ 1400793 h 3378280"/>
              <a:gd name="connsiteX90" fmla="*/ 4700790 w 12192000"/>
              <a:gd name="connsiteY90" fmla="*/ 1399970 h 3378280"/>
              <a:gd name="connsiteX91" fmla="*/ 4728732 w 12192000"/>
              <a:gd name="connsiteY91" fmla="*/ 1394050 h 3378280"/>
              <a:gd name="connsiteX92" fmla="*/ 4768749 w 12192000"/>
              <a:gd name="connsiteY92" fmla="*/ 1389553 h 3378280"/>
              <a:gd name="connsiteX93" fmla="*/ 4838227 w 12192000"/>
              <a:gd name="connsiteY93" fmla="*/ 1377273 h 3378280"/>
              <a:gd name="connsiteX94" fmla="*/ 4904889 w 12192000"/>
              <a:gd name="connsiteY94" fmla="*/ 1373499 h 3378280"/>
              <a:gd name="connsiteX95" fmla="*/ 4949597 w 12192000"/>
              <a:gd name="connsiteY95" fmla="*/ 1374085 h 3378280"/>
              <a:gd name="connsiteX96" fmla="*/ 4956064 w 12192000"/>
              <a:gd name="connsiteY96" fmla="*/ 1374603 h 3378280"/>
              <a:gd name="connsiteX97" fmla="*/ 5009322 w 12192000"/>
              <a:gd name="connsiteY97" fmla="*/ 1385751 h 3378280"/>
              <a:gd name="connsiteX98" fmla="*/ 5014476 w 12192000"/>
              <a:gd name="connsiteY98" fmla="*/ 1381460 h 3378280"/>
              <a:gd name="connsiteX99" fmla="*/ 5031428 w 12192000"/>
              <a:gd name="connsiteY99" fmla="*/ 1377570 h 3378280"/>
              <a:gd name="connsiteX100" fmla="*/ 5045619 w 12192000"/>
              <a:gd name="connsiteY100" fmla="*/ 1383532 h 3378280"/>
              <a:gd name="connsiteX101" fmla="*/ 5112635 w 12192000"/>
              <a:gd name="connsiteY101" fmla="*/ 1395891 h 3378280"/>
              <a:gd name="connsiteX102" fmla="*/ 5210851 w 12192000"/>
              <a:gd name="connsiteY102" fmla="*/ 1408784 h 3378280"/>
              <a:gd name="connsiteX103" fmla="*/ 5225543 w 12192000"/>
              <a:gd name="connsiteY103" fmla="*/ 1414923 h 3378280"/>
              <a:gd name="connsiteX104" fmla="*/ 5321696 w 12192000"/>
              <a:gd name="connsiteY104" fmla="*/ 1432414 h 3378280"/>
              <a:gd name="connsiteX105" fmla="*/ 5372327 w 12192000"/>
              <a:gd name="connsiteY105" fmla="*/ 1436597 h 3378280"/>
              <a:gd name="connsiteX106" fmla="*/ 5378149 w 12192000"/>
              <a:gd name="connsiteY106" fmla="*/ 1431785 h 3378280"/>
              <a:gd name="connsiteX107" fmla="*/ 5393069 w 12192000"/>
              <a:gd name="connsiteY107" fmla="*/ 1433737 h 3378280"/>
              <a:gd name="connsiteX108" fmla="*/ 5527621 w 12192000"/>
              <a:gd name="connsiteY108" fmla="*/ 1458786 h 3378280"/>
              <a:gd name="connsiteX109" fmla="*/ 5680585 w 12192000"/>
              <a:gd name="connsiteY109" fmla="*/ 1498233 h 3378280"/>
              <a:gd name="connsiteX110" fmla="*/ 5783795 w 12192000"/>
              <a:gd name="connsiteY110" fmla="*/ 1499932 h 3378280"/>
              <a:gd name="connsiteX111" fmla="*/ 6016525 w 12192000"/>
              <a:gd name="connsiteY111" fmla="*/ 1577292 h 3378280"/>
              <a:gd name="connsiteX112" fmla="*/ 6186598 w 12192000"/>
              <a:gd name="connsiteY112" fmla="*/ 1606065 h 3378280"/>
              <a:gd name="connsiteX113" fmla="*/ 6197872 w 12192000"/>
              <a:gd name="connsiteY113" fmla="*/ 1616845 h 3378280"/>
              <a:gd name="connsiteX114" fmla="*/ 6212885 w 12192000"/>
              <a:gd name="connsiteY114" fmla="*/ 1624535 h 3378280"/>
              <a:gd name="connsiteX115" fmla="*/ 6319240 w 12192000"/>
              <a:gd name="connsiteY115" fmla="*/ 1660375 h 3378280"/>
              <a:gd name="connsiteX116" fmla="*/ 6333397 w 12192000"/>
              <a:gd name="connsiteY116" fmla="*/ 1658763 h 3378280"/>
              <a:gd name="connsiteX117" fmla="*/ 6357266 w 12192000"/>
              <a:gd name="connsiteY117" fmla="*/ 1659543 h 3378280"/>
              <a:gd name="connsiteX118" fmla="*/ 6418740 w 12192000"/>
              <a:gd name="connsiteY118" fmla="*/ 1648944 h 3378280"/>
              <a:gd name="connsiteX119" fmla="*/ 6458877 w 12192000"/>
              <a:gd name="connsiteY119" fmla="*/ 1662117 h 3378280"/>
              <a:gd name="connsiteX120" fmla="*/ 6467254 w 12192000"/>
              <a:gd name="connsiteY120" fmla="*/ 1664227 h 3378280"/>
              <a:gd name="connsiteX121" fmla="*/ 6467545 w 12192000"/>
              <a:gd name="connsiteY121" fmla="*/ 1664046 h 3378280"/>
              <a:gd name="connsiteX122" fmla="*/ 6476635 w 12192000"/>
              <a:gd name="connsiteY122" fmla="*/ 1665826 h 3378280"/>
              <a:gd name="connsiteX123" fmla="*/ 6482535 w 12192000"/>
              <a:gd name="connsiteY123" fmla="*/ 1668074 h 3378280"/>
              <a:gd name="connsiteX124" fmla="*/ 6498791 w 12192000"/>
              <a:gd name="connsiteY124" fmla="*/ 1672167 h 3378280"/>
              <a:gd name="connsiteX125" fmla="*/ 6505220 w 12192000"/>
              <a:gd name="connsiteY125" fmla="*/ 1672092 h 3378280"/>
              <a:gd name="connsiteX126" fmla="*/ 6508969 w 12192000"/>
              <a:gd name="connsiteY126" fmla="*/ 1669922 h 3378280"/>
              <a:gd name="connsiteX127" fmla="*/ 6544886 w 12192000"/>
              <a:gd name="connsiteY127" fmla="*/ 1670695 h 3378280"/>
              <a:gd name="connsiteX128" fmla="*/ 6617859 w 12192000"/>
              <a:gd name="connsiteY128" fmla="*/ 1679453 h 3378280"/>
              <a:gd name="connsiteX129" fmla="*/ 6657726 w 12192000"/>
              <a:gd name="connsiteY129" fmla="*/ 1687906 h 3378280"/>
              <a:gd name="connsiteX130" fmla="*/ 6769041 w 12192000"/>
              <a:gd name="connsiteY130" fmla="*/ 1707304 h 3378280"/>
              <a:gd name="connsiteX131" fmla="*/ 6882368 w 12192000"/>
              <a:gd name="connsiteY131" fmla="*/ 1723914 h 3378280"/>
              <a:gd name="connsiteX132" fmla="*/ 6968822 w 12192000"/>
              <a:gd name="connsiteY132" fmla="*/ 1723334 h 3378280"/>
              <a:gd name="connsiteX133" fmla="*/ 6973672 w 12192000"/>
              <a:gd name="connsiteY133" fmla="*/ 1726298 h 3378280"/>
              <a:gd name="connsiteX134" fmla="*/ 6981961 w 12192000"/>
              <a:gd name="connsiteY134" fmla="*/ 1729324 h 3378280"/>
              <a:gd name="connsiteX135" fmla="*/ 6982342 w 12192000"/>
              <a:gd name="connsiteY135" fmla="*/ 1729201 h 3378280"/>
              <a:gd name="connsiteX136" fmla="*/ 6989757 w 12192000"/>
              <a:gd name="connsiteY136" fmla="*/ 1732420 h 3378280"/>
              <a:gd name="connsiteX137" fmla="*/ 7023794 w 12192000"/>
              <a:gd name="connsiteY137" fmla="*/ 1750660 h 3378280"/>
              <a:gd name="connsiteX138" fmla="*/ 7090828 w 12192000"/>
              <a:gd name="connsiteY138" fmla="*/ 1750287 h 3378280"/>
              <a:gd name="connsiteX139" fmla="*/ 7114479 w 12192000"/>
              <a:gd name="connsiteY139" fmla="*/ 1754649 h 3378280"/>
              <a:gd name="connsiteX140" fmla="*/ 7162053 w 12192000"/>
              <a:gd name="connsiteY140" fmla="*/ 1772908 h 3378280"/>
              <a:gd name="connsiteX141" fmla="*/ 7167808 w 12192000"/>
              <a:gd name="connsiteY141" fmla="*/ 1773656 h 3378280"/>
              <a:gd name="connsiteX142" fmla="*/ 7187185 w 12192000"/>
              <a:gd name="connsiteY142" fmla="*/ 1787148 h 3378280"/>
              <a:gd name="connsiteX143" fmla="*/ 7216505 w 12192000"/>
              <a:gd name="connsiteY143" fmla="*/ 1804489 h 3378280"/>
              <a:gd name="connsiteX144" fmla="*/ 7219246 w 12192000"/>
              <a:gd name="connsiteY144" fmla="*/ 1804514 h 3378280"/>
              <a:gd name="connsiteX145" fmla="*/ 7230639 w 12192000"/>
              <a:gd name="connsiteY145" fmla="*/ 1813879 h 3378280"/>
              <a:gd name="connsiteX146" fmla="*/ 7236776 w 12192000"/>
              <a:gd name="connsiteY146" fmla="*/ 1825514 h 3378280"/>
              <a:gd name="connsiteX147" fmla="*/ 7394082 w 12192000"/>
              <a:gd name="connsiteY147" fmla="*/ 1877925 h 3378280"/>
              <a:gd name="connsiteX148" fmla="*/ 7505820 w 12192000"/>
              <a:gd name="connsiteY148" fmla="*/ 1933859 h 3378280"/>
              <a:gd name="connsiteX149" fmla="*/ 7572147 w 12192000"/>
              <a:gd name="connsiteY149" fmla="*/ 2003817 h 3378280"/>
              <a:gd name="connsiteX150" fmla="*/ 7828975 w 12192000"/>
              <a:gd name="connsiteY150" fmla="*/ 2061508 h 3378280"/>
              <a:gd name="connsiteX151" fmla="*/ 7886804 w 12192000"/>
              <a:gd name="connsiteY151" fmla="*/ 2075509 h 3378280"/>
              <a:gd name="connsiteX152" fmla="*/ 7923558 w 12192000"/>
              <a:gd name="connsiteY152" fmla="*/ 2103529 h 3378280"/>
              <a:gd name="connsiteX153" fmla="*/ 7947954 w 12192000"/>
              <a:gd name="connsiteY153" fmla="*/ 2104996 h 3378280"/>
              <a:gd name="connsiteX154" fmla="*/ 7952318 w 12192000"/>
              <a:gd name="connsiteY154" fmla="*/ 2105077 h 3378280"/>
              <a:gd name="connsiteX155" fmla="*/ 7966398 w 12192000"/>
              <a:gd name="connsiteY155" fmla="*/ 2109147 h 3378280"/>
              <a:gd name="connsiteX156" fmla="*/ 7974591 w 12192000"/>
              <a:gd name="connsiteY156" fmla="*/ 2105612 h 3378280"/>
              <a:gd name="connsiteX157" fmla="*/ 7998806 w 12192000"/>
              <a:gd name="connsiteY157" fmla="*/ 2108382 h 3378280"/>
              <a:gd name="connsiteX158" fmla="*/ 8023544 w 12192000"/>
              <a:gd name="connsiteY158" fmla="*/ 2117183 h 3378280"/>
              <a:gd name="connsiteX159" fmla="*/ 8136247 w 12192000"/>
              <a:gd name="connsiteY159" fmla="*/ 2164190 h 3378280"/>
              <a:gd name="connsiteX160" fmla="*/ 8206445 w 12192000"/>
              <a:gd name="connsiteY160" fmla="*/ 2189356 h 3378280"/>
              <a:gd name="connsiteX161" fmla="*/ 8237464 w 12192000"/>
              <a:gd name="connsiteY161" fmla="*/ 2194272 h 3378280"/>
              <a:gd name="connsiteX162" fmla="*/ 8277853 w 12192000"/>
              <a:gd name="connsiteY162" fmla="*/ 2204259 h 3378280"/>
              <a:gd name="connsiteX163" fmla="*/ 8352501 w 12192000"/>
              <a:gd name="connsiteY163" fmla="*/ 2218290 h 3378280"/>
              <a:gd name="connsiteX164" fmla="*/ 8446938 w 12192000"/>
              <a:gd name="connsiteY164" fmla="*/ 2243393 h 3378280"/>
              <a:gd name="connsiteX165" fmla="*/ 8497138 w 12192000"/>
              <a:gd name="connsiteY165" fmla="*/ 2281506 h 3378280"/>
              <a:gd name="connsiteX166" fmla="*/ 8506096 w 12192000"/>
              <a:gd name="connsiteY166" fmla="*/ 2280042 h 3378280"/>
              <a:gd name="connsiteX167" fmla="*/ 8549806 w 12192000"/>
              <a:gd name="connsiteY167" fmla="*/ 2296675 h 3378280"/>
              <a:gd name="connsiteX168" fmla="*/ 8680256 w 12192000"/>
              <a:gd name="connsiteY168" fmla="*/ 2378758 h 3378280"/>
              <a:gd name="connsiteX169" fmla="*/ 8766301 w 12192000"/>
              <a:gd name="connsiteY169" fmla="*/ 2410605 h 3378280"/>
              <a:gd name="connsiteX170" fmla="*/ 8800492 w 12192000"/>
              <a:gd name="connsiteY170" fmla="*/ 2418067 h 3378280"/>
              <a:gd name="connsiteX171" fmla="*/ 8857555 w 12192000"/>
              <a:gd name="connsiteY171" fmla="*/ 2430810 h 3378280"/>
              <a:gd name="connsiteX172" fmla="*/ 8951967 w 12192000"/>
              <a:gd name="connsiteY172" fmla="*/ 2460856 h 3378280"/>
              <a:gd name="connsiteX173" fmla="*/ 9002970 w 12192000"/>
              <a:gd name="connsiteY173" fmla="*/ 2472291 h 3378280"/>
              <a:gd name="connsiteX174" fmla="*/ 9081613 w 12192000"/>
              <a:gd name="connsiteY174" fmla="*/ 2488296 h 3378280"/>
              <a:gd name="connsiteX175" fmla="*/ 9091561 w 12192000"/>
              <a:gd name="connsiteY175" fmla="*/ 2494386 h 3378280"/>
              <a:gd name="connsiteX176" fmla="*/ 9140625 w 12192000"/>
              <a:gd name="connsiteY176" fmla="*/ 2486779 h 3378280"/>
              <a:gd name="connsiteX177" fmla="*/ 9271105 w 12192000"/>
              <a:gd name="connsiteY177" fmla="*/ 2511730 h 3378280"/>
              <a:gd name="connsiteX178" fmla="*/ 9295023 w 12192000"/>
              <a:gd name="connsiteY178" fmla="*/ 2512830 h 3378280"/>
              <a:gd name="connsiteX179" fmla="*/ 9321673 w 12192000"/>
              <a:gd name="connsiteY179" fmla="*/ 2524119 h 3378280"/>
              <a:gd name="connsiteX180" fmla="*/ 9378975 w 12192000"/>
              <a:gd name="connsiteY180" fmla="*/ 2543803 h 3378280"/>
              <a:gd name="connsiteX181" fmla="*/ 9414193 w 12192000"/>
              <a:gd name="connsiteY181" fmla="*/ 2562927 h 3378280"/>
              <a:gd name="connsiteX182" fmla="*/ 9426009 w 12192000"/>
              <a:gd name="connsiteY182" fmla="*/ 2558847 h 3378280"/>
              <a:gd name="connsiteX183" fmla="*/ 9450634 w 12192000"/>
              <a:gd name="connsiteY183" fmla="*/ 2560685 h 3378280"/>
              <a:gd name="connsiteX184" fmla="*/ 9549097 w 12192000"/>
              <a:gd name="connsiteY184" fmla="*/ 2585168 h 3378280"/>
              <a:gd name="connsiteX185" fmla="*/ 9567633 w 12192000"/>
              <a:gd name="connsiteY185" fmla="*/ 2587105 h 3378280"/>
              <a:gd name="connsiteX186" fmla="*/ 9586878 w 12192000"/>
              <a:gd name="connsiteY186" fmla="*/ 2596659 h 3378280"/>
              <a:gd name="connsiteX187" fmla="*/ 9589974 w 12192000"/>
              <a:gd name="connsiteY187" fmla="*/ 2598235 h 3378280"/>
              <a:gd name="connsiteX188" fmla="*/ 9590570 w 12192000"/>
              <a:gd name="connsiteY188" fmla="*/ 2598249 h 3378280"/>
              <a:gd name="connsiteX189" fmla="*/ 9591896 w 12192000"/>
              <a:gd name="connsiteY189" fmla="*/ 2599214 h 3378280"/>
              <a:gd name="connsiteX190" fmla="*/ 9604535 w 12192000"/>
              <a:gd name="connsiteY190" fmla="*/ 2605654 h 3378280"/>
              <a:gd name="connsiteX191" fmla="*/ 9610554 w 12192000"/>
              <a:gd name="connsiteY191" fmla="*/ 2606189 h 3378280"/>
              <a:gd name="connsiteX192" fmla="*/ 9690072 w 12192000"/>
              <a:gd name="connsiteY192" fmla="*/ 2638745 h 3378280"/>
              <a:gd name="connsiteX193" fmla="*/ 9726964 w 12192000"/>
              <a:gd name="connsiteY193" fmla="*/ 2653728 h 3378280"/>
              <a:gd name="connsiteX194" fmla="*/ 9738036 w 12192000"/>
              <a:gd name="connsiteY194" fmla="*/ 2654794 h 3378280"/>
              <a:gd name="connsiteX195" fmla="*/ 9774202 w 12192000"/>
              <a:gd name="connsiteY195" fmla="*/ 2671509 h 3378280"/>
              <a:gd name="connsiteX196" fmla="*/ 9793246 w 12192000"/>
              <a:gd name="connsiteY196" fmla="*/ 2675245 h 3378280"/>
              <a:gd name="connsiteX197" fmla="*/ 9890301 w 12192000"/>
              <a:gd name="connsiteY197" fmla="*/ 2700274 h 3378280"/>
              <a:gd name="connsiteX198" fmla="*/ 9915070 w 12192000"/>
              <a:gd name="connsiteY198" fmla="*/ 2699250 h 3378280"/>
              <a:gd name="connsiteX199" fmla="*/ 9976517 w 12192000"/>
              <a:gd name="connsiteY199" fmla="*/ 2732899 h 3378280"/>
              <a:gd name="connsiteX200" fmla="*/ 9990168 w 12192000"/>
              <a:gd name="connsiteY200" fmla="*/ 2737877 h 3378280"/>
              <a:gd name="connsiteX201" fmla="*/ 9995041 w 12192000"/>
              <a:gd name="connsiteY201" fmla="*/ 2741223 h 3378280"/>
              <a:gd name="connsiteX202" fmla="*/ 10012636 w 12192000"/>
              <a:gd name="connsiteY202" fmla="*/ 2729876 h 3378280"/>
              <a:gd name="connsiteX203" fmla="*/ 10044280 w 12192000"/>
              <a:gd name="connsiteY203" fmla="*/ 2726966 h 3378280"/>
              <a:gd name="connsiteX204" fmla="*/ 10057934 w 12192000"/>
              <a:gd name="connsiteY204" fmla="*/ 2735671 h 3378280"/>
              <a:gd name="connsiteX205" fmla="*/ 10148373 w 12192000"/>
              <a:gd name="connsiteY205" fmla="*/ 2778987 h 3378280"/>
              <a:gd name="connsiteX206" fmla="*/ 10176601 w 12192000"/>
              <a:gd name="connsiteY206" fmla="*/ 2791940 h 3378280"/>
              <a:gd name="connsiteX207" fmla="*/ 10235082 w 12192000"/>
              <a:gd name="connsiteY207" fmla="*/ 2816761 h 3378280"/>
              <a:gd name="connsiteX208" fmla="*/ 10421684 w 12192000"/>
              <a:gd name="connsiteY208" fmla="*/ 2833871 h 3378280"/>
              <a:gd name="connsiteX209" fmla="*/ 10507376 w 12192000"/>
              <a:gd name="connsiteY209" fmla="*/ 2822262 h 3378280"/>
              <a:gd name="connsiteX210" fmla="*/ 10738376 w 12192000"/>
              <a:gd name="connsiteY210" fmla="*/ 2833353 h 3378280"/>
              <a:gd name="connsiteX211" fmla="*/ 11043443 w 12192000"/>
              <a:gd name="connsiteY211" fmla="*/ 2803954 h 3378280"/>
              <a:gd name="connsiteX212" fmla="*/ 11115269 w 12192000"/>
              <a:gd name="connsiteY212" fmla="*/ 2823367 h 3378280"/>
              <a:gd name="connsiteX213" fmla="*/ 11147582 w 12192000"/>
              <a:gd name="connsiteY213" fmla="*/ 2822547 h 3378280"/>
              <a:gd name="connsiteX214" fmla="*/ 11201205 w 12192000"/>
              <a:gd name="connsiteY214" fmla="*/ 2818210 h 3378280"/>
              <a:gd name="connsiteX215" fmla="*/ 11391726 w 12192000"/>
              <a:gd name="connsiteY215" fmla="*/ 2826386 h 3378280"/>
              <a:gd name="connsiteX216" fmla="*/ 11507640 w 12192000"/>
              <a:gd name="connsiteY216" fmla="*/ 2824866 h 3378280"/>
              <a:gd name="connsiteX217" fmla="*/ 11718056 w 12192000"/>
              <a:gd name="connsiteY217" fmla="*/ 2821969 h 3378280"/>
              <a:gd name="connsiteX218" fmla="*/ 11937926 w 12192000"/>
              <a:gd name="connsiteY218" fmla="*/ 2817058 h 3378280"/>
              <a:gd name="connsiteX219" fmla="*/ 12035355 w 12192000"/>
              <a:gd name="connsiteY219" fmla="*/ 2813340 h 3378280"/>
              <a:gd name="connsiteX220" fmla="*/ 12179047 w 12192000"/>
              <a:gd name="connsiteY220" fmla="*/ 2788508 h 3378280"/>
              <a:gd name="connsiteX221" fmla="*/ 12192000 w 12192000"/>
              <a:gd name="connsiteY221" fmla="*/ 2788486 h 3378280"/>
              <a:gd name="connsiteX222" fmla="*/ 12192000 w 12192000"/>
              <a:gd name="connsiteY222" fmla="*/ 3378280 h 3378280"/>
              <a:gd name="connsiteX223" fmla="*/ 0 w 12192000"/>
              <a:gd name="connsiteY223" fmla="*/ 3378280 h 33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2192000" h="3378280">
                <a:moveTo>
                  <a:pt x="0" y="0"/>
                </a:moveTo>
                <a:lnTo>
                  <a:pt x="13973" y="3431"/>
                </a:lnTo>
                <a:cubicBezTo>
                  <a:pt x="48258" y="17773"/>
                  <a:pt x="68757" y="59402"/>
                  <a:pt x="86774" y="43536"/>
                </a:cubicBezTo>
                <a:cubicBezTo>
                  <a:pt x="86532" y="72023"/>
                  <a:pt x="217976" y="120568"/>
                  <a:pt x="229780" y="145557"/>
                </a:cubicBezTo>
                <a:lnTo>
                  <a:pt x="302639" y="203425"/>
                </a:lnTo>
                <a:cubicBezTo>
                  <a:pt x="312906" y="207200"/>
                  <a:pt x="342855" y="184923"/>
                  <a:pt x="348081" y="187174"/>
                </a:cubicBezTo>
                <a:lnTo>
                  <a:pt x="436950" y="184066"/>
                </a:lnTo>
                <a:lnTo>
                  <a:pt x="501693" y="233225"/>
                </a:lnTo>
                <a:lnTo>
                  <a:pt x="557201" y="312390"/>
                </a:lnTo>
                <a:cubicBezTo>
                  <a:pt x="579844" y="353675"/>
                  <a:pt x="602207" y="315301"/>
                  <a:pt x="617648" y="333897"/>
                </a:cubicBezTo>
                <a:lnTo>
                  <a:pt x="692332" y="386327"/>
                </a:lnTo>
                <a:cubicBezTo>
                  <a:pt x="715261" y="398377"/>
                  <a:pt x="770477" y="414831"/>
                  <a:pt x="802009" y="419027"/>
                </a:cubicBezTo>
                <a:cubicBezTo>
                  <a:pt x="838953" y="433876"/>
                  <a:pt x="886385" y="473956"/>
                  <a:pt x="914003" y="475419"/>
                </a:cubicBezTo>
                <a:cubicBezTo>
                  <a:pt x="923483" y="477324"/>
                  <a:pt x="931440" y="475817"/>
                  <a:pt x="938561" y="472887"/>
                </a:cubicBezTo>
                <a:lnTo>
                  <a:pt x="1035683" y="486697"/>
                </a:lnTo>
                <a:cubicBezTo>
                  <a:pt x="1035708" y="486708"/>
                  <a:pt x="1035733" y="486720"/>
                  <a:pt x="1035757" y="486731"/>
                </a:cubicBezTo>
                <a:cubicBezTo>
                  <a:pt x="1046500" y="494574"/>
                  <a:pt x="1038533" y="500311"/>
                  <a:pt x="1074336" y="494465"/>
                </a:cubicBezTo>
                <a:cubicBezTo>
                  <a:pt x="1137289" y="530436"/>
                  <a:pt x="1235340" y="545106"/>
                  <a:pt x="1285084" y="589112"/>
                </a:cubicBezTo>
                <a:cubicBezTo>
                  <a:pt x="1341251" y="608873"/>
                  <a:pt x="1367674" y="637988"/>
                  <a:pt x="1409116" y="656332"/>
                </a:cubicBezTo>
                <a:cubicBezTo>
                  <a:pt x="1471208" y="682449"/>
                  <a:pt x="1492207" y="692779"/>
                  <a:pt x="1533725" y="699179"/>
                </a:cubicBezTo>
                <a:cubicBezTo>
                  <a:pt x="1592391" y="718911"/>
                  <a:pt x="1575207" y="737633"/>
                  <a:pt x="1636242" y="741533"/>
                </a:cubicBezTo>
                <a:cubicBezTo>
                  <a:pt x="1638264" y="746130"/>
                  <a:pt x="1700806" y="766849"/>
                  <a:pt x="1704848" y="770749"/>
                </a:cubicBezTo>
                <a:lnTo>
                  <a:pt x="1718292" y="781051"/>
                </a:lnTo>
                <a:lnTo>
                  <a:pt x="1720835" y="781117"/>
                </a:lnTo>
                <a:lnTo>
                  <a:pt x="1753341" y="800301"/>
                </a:lnTo>
                <a:lnTo>
                  <a:pt x="1775454" y="815182"/>
                </a:lnTo>
                <a:lnTo>
                  <a:pt x="1781011" y="816068"/>
                </a:lnTo>
                <a:lnTo>
                  <a:pt x="1817738" y="834926"/>
                </a:lnTo>
                <a:cubicBezTo>
                  <a:pt x="1821156" y="833953"/>
                  <a:pt x="1825209" y="834074"/>
                  <a:pt x="1830702" y="836485"/>
                </a:cubicBezTo>
                <a:cubicBezTo>
                  <a:pt x="1832151" y="819591"/>
                  <a:pt x="1837883" y="832919"/>
                  <a:pt x="1853950" y="841519"/>
                </a:cubicBezTo>
                <a:cubicBezTo>
                  <a:pt x="1859780" y="817198"/>
                  <a:pt x="1899456" y="849599"/>
                  <a:pt x="1915890" y="841983"/>
                </a:cubicBezTo>
                <a:lnTo>
                  <a:pt x="1960900" y="865789"/>
                </a:lnTo>
                <a:lnTo>
                  <a:pt x="1961217" y="865662"/>
                </a:lnTo>
                <a:cubicBezTo>
                  <a:pt x="1963265" y="866017"/>
                  <a:pt x="1965977" y="867037"/>
                  <a:pt x="1969825" y="869049"/>
                </a:cubicBezTo>
                <a:lnTo>
                  <a:pt x="1975234" y="872329"/>
                </a:lnTo>
                <a:lnTo>
                  <a:pt x="1990485" y="879288"/>
                </a:lnTo>
                <a:lnTo>
                  <a:pt x="1996793" y="880361"/>
                </a:lnTo>
                <a:cubicBezTo>
                  <a:pt x="2020465" y="879540"/>
                  <a:pt x="2023446" y="845377"/>
                  <a:pt x="2055091" y="872818"/>
                </a:cubicBezTo>
                <a:cubicBezTo>
                  <a:pt x="2098055" y="882341"/>
                  <a:pt x="2125216" y="870433"/>
                  <a:pt x="2165143" y="892293"/>
                </a:cubicBezTo>
                <a:cubicBezTo>
                  <a:pt x="2205365" y="901134"/>
                  <a:pt x="2239987" y="901455"/>
                  <a:pt x="2274196" y="914768"/>
                </a:cubicBezTo>
                <a:cubicBezTo>
                  <a:pt x="2310666" y="921868"/>
                  <a:pt x="2360104" y="931320"/>
                  <a:pt x="2383986" y="934891"/>
                </a:cubicBezTo>
                <a:lnTo>
                  <a:pt x="2420278" y="933890"/>
                </a:lnTo>
                <a:lnTo>
                  <a:pt x="2426203" y="933891"/>
                </a:lnTo>
                <a:lnTo>
                  <a:pt x="2448674" y="941056"/>
                </a:lnTo>
                <a:cubicBezTo>
                  <a:pt x="2452907" y="942503"/>
                  <a:pt x="2455711" y="943098"/>
                  <a:pt x="2457640" y="943105"/>
                </a:cubicBezTo>
                <a:lnTo>
                  <a:pt x="2457852" y="942912"/>
                </a:lnTo>
                <a:lnTo>
                  <a:pt x="2466265" y="945310"/>
                </a:lnTo>
                <a:cubicBezTo>
                  <a:pt x="2480470" y="949908"/>
                  <a:pt x="2494307" y="954915"/>
                  <a:pt x="2507496" y="960111"/>
                </a:cubicBezTo>
                <a:cubicBezTo>
                  <a:pt x="2518208" y="949036"/>
                  <a:pt x="2567155" y="976345"/>
                  <a:pt x="2561127" y="949411"/>
                </a:cubicBezTo>
                <a:cubicBezTo>
                  <a:pt x="2578896" y="955660"/>
                  <a:pt x="2589900" y="968806"/>
                  <a:pt x="2583467" y="950570"/>
                </a:cubicBezTo>
                <a:cubicBezTo>
                  <a:pt x="2589300" y="952141"/>
                  <a:pt x="2592850" y="951536"/>
                  <a:pt x="2595361" y="949884"/>
                </a:cubicBezTo>
                <a:lnTo>
                  <a:pt x="2596075" y="949000"/>
                </a:lnTo>
                <a:lnTo>
                  <a:pt x="2666638" y="975095"/>
                </a:lnTo>
                <a:lnTo>
                  <a:pt x="2703393" y="989635"/>
                </a:lnTo>
                <a:lnTo>
                  <a:pt x="2705616" y="989244"/>
                </a:lnTo>
                <a:lnTo>
                  <a:pt x="2721898" y="997777"/>
                </a:lnTo>
                <a:cubicBezTo>
                  <a:pt x="2727157" y="1001198"/>
                  <a:pt x="2731840" y="1005088"/>
                  <a:pt x="2735669" y="1009612"/>
                </a:cubicBezTo>
                <a:cubicBezTo>
                  <a:pt x="2790086" y="1002732"/>
                  <a:pt x="2797958" y="1020231"/>
                  <a:pt x="2857526" y="1030627"/>
                </a:cubicBezTo>
                <a:cubicBezTo>
                  <a:pt x="2897602" y="1063034"/>
                  <a:pt x="2965720" y="1083366"/>
                  <a:pt x="3021918" y="1088093"/>
                </a:cubicBezTo>
                <a:cubicBezTo>
                  <a:pt x="3054425" y="1110664"/>
                  <a:pt x="3109014" y="1101433"/>
                  <a:pt x="3155458" y="1121618"/>
                </a:cubicBezTo>
                <a:cubicBezTo>
                  <a:pt x="3217017" y="1136576"/>
                  <a:pt x="3270135" y="1143600"/>
                  <a:pt x="3328229" y="1155903"/>
                </a:cubicBezTo>
                <a:cubicBezTo>
                  <a:pt x="3365862" y="1138978"/>
                  <a:pt x="3408797" y="1179981"/>
                  <a:pt x="3448440" y="1184343"/>
                </a:cubicBezTo>
                <a:cubicBezTo>
                  <a:pt x="3438226" y="1205566"/>
                  <a:pt x="3496361" y="1182183"/>
                  <a:pt x="3499287" y="1209472"/>
                </a:cubicBezTo>
                <a:cubicBezTo>
                  <a:pt x="3506411" y="1209402"/>
                  <a:pt x="3513215" y="1208473"/>
                  <a:pt x="3520027" y="1207338"/>
                </a:cubicBezTo>
                <a:lnTo>
                  <a:pt x="3523594" y="1206755"/>
                </a:lnTo>
                <a:lnTo>
                  <a:pt x="3538013" y="1209066"/>
                </a:lnTo>
                <a:lnTo>
                  <a:pt x="3541918" y="1203922"/>
                </a:lnTo>
                <a:cubicBezTo>
                  <a:pt x="3550592" y="1203930"/>
                  <a:pt x="3560995" y="1202529"/>
                  <a:pt x="3590082" y="1209115"/>
                </a:cubicBezTo>
                <a:cubicBezTo>
                  <a:pt x="3622244" y="1230604"/>
                  <a:pt x="3676827" y="1215544"/>
                  <a:pt x="3716445" y="1243431"/>
                </a:cubicBezTo>
                <a:cubicBezTo>
                  <a:pt x="3731486" y="1251699"/>
                  <a:pt x="3780926" y="1265146"/>
                  <a:pt x="3792028" y="1260288"/>
                </a:cubicBezTo>
                <a:cubicBezTo>
                  <a:pt x="3802696" y="1261567"/>
                  <a:pt x="3814066" y="1267606"/>
                  <a:pt x="3820707" y="1260924"/>
                </a:cubicBezTo>
                <a:cubicBezTo>
                  <a:pt x="3830836" y="1253486"/>
                  <a:pt x="3863215" y="1278527"/>
                  <a:pt x="3860784" y="1265692"/>
                </a:cubicBezTo>
                <a:lnTo>
                  <a:pt x="3997310" y="1281176"/>
                </a:lnTo>
                <a:lnTo>
                  <a:pt x="4040665" y="1291934"/>
                </a:lnTo>
                <a:lnTo>
                  <a:pt x="4046831" y="1293910"/>
                </a:lnTo>
                <a:lnTo>
                  <a:pt x="4095847" y="1316851"/>
                </a:lnTo>
                <a:cubicBezTo>
                  <a:pt x="4097518" y="1315619"/>
                  <a:pt x="4099569" y="1314612"/>
                  <a:pt x="4101945" y="1313869"/>
                </a:cubicBezTo>
                <a:lnTo>
                  <a:pt x="4119420" y="1313965"/>
                </a:lnTo>
                <a:lnTo>
                  <a:pt x="4131728" y="1322978"/>
                </a:lnTo>
                <a:lnTo>
                  <a:pt x="4193827" y="1350222"/>
                </a:lnTo>
                <a:lnTo>
                  <a:pt x="4286157" y="1385101"/>
                </a:lnTo>
                <a:lnTo>
                  <a:pt x="4298907" y="1394396"/>
                </a:lnTo>
                <a:lnTo>
                  <a:pt x="4323224" y="1403133"/>
                </a:lnTo>
                <a:lnTo>
                  <a:pt x="4404439" y="1417252"/>
                </a:lnTo>
                <a:cubicBezTo>
                  <a:pt x="4411321" y="1415560"/>
                  <a:pt x="4417679" y="1413105"/>
                  <a:pt x="4423989" y="1410448"/>
                </a:cubicBezTo>
                <a:lnTo>
                  <a:pt x="4427300" y="1409068"/>
                </a:lnTo>
                <a:lnTo>
                  <a:pt x="4441847" y="1408029"/>
                </a:lnTo>
                <a:lnTo>
                  <a:pt x="4444331" y="1402133"/>
                </a:lnTo>
                <a:cubicBezTo>
                  <a:pt x="4452739" y="1400163"/>
                  <a:pt x="4462460" y="1396428"/>
                  <a:pt x="4492293" y="1396205"/>
                </a:cubicBezTo>
                <a:cubicBezTo>
                  <a:pt x="4528861" y="1409788"/>
                  <a:pt x="4577933" y="1382688"/>
                  <a:pt x="4623335" y="1400793"/>
                </a:cubicBezTo>
                <a:cubicBezTo>
                  <a:pt x="4639986" y="1405413"/>
                  <a:pt x="4691262" y="1407228"/>
                  <a:pt x="4700790" y="1399970"/>
                </a:cubicBezTo>
                <a:cubicBezTo>
                  <a:pt x="4711447" y="1398782"/>
                  <a:pt x="4723982" y="1402066"/>
                  <a:pt x="4728732" y="1394050"/>
                </a:cubicBezTo>
                <a:cubicBezTo>
                  <a:pt x="4736666" y="1384502"/>
                  <a:pt x="4774338" y="1401491"/>
                  <a:pt x="4768749" y="1389553"/>
                </a:cubicBezTo>
                <a:cubicBezTo>
                  <a:pt x="4795495" y="1401233"/>
                  <a:pt x="4816075" y="1381410"/>
                  <a:pt x="4838227" y="1377273"/>
                </a:cubicBezTo>
                <a:lnTo>
                  <a:pt x="4904889" y="1373499"/>
                </a:lnTo>
                <a:lnTo>
                  <a:pt x="4949597" y="1374085"/>
                </a:lnTo>
                <a:lnTo>
                  <a:pt x="4956064" y="1374603"/>
                </a:lnTo>
                <a:lnTo>
                  <a:pt x="5009322" y="1385751"/>
                </a:lnTo>
                <a:cubicBezTo>
                  <a:pt x="5010629" y="1384171"/>
                  <a:pt x="5012363" y="1382724"/>
                  <a:pt x="5014476" y="1381460"/>
                </a:cubicBezTo>
                <a:lnTo>
                  <a:pt x="5031428" y="1377570"/>
                </a:lnTo>
                <a:lnTo>
                  <a:pt x="5045619" y="1383532"/>
                </a:lnTo>
                <a:lnTo>
                  <a:pt x="5112635" y="1395891"/>
                </a:lnTo>
                <a:lnTo>
                  <a:pt x="5210851" y="1408784"/>
                </a:lnTo>
                <a:lnTo>
                  <a:pt x="5225543" y="1414923"/>
                </a:lnTo>
                <a:cubicBezTo>
                  <a:pt x="5259311" y="1422389"/>
                  <a:pt x="5300520" y="1417803"/>
                  <a:pt x="5321696" y="1432414"/>
                </a:cubicBezTo>
                <a:lnTo>
                  <a:pt x="5372327" y="1436597"/>
                </a:lnTo>
                <a:lnTo>
                  <a:pt x="5378149" y="1431785"/>
                </a:lnTo>
                <a:lnTo>
                  <a:pt x="5393069" y="1433737"/>
                </a:lnTo>
                <a:lnTo>
                  <a:pt x="5527621" y="1458786"/>
                </a:lnTo>
                <a:cubicBezTo>
                  <a:pt x="5595913" y="1482782"/>
                  <a:pt x="5624062" y="1464011"/>
                  <a:pt x="5680585" y="1498233"/>
                </a:cubicBezTo>
                <a:cubicBezTo>
                  <a:pt x="5671953" y="1485766"/>
                  <a:pt x="5763880" y="1493019"/>
                  <a:pt x="5783795" y="1499932"/>
                </a:cubicBezTo>
                <a:cubicBezTo>
                  <a:pt x="5806935" y="1511749"/>
                  <a:pt x="5950173" y="1559636"/>
                  <a:pt x="6016525" y="1577292"/>
                </a:cubicBezTo>
                <a:cubicBezTo>
                  <a:pt x="6077908" y="1586145"/>
                  <a:pt x="6125458" y="1613138"/>
                  <a:pt x="6186598" y="1606065"/>
                </a:cubicBezTo>
                <a:cubicBezTo>
                  <a:pt x="6189351" y="1610205"/>
                  <a:pt x="6193226" y="1613745"/>
                  <a:pt x="6197872" y="1616845"/>
                </a:cubicBezTo>
                <a:lnTo>
                  <a:pt x="6212885" y="1624535"/>
                </a:lnTo>
                <a:lnTo>
                  <a:pt x="6319240" y="1660375"/>
                </a:lnTo>
                <a:lnTo>
                  <a:pt x="6333397" y="1658763"/>
                </a:lnTo>
                <a:cubicBezTo>
                  <a:pt x="6332062" y="1641958"/>
                  <a:pt x="6339931" y="1653989"/>
                  <a:pt x="6357266" y="1659543"/>
                </a:cubicBezTo>
                <a:cubicBezTo>
                  <a:pt x="6359058" y="1634684"/>
                  <a:pt x="6403697" y="1659337"/>
                  <a:pt x="6418740" y="1648944"/>
                </a:cubicBezTo>
                <a:cubicBezTo>
                  <a:pt x="6431434" y="1653585"/>
                  <a:pt x="6444892" y="1658041"/>
                  <a:pt x="6458877" y="1662117"/>
                </a:cubicBezTo>
                <a:lnTo>
                  <a:pt x="6467254" y="1664227"/>
                </a:lnTo>
                <a:lnTo>
                  <a:pt x="6467545" y="1664046"/>
                </a:lnTo>
                <a:cubicBezTo>
                  <a:pt x="6469635" y="1664026"/>
                  <a:pt x="6472488" y="1664540"/>
                  <a:pt x="6476635" y="1665826"/>
                </a:cubicBezTo>
                <a:lnTo>
                  <a:pt x="6482535" y="1668074"/>
                </a:lnTo>
                <a:lnTo>
                  <a:pt x="6498791" y="1672167"/>
                </a:lnTo>
                <a:lnTo>
                  <a:pt x="6505220" y="1672092"/>
                </a:lnTo>
                <a:lnTo>
                  <a:pt x="6508969" y="1669922"/>
                </a:lnTo>
                <a:lnTo>
                  <a:pt x="6544886" y="1670695"/>
                </a:lnTo>
                <a:cubicBezTo>
                  <a:pt x="6566195" y="1684748"/>
                  <a:pt x="6578985" y="1674687"/>
                  <a:pt x="6617859" y="1679453"/>
                </a:cubicBezTo>
                <a:cubicBezTo>
                  <a:pt x="6628154" y="1690316"/>
                  <a:pt x="6642041" y="1690691"/>
                  <a:pt x="6657726" y="1687906"/>
                </a:cubicBezTo>
                <a:cubicBezTo>
                  <a:pt x="6690709" y="1699790"/>
                  <a:pt x="6728158" y="1699639"/>
                  <a:pt x="6769041" y="1707304"/>
                </a:cubicBezTo>
                <a:cubicBezTo>
                  <a:pt x="6805580" y="1727028"/>
                  <a:pt x="6838723" y="1715650"/>
                  <a:pt x="6882368" y="1723914"/>
                </a:cubicBezTo>
                <a:lnTo>
                  <a:pt x="6968822" y="1723334"/>
                </a:lnTo>
                <a:lnTo>
                  <a:pt x="6973672" y="1726298"/>
                </a:lnTo>
                <a:cubicBezTo>
                  <a:pt x="6977223" y="1728111"/>
                  <a:pt x="6979851" y="1729020"/>
                  <a:pt x="6981961" y="1729324"/>
                </a:cubicBezTo>
                <a:lnTo>
                  <a:pt x="6982342" y="1729201"/>
                </a:lnTo>
                <a:lnTo>
                  <a:pt x="6989757" y="1732420"/>
                </a:lnTo>
                <a:cubicBezTo>
                  <a:pt x="7001869" y="1738303"/>
                  <a:pt x="7013262" y="1744453"/>
                  <a:pt x="7023794" y="1750660"/>
                </a:cubicBezTo>
                <a:cubicBezTo>
                  <a:pt x="7043973" y="1743394"/>
                  <a:pt x="7076983" y="1772878"/>
                  <a:pt x="7090828" y="1750287"/>
                </a:cubicBezTo>
                <a:cubicBezTo>
                  <a:pt x="7105590" y="1758041"/>
                  <a:pt x="7107688" y="1770308"/>
                  <a:pt x="7114479" y="1754649"/>
                </a:cubicBezTo>
                <a:cubicBezTo>
                  <a:pt x="7126350" y="1758420"/>
                  <a:pt x="7153167" y="1769741"/>
                  <a:pt x="7162053" y="1772908"/>
                </a:cubicBezTo>
                <a:lnTo>
                  <a:pt x="7167808" y="1773656"/>
                </a:lnTo>
                <a:lnTo>
                  <a:pt x="7187185" y="1787148"/>
                </a:lnTo>
                <a:lnTo>
                  <a:pt x="7216505" y="1804489"/>
                </a:lnTo>
                <a:lnTo>
                  <a:pt x="7219246" y="1804514"/>
                </a:lnTo>
                <a:lnTo>
                  <a:pt x="7230639" y="1813879"/>
                </a:lnTo>
                <a:cubicBezTo>
                  <a:pt x="7233815" y="1817438"/>
                  <a:pt x="7236006" y="1821285"/>
                  <a:pt x="7236776" y="1825514"/>
                </a:cubicBezTo>
                <a:cubicBezTo>
                  <a:pt x="7301762" y="1828337"/>
                  <a:pt x="7336564" y="1860417"/>
                  <a:pt x="7394082" y="1877925"/>
                </a:cubicBezTo>
                <a:cubicBezTo>
                  <a:pt x="7452342" y="1904287"/>
                  <a:pt x="7466551" y="1917411"/>
                  <a:pt x="7505820" y="1933859"/>
                </a:cubicBezTo>
                <a:cubicBezTo>
                  <a:pt x="7522528" y="1943253"/>
                  <a:pt x="7574803" y="2016599"/>
                  <a:pt x="7572147" y="2003817"/>
                </a:cubicBezTo>
                <a:cubicBezTo>
                  <a:pt x="7612486" y="2043915"/>
                  <a:pt x="7771831" y="2029022"/>
                  <a:pt x="7828975" y="2061508"/>
                </a:cubicBezTo>
                <a:lnTo>
                  <a:pt x="7886804" y="2075509"/>
                </a:lnTo>
                <a:cubicBezTo>
                  <a:pt x="7859463" y="2091010"/>
                  <a:pt x="7941076" y="2081130"/>
                  <a:pt x="7923558" y="2103529"/>
                </a:cubicBezTo>
                <a:lnTo>
                  <a:pt x="7947954" y="2104996"/>
                </a:lnTo>
                <a:lnTo>
                  <a:pt x="7952318" y="2105077"/>
                </a:lnTo>
                <a:lnTo>
                  <a:pt x="7966398" y="2109147"/>
                </a:lnTo>
                <a:lnTo>
                  <a:pt x="7974591" y="2105612"/>
                </a:lnTo>
                <a:lnTo>
                  <a:pt x="7998806" y="2108382"/>
                </a:lnTo>
                <a:cubicBezTo>
                  <a:pt x="8007224" y="2110145"/>
                  <a:pt x="8015519" y="2112885"/>
                  <a:pt x="8023544" y="2117183"/>
                </a:cubicBezTo>
                <a:cubicBezTo>
                  <a:pt x="8042536" y="2139405"/>
                  <a:pt x="8113922" y="2135674"/>
                  <a:pt x="8136247" y="2164190"/>
                </a:cubicBezTo>
                <a:cubicBezTo>
                  <a:pt x="8146485" y="2173150"/>
                  <a:pt x="8190564" y="2191557"/>
                  <a:pt x="8206445" y="2189356"/>
                </a:cubicBezTo>
                <a:cubicBezTo>
                  <a:pt x="8217189" y="2192022"/>
                  <a:pt x="8225092" y="2198625"/>
                  <a:pt x="8237464" y="2194272"/>
                </a:cubicBezTo>
                <a:cubicBezTo>
                  <a:pt x="8254235" y="2189840"/>
                  <a:pt x="8270768" y="2214957"/>
                  <a:pt x="8277853" y="2204259"/>
                </a:cubicBezTo>
                <a:cubicBezTo>
                  <a:pt x="8289971" y="2221808"/>
                  <a:pt x="8328475" y="2213978"/>
                  <a:pt x="8352501" y="2218290"/>
                </a:cubicBezTo>
                <a:cubicBezTo>
                  <a:pt x="8359916" y="2233716"/>
                  <a:pt x="8403014" y="2227555"/>
                  <a:pt x="8446938" y="2243393"/>
                </a:cubicBezTo>
                <a:cubicBezTo>
                  <a:pt x="8454511" y="2260801"/>
                  <a:pt x="8476684" y="2253935"/>
                  <a:pt x="8497138" y="2281506"/>
                </a:cubicBezTo>
                <a:cubicBezTo>
                  <a:pt x="8499906" y="2280770"/>
                  <a:pt x="8502925" y="2280276"/>
                  <a:pt x="8506096" y="2280042"/>
                </a:cubicBezTo>
                <a:cubicBezTo>
                  <a:pt x="8524529" y="2278674"/>
                  <a:pt x="8544098" y="2286123"/>
                  <a:pt x="8549806" y="2296675"/>
                </a:cubicBezTo>
                <a:cubicBezTo>
                  <a:pt x="8586026" y="2337107"/>
                  <a:pt x="8636988" y="2356250"/>
                  <a:pt x="8680256" y="2378758"/>
                </a:cubicBezTo>
                <a:cubicBezTo>
                  <a:pt x="8731302" y="2402123"/>
                  <a:pt x="8717522" y="2366494"/>
                  <a:pt x="8766301" y="2410605"/>
                </a:cubicBezTo>
                <a:cubicBezTo>
                  <a:pt x="8780965" y="2405907"/>
                  <a:pt x="8789790" y="2408871"/>
                  <a:pt x="8800492" y="2418067"/>
                </a:cubicBezTo>
                <a:cubicBezTo>
                  <a:pt x="8825856" y="2428860"/>
                  <a:pt x="8842594" y="2409144"/>
                  <a:pt x="8857555" y="2430810"/>
                </a:cubicBezTo>
                <a:cubicBezTo>
                  <a:pt x="8882799" y="2437942"/>
                  <a:pt x="8927730" y="2453942"/>
                  <a:pt x="8951967" y="2460856"/>
                </a:cubicBezTo>
                <a:cubicBezTo>
                  <a:pt x="8978331" y="2469875"/>
                  <a:pt x="8959838" y="2488515"/>
                  <a:pt x="9002970" y="2472291"/>
                </a:cubicBezTo>
                <a:cubicBezTo>
                  <a:pt x="9023997" y="2488383"/>
                  <a:pt x="9039735" y="2479669"/>
                  <a:pt x="9081613" y="2488296"/>
                </a:cubicBezTo>
                <a:lnTo>
                  <a:pt x="9091561" y="2494386"/>
                </a:lnTo>
                <a:lnTo>
                  <a:pt x="9140625" y="2486779"/>
                </a:lnTo>
                <a:cubicBezTo>
                  <a:pt x="9207053" y="2531245"/>
                  <a:pt x="9151264" y="2467994"/>
                  <a:pt x="9271105" y="2511730"/>
                </a:cubicBezTo>
                <a:cubicBezTo>
                  <a:pt x="9275764" y="2517275"/>
                  <a:pt x="9293352" y="2518083"/>
                  <a:pt x="9295023" y="2512830"/>
                </a:cubicBezTo>
                <a:cubicBezTo>
                  <a:pt x="9301933" y="2516606"/>
                  <a:pt x="9314623" y="2531276"/>
                  <a:pt x="9321673" y="2524119"/>
                </a:cubicBezTo>
                <a:cubicBezTo>
                  <a:pt x="9341881" y="2529408"/>
                  <a:pt x="9361130" y="2536033"/>
                  <a:pt x="9378975" y="2543803"/>
                </a:cubicBezTo>
                <a:lnTo>
                  <a:pt x="9414193" y="2562927"/>
                </a:lnTo>
                <a:lnTo>
                  <a:pt x="9426009" y="2558847"/>
                </a:lnTo>
                <a:cubicBezTo>
                  <a:pt x="9433598" y="2557225"/>
                  <a:pt x="9441714" y="2557145"/>
                  <a:pt x="9450634" y="2560685"/>
                </a:cubicBezTo>
                <a:cubicBezTo>
                  <a:pt x="9496298" y="2596479"/>
                  <a:pt x="9461586" y="2547391"/>
                  <a:pt x="9549097" y="2585168"/>
                </a:cubicBezTo>
                <a:cubicBezTo>
                  <a:pt x="9551956" y="2589460"/>
                  <a:pt x="9565592" y="2590888"/>
                  <a:pt x="9567633" y="2587105"/>
                </a:cubicBezTo>
                <a:cubicBezTo>
                  <a:pt x="9572507" y="2590206"/>
                  <a:pt x="9580361" y="2601581"/>
                  <a:pt x="9586878" y="2596659"/>
                </a:cubicBezTo>
                <a:lnTo>
                  <a:pt x="9589974" y="2598235"/>
                </a:lnTo>
                <a:lnTo>
                  <a:pt x="9590570" y="2598249"/>
                </a:lnTo>
                <a:lnTo>
                  <a:pt x="9591896" y="2599214"/>
                </a:lnTo>
                <a:lnTo>
                  <a:pt x="9604535" y="2605654"/>
                </a:lnTo>
                <a:lnTo>
                  <a:pt x="9610554" y="2606189"/>
                </a:lnTo>
                <a:cubicBezTo>
                  <a:pt x="9641361" y="2613359"/>
                  <a:pt x="9668752" y="2624572"/>
                  <a:pt x="9690072" y="2638745"/>
                </a:cubicBezTo>
                <a:cubicBezTo>
                  <a:pt x="9723195" y="2641319"/>
                  <a:pt x="9726446" y="2647335"/>
                  <a:pt x="9726964" y="2653728"/>
                </a:cubicBezTo>
                <a:cubicBezTo>
                  <a:pt x="9734958" y="2656403"/>
                  <a:pt x="9731670" y="2653170"/>
                  <a:pt x="9738036" y="2654794"/>
                </a:cubicBezTo>
                <a:cubicBezTo>
                  <a:pt x="9745908" y="2657757"/>
                  <a:pt x="9765000" y="2668100"/>
                  <a:pt x="9774202" y="2671509"/>
                </a:cubicBezTo>
                <a:lnTo>
                  <a:pt x="9793246" y="2675245"/>
                </a:lnTo>
                <a:cubicBezTo>
                  <a:pt x="9812596" y="2680039"/>
                  <a:pt x="9869995" y="2696274"/>
                  <a:pt x="9890301" y="2700274"/>
                </a:cubicBezTo>
                <a:cubicBezTo>
                  <a:pt x="9900631" y="2696314"/>
                  <a:pt x="9908572" y="2696560"/>
                  <a:pt x="9915070" y="2699250"/>
                </a:cubicBezTo>
                <a:lnTo>
                  <a:pt x="9976517" y="2732899"/>
                </a:lnTo>
                <a:cubicBezTo>
                  <a:pt x="9981869" y="2727000"/>
                  <a:pt x="9984699" y="2731165"/>
                  <a:pt x="9990168" y="2737877"/>
                </a:cubicBezTo>
                <a:lnTo>
                  <a:pt x="9995041" y="2741223"/>
                </a:lnTo>
                <a:lnTo>
                  <a:pt x="10012636" y="2729876"/>
                </a:lnTo>
                <a:lnTo>
                  <a:pt x="10044280" y="2726966"/>
                </a:lnTo>
                <a:lnTo>
                  <a:pt x="10057934" y="2735671"/>
                </a:lnTo>
                <a:cubicBezTo>
                  <a:pt x="10075281" y="2744341"/>
                  <a:pt x="10128594" y="2769607"/>
                  <a:pt x="10148373" y="2778987"/>
                </a:cubicBezTo>
                <a:lnTo>
                  <a:pt x="10176601" y="2791940"/>
                </a:lnTo>
                <a:cubicBezTo>
                  <a:pt x="10185319" y="2817937"/>
                  <a:pt x="10238746" y="2788423"/>
                  <a:pt x="10235082" y="2816761"/>
                </a:cubicBezTo>
                <a:cubicBezTo>
                  <a:pt x="10261478" y="2797979"/>
                  <a:pt x="10382486" y="2835579"/>
                  <a:pt x="10421684" y="2833871"/>
                </a:cubicBezTo>
                <a:cubicBezTo>
                  <a:pt x="10427369" y="2846480"/>
                  <a:pt x="10490893" y="2829473"/>
                  <a:pt x="10507376" y="2822262"/>
                </a:cubicBezTo>
                <a:cubicBezTo>
                  <a:pt x="10633551" y="2812985"/>
                  <a:pt x="10703974" y="2842678"/>
                  <a:pt x="10738376" y="2833353"/>
                </a:cubicBezTo>
                <a:cubicBezTo>
                  <a:pt x="10827719" y="2830304"/>
                  <a:pt x="10976757" y="2802522"/>
                  <a:pt x="11043443" y="2803954"/>
                </a:cubicBezTo>
                <a:cubicBezTo>
                  <a:pt x="11049567" y="2823106"/>
                  <a:pt x="11121061" y="2794142"/>
                  <a:pt x="11115269" y="2823367"/>
                </a:cubicBezTo>
                <a:cubicBezTo>
                  <a:pt x="11122168" y="2835110"/>
                  <a:pt x="11139334" y="2833959"/>
                  <a:pt x="11147582" y="2822547"/>
                </a:cubicBezTo>
                <a:cubicBezTo>
                  <a:pt x="11168093" y="2823815"/>
                  <a:pt x="11180424" y="2837446"/>
                  <a:pt x="11201205" y="2818210"/>
                </a:cubicBezTo>
                <a:cubicBezTo>
                  <a:pt x="11229430" y="2819282"/>
                  <a:pt x="11368539" y="2855696"/>
                  <a:pt x="11391726" y="2826386"/>
                </a:cubicBezTo>
                <a:cubicBezTo>
                  <a:pt x="11480791" y="2839198"/>
                  <a:pt x="11451058" y="2820936"/>
                  <a:pt x="11507640" y="2824866"/>
                </a:cubicBezTo>
                <a:cubicBezTo>
                  <a:pt x="11607733" y="2861658"/>
                  <a:pt x="11671908" y="2815146"/>
                  <a:pt x="11718056" y="2821969"/>
                </a:cubicBezTo>
                <a:cubicBezTo>
                  <a:pt x="11816707" y="2792061"/>
                  <a:pt x="11860087" y="2819031"/>
                  <a:pt x="11937926" y="2817058"/>
                </a:cubicBezTo>
                <a:cubicBezTo>
                  <a:pt x="11973607" y="2824139"/>
                  <a:pt x="11989529" y="2794506"/>
                  <a:pt x="12035355" y="2813340"/>
                </a:cubicBezTo>
                <a:cubicBezTo>
                  <a:pt x="12062147" y="2782988"/>
                  <a:pt x="12154841" y="2795794"/>
                  <a:pt x="12179047" y="2788508"/>
                </a:cubicBezTo>
                <a:lnTo>
                  <a:pt x="12192000" y="2788486"/>
                </a:lnTo>
                <a:lnTo>
                  <a:pt x="12192000" y="3378280"/>
                </a:lnTo>
                <a:lnTo>
                  <a:pt x="0" y="33782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6E891-1ED7-4557-8482-C08A6919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114" y="2039254"/>
            <a:ext cx="7387772" cy="2206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FD2FD1-B3A5-4E1D-BCC8-7684A5440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90051" y="0"/>
            <a:ext cx="7301949" cy="91834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551625 w 9517857"/>
              <a:gd name="connsiteY93" fmla="*/ 16151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4981173 w 9517857"/>
              <a:gd name="connsiteY68" fmla="*/ 247091 h 918344"/>
              <a:gd name="connsiteX69" fmla="*/ 5060397 w 9517857"/>
              <a:gd name="connsiteY69" fmla="*/ 263676 h 918344"/>
              <a:gd name="connsiteX70" fmla="*/ 5252996 w 9517857"/>
              <a:gd name="connsiteY70" fmla="*/ 270643 h 918344"/>
              <a:gd name="connsiteX71" fmla="*/ 5358056 w 9517857"/>
              <a:gd name="connsiteY71" fmla="*/ 247236 h 918344"/>
              <a:gd name="connsiteX72" fmla="*/ 5426496 w 9517857"/>
              <a:gd name="connsiteY72" fmla="*/ 235130 h 918344"/>
              <a:gd name="connsiteX73" fmla="*/ 5497161 w 9517857"/>
              <a:gd name="connsiteY73" fmla="*/ 228796 h 918344"/>
              <a:gd name="connsiteX74" fmla="*/ 5826043 w 9517857"/>
              <a:gd name="connsiteY74" fmla="*/ 148061 h 918344"/>
              <a:gd name="connsiteX75" fmla="*/ 6013415 w 9517857"/>
              <a:gd name="connsiteY75" fmla="*/ 137304 h 918344"/>
              <a:gd name="connsiteX76" fmla="*/ 6080994 w 9517857"/>
              <a:gd name="connsiteY76" fmla="*/ 142926 h 918344"/>
              <a:gd name="connsiteX77" fmla="*/ 6194152 w 9517857"/>
              <a:gd name="connsiteY77" fmla="*/ 151760 h 918344"/>
              <a:gd name="connsiteX78" fmla="*/ 6281379 w 9517857"/>
              <a:gd name="connsiteY78" fmla="*/ 181614 h 918344"/>
              <a:gd name="connsiteX79" fmla="*/ 6374947 w 9517857"/>
              <a:gd name="connsiteY79" fmla="*/ 179787 h 918344"/>
              <a:gd name="connsiteX80" fmla="*/ 6448518 w 9517857"/>
              <a:gd name="connsiteY80" fmla="*/ 164366 h 918344"/>
              <a:gd name="connsiteX81" fmla="*/ 6544700 w 9517857"/>
              <a:gd name="connsiteY81" fmla="*/ 167149 h 918344"/>
              <a:gd name="connsiteX82" fmla="*/ 6648353 w 9517857"/>
              <a:gd name="connsiteY82" fmla="*/ 172238 h 918344"/>
              <a:gd name="connsiteX83" fmla="*/ 6736227 w 9517857"/>
              <a:gd name="connsiteY83" fmla="*/ 173204 h 918344"/>
              <a:gd name="connsiteX84" fmla="*/ 6977218 w 9517857"/>
              <a:gd name="connsiteY84" fmla="*/ 184277 h 918344"/>
              <a:gd name="connsiteX85" fmla="*/ 7065221 w 9517857"/>
              <a:gd name="connsiteY85" fmla="*/ 227519 h 918344"/>
              <a:gd name="connsiteX86" fmla="*/ 7565449 w 9517857"/>
              <a:gd name="connsiteY86" fmla="*/ 258938 h 918344"/>
              <a:gd name="connsiteX87" fmla="*/ 7599285 w 9517857"/>
              <a:gd name="connsiteY87" fmla="*/ 266009 h 918344"/>
              <a:gd name="connsiteX88" fmla="*/ 7644411 w 9517857"/>
              <a:gd name="connsiteY88" fmla="*/ 258974 h 918344"/>
              <a:gd name="connsiteX89" fmla="*/ 7825110 w 9517857"/>
              <a:gd name="connsiteY89" fmla="*/ 229097 h 918344"/>
              <a:gd name="connsiteX90" fmla="*/ 7965804 w 9517857"/>
              <a:gd name="connsiteY90" fmla="*/ 190533 h 918344"/>
              <a:gd name="connsiteX91" fmla="*/ 8147401 w 9517857"/>
              <a:gd name="connsiteY91" fmla="*/ 205605 h 918344"/>
              <a:gd name="connsiteX92" fmla="*/ 8256033 w 9517857"/>
              <a:gd name="connsiteY92" fmla="*/ 193701 h 918344"/>
              <a:gd name="connsiteX93" fmla="*/ 8551625 w 9517857"/>
              <a:gd name="connsiteY93" fmla="*/ 161505 h 918344"/>
              <a:gd name="connsiteX94" fmla="*/ 8715976 w 9517857"/>
              <a:gd name="connsiteY94" fmla="*/ 178362 h 918344"/>
              <a:gd name="connsiteX95" fmla="*/ 8778827 w 9517857"/>
              <a:gd name="connsiteY95" fmla="*/ 172924 h 918344"/>
              <a:gd name="connsiteX96" fmla="*/ 8840778 w 9517857"/>
              <a:gd name="connsiteY96" fmla="*/ 143137 h 918344"/>
              <a:gd name="connsiteX97" fmla="*/ 9010380 w 9517857"/>
              <a:gd name="connsiteY97" fmla="*/ 91879 h 918344"/>
              <a:gd name="connsiteX98" fmla="*/ 9110856 w 9517857"/>
              <a:gd name="connsiteY98" fmla="*/ 70985 h 918344"/>
              <a:gd name="connsiteX99" fmla="*/ 9268817 w 9517857"/>
              <a:gd name="connsiteY99" fmla="*/ 53070 h 918344"/>
              <a:gd name="connsiteX100" fmla="*/ 9316667 w 9517857"/>
              <a:gd name="connsiteY100" fmla="*/ 45035 h 918344"/>
              <a:gd name="connsiteX101" fmla="*/ 9428209 w 9517857"/>
              <a:gd name="connsiteY101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5060397 w 9517857"/>
              <a:gd name="connsiteY68" fmla="*/ 263676 h 918344"/>
              <a:gd name="connsiteX69" fmla="*/ 5252996 w 9517857"/>
              <a:gd name="connsiteY69" fmla="*/ 270643 h 918344"/>
              <a:gd name="connsiteX70" fmla="*/ 5358056 w 9517857"/>
              <a:gd name="connsiteY70" fmla="*/ 247236 h 918344"/>
              <a:gd name="connsiteX71" fmla="*/ 5426496 w 9517857"/>
              <a:gd name="connsiteY71" fmla="*/ 235130 h 918344"/>
              <a:gd name="connsiteX72" fmla="*/ 5497161 w 9517857"/>
              <a:gd name="connsiteY72" fmla="*/ 228796 h 918344"/>
              <a:gd name="connsiteX73" fmla="*/ 5826043 w 9517857"/>
              <a:gd name="connsiteY73" fmla="*/ 148061 h 918344"/>
              <a:gd name="connsiteX74" fmla="*/ 6013415 w 9517857"/>
              <a:gd name="connsiteY74" fmla="*/ 137304 h 918344"/>
              <a:gd name="connsiteX75" fmla="*/ 6080994 w 9517857"/>
              <a:gd name="connsiteY75" fmla="*/ 142926 h 918344"/>
              <a:gd name="connsiteX76" fmla="*/ 6194152 w 9517857"/>
              <a:gd name="connsiteY76" fmla="*/ 151760 h 918344"/>
              <a:gd name="connsiteX77" fmla="*/ 6281379 w 9517857"/>
              <a:gd name="connsiteY77" fmla="*/ 181614 h 918344"/>
              <a:gd name="connsiteX78" fmla="*/ 6374947 w 9517857"/>
              <a:gd name="connsiteY78" fmla="*/ 179787 h 918344"/>
              <a:gd name="connsiteX79" fmla="*/ 6448518 w 9517857"/>
              <a:gd name="connsiteY79" fmla="*/ 164366 h 918344"/>
              <a:gd name="connsiteX80" fmla="*/ 6544700 w 9517857"/>
              <a:gd name="connsiteY80" fmla="*/ 167149 h 918344"/>
              <a:gd name="connsiteX81" fmla="*/ 6648353 w 9517857"/>
              <a:gd name="connsiteY81" fmla="*/ 172238 h 918344"/>
              <a:gd name="connsiteX82" fmla="*/ 6736227 w 9517857"/>
              <a:gd name="connsiteY82" fmla="*/ 173204 h 918344"/>
              <a:gd name="connsiteX83" fmla="*/ 6977218 w 9517857"/>
              <a:gd name="connsiteY83" fmla="*/ 184277 h 918344"/>
              <a:gd name="connsiteX84" fmla="*/ 7065221 w 9517857"/>
              <a:gd name="connsiteY84" fmla="*/ 227519 h 918344"/>
              <a:gd name="connsiteX85" fmla="*/ 7565449 w 9517857"/>
              <a:gd name="connsiteY85" fmla="*/ 258938 h 918344"/>
              <a:gd name="connsiteX86" fmla="*/ 7599285 w 9517857"/>
              <a:gd name="connsiteY86" fmla="*/ 266009 h 918344"/>
              <a:gd name="connsiteX87" fmla="*/ 7644411 w 9517857"/>
              <a:gd name="connsiteY87" fmla="*/ 258974 h 918344"/>
              <a:gd name="connsiteX88" fmla="*/ 7825110 w 9517857"/>
              <a:gd name="connsiteY88" fmla="*/ 229097 h 918344"/>
              <a:gd name="connsiteX89" fmla="*/ 7965804 w 9517857"/>
              <a:gd name="connsiteY89" fmla="*/ 190533 h 918344"/>
              <a:gd name="connsiteX90" fmla="*/ 8147401 w 9517857"/>
              <a:gd name="connsiteY90" fmla="*/ 205605 h 918344"/>
              <a:gd name="connsiteX91" fmla="*/ 8256033 w 9517857"/>
              <a:gd name="connsiteY91" fmla="*/ 193701 h 918344"/>
              <a:gd name="connsiteX92" fmla="*/ 8551625 w 9517857"/>
              <a:gd name="connsiteY92" fmla="*/ 161505 h 918344"/>
              <a:gd name="connsiteX93" fmla="*/ 8715976 w 9517857"/>
              <a:gd name="connsiteY93" fmla="*/ 178362 h 918344"/>
              <a:gd name="connsiteX94" fmla="*/ 8778827 w 9517857"/>
              <a:gd name="connsiteY94" fmla="*/ 172924 h 918344"/>
              <a:gd name="connsiteX95" fmla="*/ 8840778 w 9517857"/>
              <a:gd name="connsiteY95" fmla="*/ 143137 h 918344"/>
              <a:gd name="connsiteX96" fmla="*/ 9010380 w 9517857"/>
              <a:gd name="connsiteY96" fmla="*/ 91879 h 918344"/>
              <a:gd name="connsiteX97" fmla="*/ 9110856 w 9517857"/>
              <a:gd name="connsiteY97" fmla="*/ 70985 h 918344"/>
              <a:gd name="connsiteX98" fmla="*/ 9268817 w 9517857"/>
              <a:gd name="connsiteY98" fmla="*/ 53070 h 918344"/>
              <a:gd name="connsiteX99" fmla="*/ 9316667 w 9517857"/>
              <a:gd name="connsiteY99" fmla="*/ 45035 h 918344"/>
              <a:gd name="connsiteX100" fmla="*/ 9428209 w 9517857"/>
              <a:gd name="connsiteY100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26043 w 9517857"/>
              <a:gd name="connsiteY72" fmla="*/ 148061 h 918344"/>
              <a:gd name="connsiteX73" fmla="*/ 6013415 w 9517857"/>
              <a:gd name="connsiteY73" fmla="*/ 137304 h 918344"/>
              <a:gd name="connsiteX74" fmla="*/ 6080994 w 9517857"/>
              <a:gd name="connsiteY74" fmla="*/ 142926 h 918344"/>
              <a:gd name="connsiteX75" fmla="*/ 6194152 w 9517857"/>
              <a:gd name="connsiteY75" fmla="*/ 151760 h 918344"/>
              <a:gd name="connsiteX76" fmla="*/ 6281379 w 9517857"/>
              <a:gd name="connsiteY76" fmla="*/ 181614 h 918344"/>
              <a:gd name="connsiteX77" fmla="*/ 6374947 w 9517857"/>
              <a:gd name="connsiteY77" fmla="*/ 179787 h 918344"/>
              <a:gd name="connsiteX78" fmla="*/ 6448518 w 9517857"/>
              <a:gd name="connsiteY78" fmla="*/ 164366 h 918344"/>
              <a:gd name="connsiteX79" fmla="*/ 6544700 w 9517857"/>
              <a:gd name="connsiteY79" fmla="*/ 167149 h 918344"/>
              <a:gd name="connsiteX80" fmla="*/ 6648353 w 9517857"/>
              <a:gd name="connsiteY80" fmla="*/ 172238 h 918344"/>
              <a:gd name="connsiteX81" fmla="*/ 6736227 w 9517857"/>
              <a:gd name="connsiteY81" fmla="*/ 173204 h 918344"/>
              <a:gd name="connsiteX82" fmla="*/ 6977218 w 9517857"/>
              <a:gd name="connsiteY82" fmla="*/ 184277 h 918344"/>
              <a:gd name="connsiteX83" fmla="*/ 7065221 w 9517857"/>
              <a:gd name="connsiteY83" fmla="*/ 227519 h 918344"/>
              <a:gd name="connsiteX84" fmla="*/ 7565449 w 9517857"/>
              <a:gd name="connsiteY84" fmla="*/ 258938 h 918344"/>
              <a:gd name="connsiteX85" fmla="*/ 7599285 w 9517857"/>
              <a:gd name="connsiteY85" fmla="*/ 266009 h 918344"/>
              <a:gd name="connsiteX86" fmla="*/ 7644411 w 9517857"/>
              <a:gd name="connsiteY86" fmla="*/ 258974 h 918344"/>
              <a:gd name="connsiteX87" fmla="*/ 7825110 w 9517857"/>
              <a:gd name="connsiteY87" fmla="*/ 229097 h 918344"/>
              <a:gd name="connsiteX88" fmla="*/ 7965804 w 9517857"/>
              <a:gd name="connsiteY88" fmla="*/ 190533 h 918344"/>
              <a:gd name="connsiteX89" fmla="*/ 8147401 w 9517857"/>
              <a:gd name="connsiteY89" fmla="*/ 205605 h 918344"/>
              <a:gd name="connsiteX90" fmla="*/ 8256033 w 9517857"/>
              <a:gd name="connsiteY90" fmla="*/ 193701 h 918344"/>
              <a:gd name="connsiteX91" fmla="*/ 8551625 w 9517857"/>
              <a:gd name="connsiteY91" fmla="*/ 161505 h 918344"/>
              <a:gd name="connsiteX92" fmla="*/ 8715976 w 9517857"/>
              <a:gd name="connsiteY92" fmla="*/ 178362 h 918344"/>
              <a:gd name="connsiteX93" fmla="*/ 8778827 w 9517857"/>
              <a:gd name="connsiteY93" fmla="*/ 172924 h 918344"/>
              <a:gd name="connsiteX94" fmla="*/ 8840778 w 9517857"/>
              <a:gd name="connsiteY94" fmla="*/ 143137 h 918344"/>
              <a:gd name="connsiteX95" fmla="*/ 9010380 w 9517857"/>
              <a:gd name="connsiteY95" fmla="*/ 91879 h 918344"/>
              <a:gd name="connsiteX96" fmla="*/ 9110856 w 9517857"/>
              <a:gd name="connsiteY96" fmla="*/ 70985 h 918344"/>
              <a:gd name="connsiteX97" fmla="*/ 9268817 w 9517857"/>
              <a:gd name="connsiteY97" fmla="*/ 53070 h 918344"/>
              <a:gd name="connsiteX98" fmla="*/ 9316667 w 9517857"/>
              <a:gd name="connsiteY98" fmla="*/ 45035 h 918344"/>
              <a:gd name="connsiteX99" fmla="*/ 9428209 w 9517857"/>
              <a:gd name="connsiteY99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6013415 w 9517857"/>
              <a:gd name="connsiteY72" fmla="*/ 13730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433745 w 9517857"/>
              <a:gd name="connsiteY84" fmla="*/ 24695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547829 w 9517857"/>
              <a:gd name="connsiteY34" fmla="*/ 5661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47401 w 9517857"/>
              <a:gd name="connsiteY86" fmla="*/ 2056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06016 w 9517857"/>
              <a:gd name="connsiteY86" fmla="*/ 2310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6014778 w 9517857"/>
              <a:gd name="connsiteY71" fmla="*/ 16832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840778 w 9517857"/>
              <a:gd name="connsiteY89" fmla="*/ 143137 h 918344"/>
              <a:gd name="connsiteX90" fmla="*/ 9010380 w 9517857"/>
              <a:gd name="connsiteY90" fmla="*/ 91879 h 918344"/>
              <a:gd name="connsiteX91" fmla="*/ 9110856 w 9517857"/>
              <a:gd name="connsiteY91" fmla="*/ 70985 h 918344"/>
              <a:gd name="connsiteX92" fmla="*/ 9268817 w 9517857"/>
              <a:gd name="connsiteY92" fmla="*/ 53070 h 918344"/>
              <a:gd name="connsiteX93" fmla="*/ 9316667 w 9517857"/>
              <a:gd name="connsiteY93" fmla="*/ 45035 h 918344"/>
              <a:gd name="connsiteX94" fmla="*/ 9428209 w 9517857"/>
              <a:gd name="connsiteY94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840778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63955 w 9517857"/>
              <a:gd name="connsiteY85" fmla="*/ 2056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17857" h="918344">
                <a:moveTo>
                  <a:pt x="4686423" y="247907"/>
                </a:moveTo>
                <a:lnTo>
                  <a:pt x="4689051" y="250956"/>
                </a:lnTo>
                <a:lnTo>
                  <a:pt x="4687244" y="251286"/>
                </a:lnTo>
                <a:lnTo>
                  <a:pt x="4686423" y="247907"/>
                </a:lnTo>
                <a:close/>
                <a:moveTo>
                  <a:pt x="4685225" y="246518"/>
                </a:moveTo>
                <a:cubicBezTo>
                  <a:pt x="4688837" y="243186"/>
                  <a:pt x="4687468" y="244586"/>
                  <a:pt x="4686133" y="246715"/>
                </a:cubicBezTo>
                <a:cubicBezTo>
                  <a:pt x="4686230" y="247112"/>
                  <a:pt x="4686326" y="247510"/>
                  <a:pt x="4686423" y="247907"/>
                </a:cubicBezTo>
                <a:lnTo>
                  <a:pt x="4685225" y="246518"/>
                </a:lnTo>
                <a:close/>
                <a:moveTo>
                  <a:pt x="9428209" y="29911"/>
                </a:moveTo>
                <a:lnTo>
                  <a:pt x="9517857" y="0"/>
                </a:lnTo>
                <a:lnTo>
                  <a:pt x="9517857" y="918344"/>
                </a:lnTo>
                <a:lnTo>
                  <a:pt x="14604" y="918344"/>
                </a:lnTo>
                <a:lnTo>
                  <a:pt x="12841" y="917751"/>
                </a:lnTo>
                <a:cubicBezTo>
                  <a:pt x="4532" y="914852"/>
                  <a:pt x="-773" y="912795"/>
                  <a:pt x="93" y="912459"/>
                </a:cubicBezTo>
                <a:cubicBezTo>
                  <a:pt x="172" y="912286"/>
                  <a:pt x="58594" y="890483"/>
                  <a:pt x="58674" y="890310"/>
                </a:cubicBezTo>
                <a:cubicBezTo>
                  <a:pt x="127436" y="929602"/>
                  <a:pt x="206243" y="828214"/>
                  <a:pt x="275005" y="807217"/>
                </a:cubicBezTo>
                <a:cubicBezTo>
                  <a:pt x="303983" y="806075"/>
                  <a:pt x="504960" y="777363"/>
                  <a:pt x="587824" y="798183"/>
                </a:cubicBezTo>
                <a:cubicBezTo>
                  <a:pt x="598733" y="769336"/>
                  <a:pt x="682904" y="785912"/>
                  <a:pt x="651826" y="738326"/>
                </a:cubicBezTo>
                <a:cubicBezTo>
                  <a:pt x="688440" y="737850"/>
                  <a:pt x="753255" y="750384"/>
                  <a:pt x="727985" y="719814"/>
                </a:cubicBezTo>
                <a:cubicBezTo>
                  <a:pt x="739648" y="718737"/>
                  <a:pt x="775717" y="715075"/>
                  <a:pt x="778982" y="710130"/>
                </a:cubicBezTo>
                <a:cubicBezTo>
                  <a:pt x="779189" y="709395"/>
                  <a:pt x="849736" y="718709"/>
                  <a:pt x="849944" y="717975"/>
                </a:cubicBezTo>
                <a:lnTo>
                  <a:pt x="921659" y="712683"/>
                </a:lnTo>
                <a:lnTo>
                  <a:pt x="930946" y="734034"/>
                </a:lnTo>
                <a:lnTo>
                  <a:pt x="986250" y="713518"/>
                </a:lnTo>
                <a:lnTo>
                  <a:pt x="1013752" y="713349"/>
                </a:lnTo>
                <a:lnTo>
                  <a:pt x="1023734" y="718559"/>
                </a:lnTo>
                <a:cubicBezTo>
                  <a:pt x="1033291" y="721264"/>
                  <a:pt x="1045398" y="721382"/>
                  <a:pt x="1063207" y="715639"/>
                </a:cubicBezTo>
                <a:lnTo>
                  <a:pt x="1081980" y="738443"/>
                </a:lnTo>
                <a:lnTo>
                  <a:pt x="1218120" y="713268"/>
                </a:lnTo>
                <a:cubicBezTo>
                  <a:pt x="1230137" y="716150"/>
                  <a:pt x="1387179" y="685167"/>
                  <a:pt x="1397459" y="691178"/>
                </a:cubicBezTo>
                <a:cubicBezTo>
                  <a:pt x="1490025" y="704972"/>
                  <a:pt x="1465878" y="715592"/>
                  <a:pt x="1580688" y="693685"/>
                </a:cubicBezTo>
                <a:cubicBezTo>
                  <a:pt x="1607067" y="704367"/>
                  <a:pt x="1719477" y="658227"/>
                  <a:pt x="1772334" y="710628"/>
                </a:cubicBezTo>
                <a:cubicBezTo>
                  <a:pt x="1745536" y="644812"/>
                  <a:pt x="1976078" y="716424"/>
                  <a:pt x="2002561" y="659905"/>
                </a:cubicBezTo>
                <a:cubicBezTo>
                  <a:pt x="2045346" y="660345"/>
                  <a:pt x="2166676" y="654379"/>
                  <a:pt x="2135144" y="636489"/>
                </a:cubicBezTo>
                <a:cubicBezTo>
                  <a:pt x="2226022" y="620861"/>
                  <a:pt x="2361353" y="588467"/>
                  <a:pt x="2448505" y="578838"/>
                </a:cubicBezTo>
                <a:cubicBezTo>
                  <a:pt x="2446114" y="626857"/>
                  <a:pt x="2632278" y="528268"/>
                  <a:pt x="2658055" y="578715"/>
                </a:cubicBezTo>
                <a:cubicBezTo>
                  <a:pt x="2670795" y="573569"/>
                  <a:pt x="2682322" y="566993"/>
                  <a:pt x="2693698" y="560017"/>
                </a:cubicBezTo>
                <a:lnTo>
                  <a:pt x="2699673" y="556388"/>
                </a:lnTo>
                <a:lnTo>
                  <a:pt x="2727306" y="550686"/>
                </a:lnTo>
                <a:lnTo>
                  <a:pt x="2730451" y="538046"/>
                </a:lnTo>
                <a:lnTo>
                  <a:pt x="2768713" y="521563"/>
                </a:lnTo>
                <a:cubicBezTo>
                  <a:pt x="2783756" y="517092"/>
                  <a:pt x="2800788" y="514279"/>
                  <a:pt x="2820868" y="514148"/>
                </a:cubicBezTo>
                <a:cubicBezTo>
                  <a:pt x="2894791" y="532873"/>
                  <a:pt x="2981506" y="465495"/>
                  <a:pt x="3073635" y="491282"/>
                </a:cubicBezTo>
                <a:cubicBezTo>
                  <a:pt x="3106872" y="496612"/>
                  <a:pt x="3205785" y="487706"/>
                  <a:pt x="3222071" y="470547"/>
                </a:cubicBezTo>
                <a:cubicBezTo>
                  <a:pt x="3242193" y="465502"/>
                  <a:pt x="3267163" y="469124"/>
                  <a:pt x="3274069" y="451593"/>
                </a:cubicBezTo>
                <a:cubicBezTo>
                  <a:pt x="3286659" y="430153"/>
                  <a:pt x="3363648" y="455559"/>
                  <a:pt x="3349632" y="432571"/>
                </a:cubicBezTo>
                <a:lnTo>
                  <a:pt x="3479593" y="390425"/>
                </a:lnTo>
                <a:cubicBezTo>
                  <a:pt x="3546325" y="380108"/>
                  <a:pt x="3689266" y="375631"/>
                  <a:pt x="3750023" y="370666"/>
                </a:cubicBezTo>
                <a:cubicBezTo>
                  <a:pt x="3810780" y="365701"/>
                  <a:pt x="3796187" y="363985"/>
                  <a:pt x="3844133" y="360636"/>
                </a:cubicBezTo>
                <a:cubicBezTo>
                  <a:pt x="3892079" y="357287"/>
                  <a:pt x="4007004" y="338828"/>
                  <a:pt x="4037701" y="350573"/>
                </a:cubicBezTo>
                <a:cubicBezTo>
                  <a:pt x="4133026" y="338752"/>
                  <a:pt x="4159924" y="363178"/>
                  <a:pt x="4266740" y="361442"/>
                </a:cubicBezTo>
                <a:cubicBezTo>
                  <a:pt x="4385770" y="354362"/>
                  <a:pt x="4314535" y="340131"/>
                  <a:pt x="4430770" y="342631"/>
                </a:cubicBezTo>
                <a:cubicBezTo>
                  <a:pt x="4439969" y="322582"/>
                  <a:pt x="4478290" y="314633"/>
                  <a:pt x="4512664" y="319936"/>
                </a:cubicBezTo>
                <a:cubicBezTo>
                  <a:pt x="4570011" y="315126"/>
                  <a:pt x="4549085" y="269587"/>
                  <a:pt x="4616423" y="290902"/>
                </a:cubicBezTo>
                <a:cubicBezTo>
                  <a:pt x="4599641" y="270265"/>
                  <a:pt x="4692085" y="269204"/>
                  <a:pt x="4691675" y="253999"/>
                </a:cubicBezTo>
                <a:lnTo>
                  <a:pt x="4689051" y="250956"/>
                </a:lnTo>
                <a:lnTo>
                  <a:pt x="4719994" y="245295"/>
                </a:lnTo>
                <a:cubicBezTo>
                  <a:pt x="4732635" y="242763"/>
                  <a:pt x="4745300" y="240323"/>
                  <a:pt x="4752894" y="239863"/>
                </a:cubicBezTo>
                <a:lnTo>
                  <a:pt x="4769329" y="233573"/>
                </a:lnTo>
                <a:lnTo>
                  <a:pt x="4775634" y="234051"/>
                </a:lnTo>
                <a:lnTo>
                  <a:pt x="4790452" y="233560"/>
                </a:lnTo>
                <a:lnTo>
                  <a:pt x="4789062" y="241912"/>
                </a:lnTo>
                <a:cubicBezTo>
                  <a:pt x="4786342" y="249920"/>
                  <a:pt x="4804560" y="248619"/>
                  <a:pt x="4827826" y="246965"/>
                </a:cubicBezTo>
                <a:cubicBezTo>
                  <a:pt x="4875782" y="239557"/>
                  <a:pt x="4874112" y="283401"/>
                  <a:pt x="4892569" y="249921"/>
                </a:cubicBezTo>
                <a:lnTo>
                  <a:pt x="4896611" y="240436"/>
                </a:lnTo>
                <a:lnTo>
                  <a:pt x="4917286" y="243647"/>
                </a:lnTo>
                <a:cubicBezTo>
                  <a:pt x="4944584" y="247520"/>
                  <a:pt x="5004445" y="259177"/>
                  <a:pt x="5060397" y="263676"/>
                </a:cubicBezTo>
                <a:cubicBezTo>
                  <a:pt x="5093356" y="238577"/>
                  <a:pt x="5149615" y="249939"/>
                  <a:pt x="5244719" y="245243"/>
                </a:cubicBezTo>
                <a:cubicBezTo>
                  <a:pt x="5280563" y="216460"/>
                  <a:pt x="5287005" y="287909"/>
                  <a:pt x="5358056" y="247236"/>
                </a:cubicBezTo>
                <a:cubicBezTo>
                  <a:pt x="5361752" y="250245"/>
                  <a:pt x="5403312" y="238203"/>
                  <a:pt x="5426496" y="235130"/>
                </a:cubicBezTo>
                <a:cubicBezTo>
                  <a:pt x="5449679" y="232057"/>
                  <a:pt x="5473549" y="245599"/>
                  <a:pt x="5497161" y="228796"/>
                </a:cubicBezTo>
                <a:cubicBezTo>
                  <a:pt x="5639351" y="214989"/>
                  <a:pt x="5707050" y="169433"/>
                  <a:pt x="5923732" y="187376"/>
                </a:cubicBezTo>
                <a:cubicBezTo>
                  <a:pt x="5980821" y="181528"/>
                  <a:pt x="6140195" y="184371"/>
                  <a:pt x="6194152" y="151760"/>
                </a:cubicBezTo>
                <a:cubicBezTo>
                  <a:pt x="6187280" y="177771"/>
                  <a:pt x="6304222" y="153398"/>
                  <a:pt x="6281379" y="181614"/>
                </a:cubicBezTo>
                <a:cubicBezTo>
                  <a:pt x="6321899" y="201807"/>
                  <a:pt x="6335111" y="162578"/>
                  <a:pt x="6374947" y="179787"/>
                </a:cubicBezTo>
                <a:cubicBezTo>
                  <a:pt x="6417404" y="181324"/>
                  <a:pt x="6402484" y="169682"/>
                  <a:pt x="6448518" y="164366"/>
                </a:cubicBezTo>
                <a:cubicBezTo>
                  <a:pt x="6504958" y="162476"/>
                  <a:pt x="6493438" y="111191"/>
                  <a:pt x="6544700" y="167149"/>
                </a:cubicBezTo>
                <a:cubicBezTo>
                  <a:pt x="6601507" y="148685"/>
                  <a:pt x="6566269" y="164374"/>
                  <a:pt x="6648353" y="172238"/>
                </a:cubicBezTo>
                <a:cubicBezTo>
                  <a:pt x="6680008" y="155211"/>
                  <a:pt x="6707960" y="160661"/>
                  <a:pt x="6736227" y="173204"/>
                </a:cubicBezTo>
                <a:cubicBezTo>
                  <a:pt x="6813963" y="164272"/>
                  <a:pt x="6888143" y="181284"/>
                  <a:pt x="6977218" y="184277"/>
                </a:cubicBezTo>
                <a:cubicBezTo>
                  <a:pt x="7040424" y="188306"/>
                  <a:pt x="7000291" y="215076"/>
                  <a:pt x="7065221" y="227519"/>
                </a:cubicBezTo>
                <a:cubicBezTo>
                  <a:pt x="7130151" y="239962"/>
                  <a:pt x="7277790" y="252523"/>
                  <a:pt x="7366801" y="258938"/>
                </a:cubicBezTo>
                <a:cubicBezTo>
                  <a:pt x="7377311" y="252420"/>
                  <a:pt x="7435314" y="238566"/>
                  <a:pt x="7433745" y="246959"/>
                </a:cubicBezTo>
                <a:cubicBezTo>
                  <a:pt x="7446076" y="243878"/>
                  <a:pt x="7639946" y="245807"/>
                  <a:pt x="7644411" y="258974"/>
                </a:cubicBezTo>
                <a:cubicBezTo>
                  <a:pt x="7708015" y="258000"/>
                  <a:pt x="7770249" y="247712"/>
                  <a:pt x="7825110" y="229097"/>
                </a:cubicBezTo>
                <a:cubicBezTo>
                  <a:pt x="7908941" y="220202"/>
                  <a:pt x="8092134" y="211504"/>
                  <a:pt x="8163955" y="205605"/>
                </a:cubicBezTo>
                <a:cubicBezTo>
                  <a:pt x="8183007" y="196598"/>
                  <a:pt x="8225048" y="207087"/>
                  <a:pt x="8256033" y="193701"/>
                </a:cubicBezTo>
                <a:cubicBezTo>
                  <a:pt x="8334440" y="185293"/>
                  <a:pt x="8474968" y="164062"/>
                  <a:pt x="8551625" y="161505"/>
                </a:cubicBezTo>
                <a:cubicBezTo>
                  <a:pt x="8649083" y="153078"/>
                  <a:pt x="8607056" y="154741"/>
                  <a:pt x="8683515" y="143137"/>
                </a:cubicBezTo>
                <a:cubicBezTo>
                  <a:pt x="8746256" y="121084"/>
                  <a:pt x="8897706" y="99547"/>
                  <a:pt x="9002103" y="85529"/>
                </a:cubicBezTo>
                <a:cubicBezTo>
                  <a:pt x="9018826" y="50490"/>
                  <a:pt x="9112524" y="108345"/>
                  <a:pt x="9110856" y="70985"/>
                </a:cubicBezTo>
                <a:cubicBezTo>
                  <a:pt x="9148189" y="94238"/>
                  <a:pt x="9209809" y="53273"/>
                  <a:pt x="9268817" y="53070"/>
                </a:cubicBezTo>
                <a:cubicBezTo>
                  <a:pt x="9279135" y="35985"/>
                  <a:pt x="9292736" y="36508"/>
                  <a:pt x="9316667" y="45035"/>
                </a:cubicBezTo>
                <a:cubicBezTo>
                  <a:pt x="9352186" y="45850"/>
                  <a:pt x="9390008" y="39787"/>
                  <a:pt x="9428209" y="2991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222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Wingdings</vt:lpstr>
      <vt:lpstr>Office Theme</vt:lpstr>
      <vt:lpstr>Office Theme</vt:lpstr>
      <vt:lpstr>Office Theme</vt:lpstr>
      <vt:lpstr>Adobe Acrobat Document</vt:lpstr>
      <vt:lpstr>Initial prototype description and summary of key product features  </vt:lpstr>
      <vt:lpstr>Previous work…</vt:lpstr>
      <vt:lpstr>Solution Phase</vt:lpstr>
      <vt:lpstr>Basic Joint Design</vt:lpstr>
      <vt:lpstr>Basic Joint Design</vt:lpstr>
      <vt:lpstr>Prototyping</vt:lpstr>
      <vt:lpstr>Testing</vt:lpstr>
      <vt:lpstr>Project Progress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prototype description and summary of key product features  </dc:title>
  <dc:creator>Anuj Jitendrakumar Shah</dc:creator>
  <cp:lastModifiedBy>Anuj Jitendrakumar Shah</cp:lastModifiedBy>
  <cp:revision>19</cp:revision>
  <dcterms:created xsi:type="dcterms:W3CDTF">2023-03-02T21:24:32Z</dcterms:created>
  <dcterms:modified xsi:type="dcterms:W3CDTF">2023-03-03T04:37:06Z</dcterms:modified>
</cp:coreProperties>
</file>