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21"/>
  </p:notesMasterIdLst>
  <p:handoutMasterIdLst>
    <p:handoutMasterId r:id="rId22"/>
  </p:handoutMasterIdLst>
  <p:sldIdLst>
    <p:sldId id="257" r:id="rId5"/>
    <p:sldId id="389" r:id="rId6"/>
    <p:sldId id="384" r:id="rId7"/>
    <p:sldId id="395" r:id="rId8"/>
    <p:sldId id="279" r:id="rId9"/>
    <p:sldId id="392" r:id="rId10"/>
    <p:sldId id="402" r:id="rId11"/>
    <p:sldId id="394" r:id="rId12"/>
    <p:sldId id="393" r:id="rId13"/>
    <p:sldId id="398" r:id="rId14"/>
    <p:sldId id="391" r:id="rId15"/>
    <p:sldId id="396" r:id="rId16"/>
    <p:sldId id="397" r:id="rId17"/>
    <p:sldId id="399" r:id="rId18"/>
    <p:sldId id="400" r:id="rId19"/>
    <p:sldId id="40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>
          <p15:clr>
            <a:srgbClr val="F26B43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6600"/>
    <a:srgbClr val="FFFF00"/>
    <a:srgbClr val="00FFFF"/>
    <a:srgbClr val="66FF33"/>
    <a:srgbClr val="37335B"/>
    <a:srgbClr val="CCE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AB8754-D1FD-4986-8F40-956ED4F1E3D7}" v="12" dt="2022-03-31T02:13:25.3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192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1471C2C-1567-47F4-803E-468024209D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F5B09-2954-46C6-97BB-9E10649FE2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7F2C1D-F243-42AB-ADF2-E7CB4E04900E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9A204B-EBA9-4C6D-BFB2-A104F00C8E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5F72FC-4D2D-4E5B-A4DD-62E2C822FB1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3CDBB5-5B4A-4483-935D-A73935186B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37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CE34E-5667-4A32-A6BA-10C7A552BC63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CE34D-CFF1-4FFE-815B-D050E7ED2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36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83A999-5E0E-42CA-8400-604AE921FF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331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346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1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197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CCE34D-CFF1-4FFE-815B-D050E7ED2D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922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68F591-F3C7-4872-BBA0-0693794F4F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999414" y="1051551"/>
            <a:ext cx="3565524" cy="2384898"/>
          </a:xfrm>
        </p:spPr>
        <p:txBody>
          <a:bodyPr anchor="b" anchorCtr="0">
            <a:noAutofit/>
          </a:bodyPr>
          <a:lstStyle/>
          <a:p>
            <a:r>
              <a:rPr lang="en-US" sz="4800"/>
              <a:t>3DFloat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67766A8-18D5-4391-8DB7-7BFF6427636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452360" cy="685800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8AD48E-7D67-4BE9-97B6-DB64DE525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7999413" y="445272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6FF8E2-165B-49EB-8120-14190F9491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5400000">
            <a:off x="10915300" y="5534727"/>
            <a:ext cx="667802" cy="631474"/>
            <a:chOff x="10478914" y="1506691"/>
            <a:chExt cx="667802" cy="631474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9B763A7-EE7D-4306-8306-01E8C86E6350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B3A935F-6844-4FCE-B0AE-5492715A58F1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16EB97-6E8A-4B50-8701-7CB158044D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99413" y="3568700"/>
            <a:ext cx="3565524" cy="1731963"/>
          </a:xfrm>
        </p:spPr>
        <p:txBody>
          <a:bodyPr>
            <a:noAutofit/>
          </a:bodyPr>
          <a:lstStyle>
            <a:lvl1pPr>
              <a:buNone/>
              <a:defRPr sz="2000"/>
            </a:lvl1pPr>
            <a:lvl2pPr>
              <a:buNone/>
              <a:defRPr sz="2000"/>
            </a:lvl2pPr>
            <a:lvl3pPr>
              <a:buNone/>
              <a:defRPr sz="2000"/>
            </a:lvl3pPr>
            <a:lvl4pPr>
              <a:buNone/>
              <a:defRPr sz="2000"/>
            </a:lvl4pPr>
            <a:lvl5pPr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948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931" y="5260967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 rot="2700000">
            <a:off x="10834944" y="17126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10849344" y="51834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BCCE83C-72C8-4181-8D03-7CFB23A6F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C6FCDFCC-38D1-43A4-918F-491DBA6B2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3563936" cy="535354"/>
          </a:xfrm>
        </p:spPr>
        <p:txBody>
          <a:bodyPr anchor="b">
            <a:noAutofit/>
          </a:bodyPr>
          <a:lstStyle>
            <a:lvl1pPr marL="0" indent="0">
              <a:buNone/>
              <a:defRPr sz="20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8A9CB740-8581-4D62-8481-7ECBBEDA72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9476" y="2432304"/>
            <a:ext cx="3563936" cy="3515555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AB16E493-D962-46EC-BBB8-D7E68A6404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41573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23" name="Content Placeholder 5">
            <a:extLst>
              <a:ext uri="{FF2B5EF4-FFF2-40B4-BE49-F238E27FC236}">
                <a16:creationId xmlns:a16="http://schemas.microsoft.com/office/drawing/2014/main" id="{88CC7C67-1BA6-42A6-B9D3-8EDF70A3DB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1573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C17092A6-D0E6-4EF2-B3B8-AE35438D4D77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8139659" y="1731375"/>
            <a:ext cx="3566160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20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4534254A-2561-400F-87CB-18A8D35381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39659" y="2427370"/>
            <a:ext cx="3508755" cy="3515555"/>
          </a:xfrm>
        </p:spPr>
        <p:txBody>
          <a:bodyPr>
            <a:noAutofit/>
          </a:bodyPr>
          <a:lstStyle>
            <a:lvl1pPr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2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949202B-67AE-417A-A336-DF5257FFD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85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786D546-2834-435F-950F-DCEFE654B3B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BD763BD-EAC5-4DB8-81AF-9743BB6A957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0" indent="0">
              <a:buNone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46AF837-10C6-44A5-B8D6-960A57487B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225773" y="385222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477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1">
            <a:extLst>
              <a:ext uri="{FF2B5EF4-FFF2-40B4-BE49-F238E27FC236}">
                <a16:creationId xmlns:a16="http://schemas.microsoft.com/office/drawing/2014/main" id="{97246E34-E6EE-4BF3-A0D3-A20868B5A5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45BE5FFB-47D1-4474-B6CA-C3C936DF28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27610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008D9209-1A62-4AC3-BF92-94348A9BC06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56248" y="54864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FADBFB6B-1787-4549-91B6-D748C66B13C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556248" y="3429000"/>
            <a:ext cx="5084064" cy="2880360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06966E3E-9B30-4375-AC9A-23256CC87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161347" y="125399"/>
            <a:ext cx="1404698" cy="1155641"/>
            <a:chOff x="11161347" y="125399"/>
            <a:chExt cx="1404698" cy="115564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4EBBC5A2-A37E-47DF-9230-9A75067F188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161347" y="125399"/>
              <a:ext cx="1341675" cy="926985"/>
            </a:xfrm>
            <a:custGeom>
              <a:avLst/>
              <a:gdLst>
                <a:gd name="connsiteX0" fmla="*/ 1049126 w 1341675"/>
                <a:gd name="connsiteY0" fmla="*/ 8962 h 926985"/>
                <a:gd name="connsiteX1" fmla="*/ 1341675 w 1341675"/>
                <a:gd name="connsiteY1" fmla="*/ 301511 h 926985"/>
                <a:gd name="connsiteX2" fmla="*/ 1130649 w 1341675"/>
                <a:gd name="connsiteY2" fmla="*/ 512537 h 926985"/>
                <a:gd name="connsiteX3" fmla="*/ 1107397 w 1341675"/>
                <a:gd name="connsiteY3" fmla="*/ 499917 h 926985"/>
                <a:gd name="connsiteX4" fmla="*/ 926985 w 1341675"/>
                <a:gd name="connsiteY4" fmla="*/ 463493 h 926985"/>
                <a:gd name="connsiteX5" fmla="*/ 463493 w 1341675"/>
                <a:gd name="connsiteY5" fmla="*/ 926985 h 926985"/>
                <a:gd name="connsiteX6" fmla="*/ 0 w 1341675"/>
                <a:gd name="connsiteY6" fmla="*/ 926985 h 926985"/>
                <a:gd name="connsiteX7" fmla="*/ 926985 w 1341675"/>
                <a:gd name="connsiteY7" fmla="*/ 0 h 926985"/>
                <a:gd name="connsiteX8" fmla="*/ 1021763 w 1341675"/>
                <a:gd name="connsiteY8" fmla="*/ 4786 h 926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1675" h="926985">
                  <a:moveTo>
                    <a:pt x="1049126" y="8962"/>
                  </a:moveTo>
                  <a:lnTo>
                    <a:pt x="1341675" y="301511"/>
                  </a:lnTo>
                  <a:lnTo>
                    <a:pt x="1130649" y="512537"/>
                  </a:lnTo>
                  <a:lnTo>
                    <a:pt x="1107397" y="499917"/>
                  </a:lnTo>
                  <a:cubicBezTo>
                    <a:pt x="1051945" y="476462"/>
                    <a:pt x="990979" y="463493"/>
                    <a:pt x="926985" y="463493"/>
                  </a:cubicBezTo>
                  <a:cubicBezTo>
                    <a:pt x="671005" y="463493"/>
                    <a:pt x="463493" y="671005"/>
                    <a:pt x="463493" y="926985"/>
                  </a:cubicBezTo>
                  <a:lnTo>
                    <a:pt x="0" y="926985"/>
                  </a:lnTo>
                  <a:cubicBezTo>
                    <a:pt x="0" y="415026"/>
                    <a:pt x="415025" y="0"/>
                    <a:pt x="926985" y="0"/>
                  </a:cubicBezTo>
                  <a:cubicBezTo>
                    <a:pt x="958982" y="0"/>
                    <a:pt x="990601" y="1621"/>
                    <a:pt x="1021763" y="4786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54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1781B9A-C230-4FFC-90A8-E0571B1DEDA7}"/>
                </a:ext>
              </a:extLst>
            </p:cNvPr>
            <p:cNvSpPr/>
            <p:nvPr/>
          </p:nvSpPr>
          <p:spPr>
            <a:xfrm rot="2700000">
              <a:off x="11798454" y="994196"/>
              <a:ext cx="107098" cy="466589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ffectLst>
              <a:innerShdw blurRad="63500" dist="254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295925C-3570-40F1-B3CE-07D947ED4643}"/>
                </a:ext>
              </a:extLst>
            </p:cNvPr>
            <p:cNvSpPr>
              <a:spLocks noChangeAspect="1"/>
            </p:cNvSpPr>
            <p:nvPr/>
          </p:nvSpPr>
          <p:spPr>
            <a:xfrm rot="18900000">
              <a:off x="11228590" y="129580"/>
              <a:ext cx="1337455" cy="1042921"/>
            </a:xfrm>
            <a:custGeom>
              <a:avLst/>
              <a:gdLst>
                <a:gd name="connsiteX0" fmla="*/ 1084058 w 1337455"/>
                <a:gd name="connsiteY0" fmla="*/ 16081 h 1042921"/>
                <a:gd name="connsiteX1" fmla="*/ 1337455 w 1337455"/>
                <a:gd name="connsiteY1" fmla="*/ 269477 h 1042921"/>
                <a:gd name="connsiteX2" fmla="*/ 1060775 w 1337455"/>
                <a:gd name="connsiteY2" fmla="*/ 546158 h 1042921"/>
                <a:gd name="connsiteX3" fmla="*/ 1020394 w 1337455"/>
                <a:gd name="connsiteY3" fmla="*/ 532055 h 1042921"/>
                <a:gd name="connsiteX4" fmla="*/ 926985 w 1337455"/>
                <a:gd name="connsiteY4" fmla="*/ 521461 h 1042921"/>
                <a:gd name="connsiteX5" fmla="*/ 463492 w 1337455"/>
                <a:gd name="connsiteY5" fmla="*/ 1042921 h 1042921"/>
                <a:gd name="connsiteX6" fmla="*/ 0 w 1337455"/>
                <a:gd name="connsiteY6" fmla="*/ 1042921 h 1042921"/>
                <a:gd name="connsiteX7" fmla="*/ 926984 w 1337455"/>
                <a:gd name="connsiteY7" fmla="*/ 0 h 1042921"/>
                <a:gd name="connsiteX8" fmla="*/ 1021763 w 1337455"/>
                <a:gd name="connsiteY8" fmla="*/ 5384 h 10429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37455" h="1042921">
                  <a:moveTo>
                    <a:pt x="1084058" y="16081"/>
                  </a:moveTo>
                  <a:lnTo>
                    <a:pt x="1337455" y="269477"/>
                  </a:lnTo>
                  <a:lnTo>
                    <a:pt x="1060775" y="546158"/>
                  </a:lnTo>
                  <a:lnTo>
                    <a:pt x="1020394" y="532055"/>
                  </a:lnTo>
                  <a:cubicBezTo>
                    <a:pt x="990222" y="525109"/>
                    <a:pt x="958982" y="521461"/>
                    <a:pt x="926985" y="521461"/>
                  </a:cubicBezTo>
                  <a:cubicBezTo>
                    <a:pt x="671005" y="521461"/>
                    <a:pt x="463493" y="754927"/>
                    <a:pt x="463492" y="1042921"/>
                  </a:cubicBezTo>
                  <a:lnTo>
                    <a:pt x="0" y="1042921"/>
                  </a:lnTo>
                  <a:cubicBezTo>
                    <a:pt x="0" y="466932"/>
                    <a:pt x="415025" y="0"/>
                    <a:pt x="926984" y="0"/>
                  </a:cubicBezTo>
                  <a:cubicBezTo>
                    <a:pt x="958982" y="0"/>
                    <a:pt x="990600" y="1824"/>
                    <a:pt x="1021763" y="5384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4664AE-6DC5-428F-9AC4-5A8F67571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94036" y="5610392"/>
            <a:ext cx="667802" cy="631474"/>
            <a:chOff x="10478914" y="1506691"/>
            <a:chExt cx="667802" cy="63147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288F304-7DF7-42FB-BD6F-D575128A1DDE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10606715" y="1506691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04835D9-7DE9-4DDD-A6C2-1C526822700A}"/>
                </a:ext>
              </a:extLst>
            </p:cNvPr>
            <p:cNvSpPr/>
            <p:nvPr/>
          </p:nvSpPr>
          <p:spPr>
            <a:xfrm rot="13500000">
              <a:off x="10613915" y="1424627"/>
              <a:ext cx="270000" cy="540001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7D2D6F-49E8-4217-A908-2D9E43583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1C4440-6B8D-4A24-A807-8B1302A3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CFE189-E20B-4108-B290-244424336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3C43C1C-00B3-40E0-B073-B8C56206D0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303845" y="5427212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31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77394-0A20-4CF6-9066-CFC2C1C9D3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9149" y="389840"/>
            <a:ext cx="8281987" cy="2954655"/>
          </a:xfrm>
        </p:spPr>
        <p:txBody>
          <a:bodyPr anchor="t" anchorCtr="0">
            <a:noAutofit/>
          </a:bodyPr>
          <a:lstStyle>
            <a:lvl1pPr algn="l">
              <a:lnSpc>
                <a:spcPct val="100000"/>
              </a:lnSpc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10971F-8922-4B23-9C80-0643D7E350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9149" y="3536951"/>
            <a:ext cx="8281989" cy="2555874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>
                <a:solidFill>
                  <a:schemeClr val="tx1">
                    <a:alpha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1BC074-1090-47AF-BDE8-3859BF574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D6522F-D41A-4734-8BD1-BD6E5A37D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4206-406C-42A3-BBD4-44C043180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2184FF4-7029-4ED7-813A-192E60608764}"/>
              </a:ext>
            </a:extLst>
          </p:cNvPr>
          <p:cNvSpPr>
            <a:spLocks noChangeAspect="1"/>
          </p:cNvSpPr>
          <p:nvPr/>
        </p:nvSpPr>
        <p:spPr>
          <a:xfrm rot="2700000">
            <a:off x="612445" y="481888"/>
            <a:ext cx="1080000" cy="1262947"/>
          </a:xfrm>
          <a:custGeom>
            <a:avLst/>
            <a:gdLst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0 w 1080000"/>
              <a:gd name="connsiteY9" fmla="*/ 931034 h 1262947"/>
              <a:gd name="connsiteX0" fmla="*/ 540000 w 1080000"/>
              <a:gd name="connsiteY0" fmla="*/ 0 h 1262947"/>
              <a:gd name="connsiteX1" fmla="*/ 1080000 w 1080000"/>
              <a:gd name="connsiteY1" fmla="*/ 931034 h 1262947"/>
              <a:gd name="connsiteX2" fmla="*/ 1064374 w 1080000"/>
              <a:gd name="connsiteY2" fmla="*/ 931034 h 1262947"/>
              <a:gd name="connsiteX3" fmla="*/ 1069029 w 1080000"/>
              <a:gd name="connsiteY3" fmla="*/ 938533 h 1262947"/>
              <a:gd name="connsiteX4" fmla="*/ 1080000 w 1080000"/>
              <a:gd name="connsiteY4" fmla="*/ 992947 h 1262947"/>
              <a:gd name="connsiteX5" fmla="*/ 540000 w 1080000"/>
              <a:gd name="connsiteY5" fmla="*/ 1262947 h 1262947"/>
              <a:gd name="connsiteX6" fmla="*/ 0 w 1080000"/>
              <a:gd name="connsiteY6" fmla="*/ 992947 h 1262947"/>
              <a:gd name="connsiteX7" fmla="*/ 10971 w 1080000"/>
              <a:gd name="connsiteY7" fmla="*/ 938533 h 1262947"/>
              <a:gd name="connsiteX8" fmla="*/ 15626 w 1080000"/>
              <a:gd name="connsiteY8" fmla="*/ 931034 h 1262947"/>
              <a:gd name="connsiteX9" fmla="*/ 540000 w 1080000"/>
              <a:gd name="connsiteY9" fmla="*/ 0 h 1262947"/>
              <a:gd name="connsiteX0" fmla="*/ 540000 w 1080000"/>
              <a:gd name="connsiteY0" fmla="*/ 0 h 1262947"/>
              <a:gd name="connsiteX1" fmla="*/ 1064374 w 1080000"/>
              <a:gd name="connsiteY1" fmla="*/ 931034 h 1262947"/>
              <a:gd name="connsiteX2" fmla="*/ 1069029 w 1080000"/>
              <a:gd name="connsiteY2" fmla="*/ 938533 h 1262947"/>
              <a:gd name="connsiteX3" fmla="*/ 1080000 w 1080000"/>
              <a:gd name="connsiteY3" fmla="*/ 992947 h 1262947"/>
              <a:gd name="connsiteX4" fmla="*/ 540000 w 1080000"/>
              <a:gd name="connsiteY4" fmla="*/ 1262947 h 1262947"/>
              <a:gd name="connsiteX5" fmla="*/ 0 w 1080000"/>
              <a:gd name="connsiteY5" fmla="*/ 992947 h 1262947"/>
              <a:gd name="connsiteX6" fmla="*/ 10971 w 1080000"/>
              <a:gd name="connsiteY6" fmla="*/ 938533 h 1262947"/>
              <a:gd name="connsiteX7" fmla="*/ 15626 w 1080000"/>
              <a:gd name="connsiteY7" fmla="*/ 931034 h 1262947"/>
              <a:gd name="connsiteX8" fmla="*/ 540000 w 1080000"/>
              <a:gd name="connsiteY8" fmla="*/ 0 h 1262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>
            <a:gsLst>
              <a:gs pos="60000">
                <a:schemeClr val="bg2">
                  <a:lumMod val="90000"/>
                  <a:lumOff val="10000"/>
                </a:schemeClr>
              </a:gs>
              <a:gs pos="30000">
                <a:schemeClr val="bg2">
                  <a:lumMod val="90000"/>
                  <a:lumOff val="10000"/>
                </a:schemeClr>
              </a:gs>
              <a:gs pos="40000">
                <a:schemeClr val="bg2">
                  <a:lumMod val="75000"/>
                  <a:lumOff val="25000"/>
                </a:schemeClr>
              </a:gs>
              <a:gs pos="100000">
                <a:schemeClr val="bg2"/>
              </a:gs>
            </a:gsLst>
            <a:lin ang="600000" scaled="0"/>
          </a:gradFill>
          <a:ln>
            <a:noFill/>
          </a:ln>
          <a:effectLst>
            <a:innerShdw blurRad="254000" dist="101600" dir="2700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A7AB09-557C-41AD-9113-FF9F68FA1035}"/>
              </a:ext>
            </a:extLst>
          </p:cNvPr>
          <p:cNvSpPr/>
          <p:nvPr/>
        </p:nvSpPr>
        <p:spPr>
          <a:xfrm rot="8100000">
            <a:off x="626845" y="828962"/>
            <a:ext cx="540000" cy="1080000"/>
          </a:xfrm>
          <a:prstGeom prst="ellipse">
            <a:avLst/>
          </a:prstGeom>
          <a:gradFill>
            <a:gsLst>
              <a:gs pos="100000">
                <a:schemeClr val="bg2">
                  <a:lumMod val="90000"/>
                  <a:lumOff val="10000"/>
                </a:schemeClr>
              </a:gs>
              <a:gs pos="50000">
                <a:schemeClr val="bg2">
                  <a:lumMod val="95000"/>
                  <a:lumOff val="5000"/>
                </a:schemeClr>
              </a:gs>
            </a:gsLst>
            <a:lin ang="5400000" scaled="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EF99ECAA-1F11-4937-BBA6-51935AB44C9D}"/>
              </a:ext>
            </a:extLst>
          </p:cNvPr>
          <p:cNvSpPr>
            <a:spLocks noChangeAspect="1"/>
          </p:cNvSpPr>
          <p:nvPr/>
        </p:nvSpPr>
        <p:spPr>
          <a:xfrm>
            <a:off x="1800802" y="247285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79DE9FAB-6BBA-4CFE-B67D-77B47F01ECA4}"/>
              </a:ext>
            </a:extLst>
          </p:cNvPr>
          <p:cNvGrpSpPr/>
          <p:nvPr/>
        </p:nvGrpSpPr>
        <p:grpSpPr>
          <a:xfrm>
            <a:off x="1329952" y="4524379"/>
            <a:ext cx="1980001" cy="1363916"/>
            <a:chOff x="4879602" y="3781429"/>
            <a:chExt cx="1980001" cy="1363916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9FAC916-D9BB-4794-81B4-7C47C67E850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5CA2231-7A65-4D16-8400-A210CC41DB73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4B089C8C-B82B-4704-88E2-E857A5E21529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34B90C8-5B4D-456E-AD99-80EF748FDD72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36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>
            <a:extLst>
              <a:ext uri="{FF2B5EF4-FFF2-40B4-BE49-F238E27FC236}">
                <a16:creationId xmlns:a16="http://schemas.microsoft.com/office/drawing/2014/main" id="{94729CA3-91C4-4A89-9448-A2F0E409177A}"/>
              </a:ext>
            </a:extLst>
          </p:cNvPr>
          <p:cNvSpPr>
            <a:spLocks noChangeAspect="1"/>
          </p:cNvSpPr>
          <p:nvPr/>
        </p:nvSpPr>
        <p:spPr>
          <a:xfrm>
            <a:off x="11069864" y="333375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68347B7-45FA-4A01-924D-DC385B720B3E}"/>
              </a:ext>
            </a:extLst>
          </p:cNvPr>
          <p:cNvGrpSpPr/>
          <p:nvPr/>
        </p:nvGrpSpPr>
        <p:grpSpPr>
          <a:xfrm>
            <a:off x="331786" y="5528198"/>
            <a:ext cx="631474" cy="667800"/>
            <a:chOff x="2994153" y="1378666"/>
            <a:chExt cx="631474" cy="6678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1167DA1-25D1-4E60-A62E-42B6F56A96E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3039890" y="1332929"/>
              <a:ext cx="540000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6B7B7215-A661-477E-91D0-CDBE5564D2B9}"/>
                </a:ext>
              </a:extLst>
            </p:cNvPr>
            <p:cNvSpPr/>
            <p:nvPr/>
          </p:nvSpPr>
          <p:spPr>
            <a:xfrm rot="8100000">
              <a:off x="3047090" y="1506466"/>
              <a:ext cx="270000" cy="54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78E540-142B-4A82-9C3F-E61BC190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4" cy="1332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6BF36-D4F5-4363-B440-BDAE50BBD4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0862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62910-87AA-4E67-992D-8D4822FD8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5538" y="2097175"/>
            <a:ext cx="5435600" cy="3995650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99A8AF-0998-4613-B1D8-C14ECBFFD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44EAA-B8A9-4428-A9DF-1174DA940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5C381-C899-4BF9-B584-2D78074D1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65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332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78B0BE9-88B0-4883-9BA9-CD594C400EC1}"/>
              </a:ext>
            </a:extLst>
          </p:cNvPr>
          <p:cNvGrpSpPr/>
          <p:nvPr/>
        </p:nvGrpSpPr>
        <p:grpSpPr>
          <a:xfrm>
            <a:off x="4949631" y="5111861"/>
            <a:ext cx="1262947" cy="1335600"/>
            <a:chOff x="2678417" y="2427951"/>
            <a:chExt cx="1262947" cy="13356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59DCBF3-7AFA-4CD1-A918-BC6DDE674E6C}"/>
                </a:ext>
              </a:extLst>
            </p:cNvPr>
            <p:cNvSpPr>
              <a:spLocks noChangeAspect="1"/>
            </p:cNvSpPr>
            <p:nvPr/>
          </p:nvSpPr>
          <p:spPr>
            <a:xfrm rot="2700000">
              <a:off x="2769891" y="2336477"/>
              <a:ext cx="1080000" cy="1262947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75000"/>
                    <a:lumOff val="25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254000" dist="101600" dir="2700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6964A02-96E1-4654-9187-DDDE7409F75B}"/>
                </a:ext>
              </a:extLst>
            </p:cNvPr>
            <p:cNvSpPr/>
            <p:nvPr/>
          </p:nvSpPr>
          <p:spPr>
            <a:xfrm rot="8100000">
              <a:off x="2784291" y="2683551"/>
              <a:ext cx="540000" cy="1080000"/>
            </a:xfrm>
            <a:prstGeom prst="ellipse">
              <a:avLst/>
            </a:prstGeom>
            <a:gradFill>
              <a:gsLst>
                <a:gs pos="100000">
                  <a:schemeClr val="bg2">
                    <a:lumMod val="90000"/>
                    <a:lumOff val="10000"/>
                  </a:schemeClr>
                </a:gs>
                <a:gs pos="50000">
                  <a:schemeClr val="bg2">
                    <a:lumMod val="95000"/>
                    <a:lumOff val="5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F3FF76C-A012-4CDA-8AE7-E94139557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49275"/>
            <a:ext cx="11090275" cy="984885"/>
          </a:xfrm>
        </p:spPr>
        <p:txBody>
          <a:bodyPr anchor="t">
            <a:noAutofit/>
          </a:bodyPr>
          <a:lstStyle>
            <a:lvl1pPr>
              <a:lnSpc>
                <a:spcPct val="100000"/>
              </a:lnSpc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1A4C80-DC38-4641-924F-90D6078CF5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775" y="1750060"/>
            <a:ext cx="7345362" cy="4342765"/>
          </a:xfrm>
        </p:spPr>
        <p:txBody>
          <a:bodyPr>
            <a:no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42771-D3A7-4072-85DC-B7C5E530E8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0863" y="1750060"/>
            <a:ext cx="3565525" cy="4342765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47AB1-6EB5-4E2C-B4A7-42DC643E9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A9D15F-B6ED-46E1-9840-0B625880E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EB023-7A5E-4087-B75E-A38A80EE5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62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0923D16-1EC5-4C17-ABA8-B13A1256B36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4" y="549275"/>
            <a:ext cx="3565524" cy="1997855"/>
          </a:xfrm>
        </p:spPr>
        <p:txBody>
          <a:bodyPr wrap="square" anchor="b" anchorCtr="0">
            <a:noAutofit/>
          </a:bodyPr>
          <a:lstStyle>
            <a:lvl1pPr>
              <a:defRPr/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0294D8B-CF64-4C26-8C78-57A375E7D33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2677306"/>
            <a:ext cx="3565525" cy="3415519"/>
          </a:xfrm>
        </p:spPr>
        <p:txBody>
          <a:bodyPr anchor="t" anchorCtr="0">
            <a:noAutofit/>
          </a:bodyPr>
          <a:lstStyle>
            <a:lvl1pPr>
              <a:buNone/>
              <a:defRPr/>
            </a:lvl1pPr>
          </a:lstStyle>
          <a:p>
            <a:pPr>
              <a:lnSpc>
                <a:spcPct val="120000"/>
              </a:lnSpc>
            </a:pPr>
            <a:r>
              <a:rPr lang="en-US" sz="1600"/>
              <a:t>Click to add text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7BCF456-426F-435B-8DF0-A32A44F5A88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08928" y="1596771"/>
            <a:ext cx="3448558" cy="3448558"/>
          </a:xfrm>
          <a:custGeom>
            <a:avLst/>
            <a:gdLst>
              <a:gd name="connsiteX0" fmla="*/ 1724279 w 3448558"/>
              <a:gd name="connsiteY0" fmla="*/ 0 h 3448558"/>
              <a:gd name="connsiteX1" fmla="*/ 3448558 w 3448558"/>
              <a:gd name="connsiteY1" fmla="*/ 1724279 h 3448558"/>
              <a:gd name="connsiteX2" fmla="*/ 1724279 w 3448558"/>
              <a:gd name="connsiteY2" fmla="*/ 3448558 h 3448558"/>
              <a:gd name="connsiteX3" fmla="*/ 0 w 3448558"/>
              <a:gd name="connsiteY3" fmla="*/ 1724279 h 3448558"/>
              <a:gd name="connsiteX4" fmla="*/ 1724279 w 3448558"/>
              <a:gd name="connsiteY4" fmla="*/ 0 h 3448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48558" h="3448558">
                <a:moveTo>
                  <a:pt x="1724279" y="0"/>
                </a:moveTo>
                <a:cubicBezTo>
                  <a:pt x="2676572" y="0"/>
                  <a:pt x="3448558" y="771986"/>
                  <a:pt x="3448558" y="1724279"/>
                </a:cubicBezTo>
                <a:cubicBezTo>
                  <a:pt x="3448558" y="2676572"/>
                  <a:pt x="2676572" y="3448558"/>
                  <a:pt x="1724279" y="3448558"/>
                </a:cubicBezTo>
                <a:cubicBezTo>
                  <a:pt x="771986" y="3448558"/>
                  <a:pt x="0" y="2676572"/>
                  <a:pt x="0" y="1724279"/>
                </a:cubicBezTo>
                <a:cubicBezTo>
                  <a:pt x="0" y="771986"/>
                  <a:pt x="771986" y="0"/>
                  <a:pt x="1724279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4813A609-7079-46D5-9C1D-52004ABDAC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918575" y="596392"/>
            <a:ext cx="2263776" cy="2263776"/>
          </a:xfrm>
          <a:custGeom>
            <a:avLst/>
            <a:gdLst>
              <a:gd name="connsiteX0" fmla="*/ 1131888 w 2263776"/>
              <a:gd name="connsiteY0" fmla="*/ 0 h 2263776"/>
              <a:gd name="connsiteX1" fmla="*/ 2263776 w 2263776"/>
              <a:gd name="connsiteY1" fmla="*/ 1131888 h 2263776"/>
              <a:gd name="connsiteX2" fmla="*/ 1131888 w 2263776"/>
              <a:gd name="connsiteY2" fmla="*/ 2263776 h 2263776"/>
              <a:gd name="connsiteX3" fmla="*/ 0 w 2263776"/>
              <a:gd name="connsiteY3" fmla="*/ 1131888 h 2263776"/>
              <a:gd name="connsiteX4" fmla="*/ 1131888 w 2263776"/>
              <a:gd name="connsiteY4" fmla="*/ 0 h 2263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3776" h="2263776">
                <a:moveTo>
                  <a:pt x="1131888" y="0"/>
                </a:moveTo>
                <a:cubicBezTo>
                  <a:pt x="1757012" y="0"/>
                  <a:pt x="2263776" y="506764"/>
                  <a:pt x="2263776" y="1131888"/>
                </a:cubicBezTo>
                <a:cubicBezTo>
                  <a:pt x="2263776" y="1757012"/>
                  <a:pt x="1757012" y="2263776"/>
                  <a:pt x="1131888" y="2263776"/>
                </a:cubicBezTo>
                <a:cubicBezTo>
                  <a:pt x="506764" y="2263776"/>
                  <a:pt x="0" y="1757012"/>
                  <a:pt x="0" y="1131888"/>
                </a:cubicBezTo>
                <a:cubicBezTo>
                  <a:pt x="0" y="506764"/>
                  <a:pt x="506764" y="0"/>
                  <a:pt x="113188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14F21DF-D5E0-4C6C-BA2C-D69D65DBB18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91612" y="3324733"/>
            <a:ext cx="2936876" cy="2936876"/>
          </a:xfrm>
          <a:custGeom>
            <a:avLst/>
            <a:gdLst>
              <a:gd name="connsiteX0" fmla="*/ 1468438 w 2936876"/>
              <a:gd name="connsiteY0" fmla="*/ 0 h 2936876"/>
              <a:gd name="connsiteX1" fmla="*/ 2936876 w 2936876"/>
              <a:gd name="connsiteY1" fmla="*/ 1468438 h 2936876"/>
              <a:gd name="connsiteX2" fmla="*/ 1468438 w 2936876"/>
              <a:gd name="connsiteY2" fmla="*/ 2936876 h 2936876"/>
              <a:gd name="connsiteX3" fmla="*/ 0 w 2936876"/>
              <a:gd name="connsiteY3" fmla="*/ 1468438 h 2936876"/>
              <a:gd name="connsiteX4" fmla="*/ 1468438 w 2936876"/>
              <a:gd name="connsiteY4" fmla="*/ 0 h 29368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36876" h="2936876">
                <a:moveTo>
                  <a:pt x="1468438" y="0"/>
                </a:moveTo>
                <a:cubicBezTo>
                  <a:pt x="2279434" y="0"/>
                  <a:pt x="2936876" y="657442"/>
                  <a:pt x="2936876" y="1468438"/>
                </a:cubicBezTo>
                <a:cubicBezTo>
                  <a:pt x="2936876" y="2279434"/>
                  <a:pt x="2279434" y="2936876"/>
                  <a:pt x="1468438" y="2936876"/>
                </a:cubicBezTo>
                <a:cubicBezTo>
                  <a:pt x="657442" y="2936876"/>
                  <a:pt x="0" y="2279434"/>
                  <a:pt x="0" y="1468438"/>
                </a:cubicBezTo>
                <a:cubicBezTo>
                  <a:pt x="0" y="657442"/>
                  <a:pt x="657442" y="0"/>
                  <a:pt x="1468438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2FF63B4-C261-4597-9EE0-811D250B9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6548755" y="850167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92CF088-7F97-4A11-8A81-0EF641F698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5602297" y="5691007"/>
            <a:ext cx="667802" cy="631474"/>
            <a:chOff x="3409557" y="4940429"/>
            <a:chExt cx="667802" cy="631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165B23B7-CE74-4974-ABD8-BFA31D583416}"/>
                </a:ext>
              </a:extLst>
            </p:cNvPr>
            <p:cNvSpPr>
              <a:spLocks noChangeAspect="1"/>
            </p:cNvSpPr>
            <p:nvPr/>
          </p:nvSpPr>
          <p:spPr>
            <a:xfrm rot="8100000">
              <a:off x="3537358" y="4940429"/>
              <a:ext cx="540001" cy="631474"/>
            </a:xfrm>
            <a:custGeom>
              <a:avLst/>
              <a:gdLst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0 w 1080000"/>
                <a:gd name="connsiteY9" fmla="*/ 931034 h 1262947"/>
                <a:gd name="connsiteX0" fmla="*/ 540000 w 1080000"/>
                <a:gd name="connsiteY0" fmla="*/ 0 h 1262947"/>
                <a:gd name="connsiteX1" fmla="*/ 1080000 w 1080000"/>
                <a:gd name="connsiteY1" fmla="*/ 931034 h 1262947"/>
                <a:gd name="connsiteX2" fmla="*/ 1064374 w 1080000"/>
                <a:gd name="connsiteY2" fmla="*/ 931034 h 1262947"/>
                <a:gd name="connsiteX3" fmla="*/ 1069029 w 1080000"/>
                <a:gd name="connsiteY3" fmla="*/ 938533 h 1262947"/>
                <a:gd name="connsiteX4" fmla="*/ 1080000 w 1080000"/>
                <a:gd name="connsiteY4" fmla="*/ 992947 h 1262947"/>
                <a:gd name="connsiteX5" fmla="*/ 540000 w 1080000"/>
                <a:gd name="connsiteY5" fmla="*/ 1262947 h 1262947"/>
                <a:gd name="connsiteX6" fmla="*/ 0 w 1080000"/>
                <a:gd name="connsiteY6" fmla="*/ 992947 h 1262947"/>
                <a:gd name="connsiteX7" fmla="*/ 10971 w 1080000"/>
                <a:gd name="connsiteY7" fmla="*/ 938533 h 1262947"/>
                <a:gd name="connsiteX8" fmla="*/ 15626 w 1080000"/>
                <a:gd name="connsiteY8" fmla="*/ 931034 h 1262947"/>
                <a:gd name="connsiteX9" fmla="*/ 540000 w 1080000"/>
                <a:gd name="connsiteY9" fmla="*/ 0 h 1262947"/>
                <a:gd name="connsiteX0" fmla="*/ 540000 w 1080000"/>
                <a:gd name="connsiteY0" fmla="*/ 0 h 1262947"/>
                <a:gd name="connsiteX1" fmla="*/ 1064374 w 1080000"/>
                <a:gd name="connsiteY1" fmla="*/ 931034 h 1262947"/>
                <a:gd name="connsiteX2" fmla="*/ 1069029 w 1080000"/>
                <a:gd name="connsiteY2" fmla="*/ 938533 h 1262947"/>
                <a:gd name="connsiteX3" fmla="*/ 1080000 w 1080000"/>
                <a:gd name="connsiteY3" fmla="*/ 992947 h 1262947"/>
                <a:gd name="connsiteX4" fmla="*/ 540000 w 1080000"/>
                <a:gd name="connsiteY4" fmla="*/ 1262947 h 1262947"/>
                <a:gd name="connsiteX5" fmla="*/ 0 w 1080000"/>
                <a:gd name="connsiteY5" fmla="*/ 992947 h 1262947"/>
                <a:gd name="connsiteX6" fmla="*/ 10971 w 1080000"/>
                <a:gd name="connsiteY6" fmla="*/ 938533 h 1262947"/>
                <a:gd name="connsiteX7" fmla="*/ 15626 w 1080000"/>
                <a:gd name="connsiteY7" fmla="*/ 931034 h 1262947"/>
                <a:gd name="connsiteX8" fmla="*/ 540000 w 1080000"/>
                <a:gd name="connsiteY8" fmla="*/ 0 h 1262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>
              <a:gsLst>
                <a:gs pos="60000">
                  <a:schemeClr val="bg2">
                    <a:lumMod val="90000"/>
                    <a:lumOff val="10000"/>
                  </a:schemeClr>
                </a:gs>
                <a:gs pos="30000">
                  <a:schemeClr val="bg2">
                    <a:lumMod val="90000"/>
                    <a:lumOff val="10000"/>
                  </a:schemeClr>
                </a:gs>
                <a:gs pos="40000">
                  <a:schemeClr val="bg2">
                    <a:lumMod val="80000"/>
                    <a:lumOff val="20000"/>
                  </a:schemeClr>
                </a:gs>
                <a:gs pos="100000">
                  <a:schemeClr val="bg2"/>
                </a:gs>
              </a:gsLst>
              <a:lin ang="600000" scaled="0"/>
            </a:gradFill>
            <a:ln>
              <a:noFill/>
            </a:ln>
            <a:effectLst>
              <a:innerShdw blurRad="101600" dist="50800" dir="73200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F99BB1F-6C9D-4972-9EF4-98ACD7BE71E5}"/>
                </a:ext>
              </a:extLst>
            </p:cNvPr>
            <p:cNvSpPr/>
            <p:nvPr/>
          </p:nvSpPr>
          <p:spPr>
            <a:xfrm rot="13500000">
              <a:off x="3544558" y="4858365"/>
              <a:ext cx="270000" cy="540001"/>
            </a:xfrm>
            <a:prstGeom prst="ellipse">
              <a:avLst/>
            </a:prstGeom>
            <a:gradFill>
              <a:gsLst>
                <a:gs pos="100000">
                  <a:schemeClr val="accent1">
                    <a:lumMod val="60000"/>
                    <a:lumOff val="40000"/>
                    <a:alpha val="0"/>
                  </a:schemeClr>
                </a:gs>
                <a:gs pos="0">
                  <a:schemeClr val="bg2">
                    <a:lumMod val="75000"/>
                    <a:lumOff val="25000"/>
                    <a:alpha val="33000"/>
                  </a:schemeClr>
                </a:gs>
              </a:gsLst>
              <a:lin ang="5400000" scaled="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4120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458B3A1-C77D-4AFC-B2C8-79520B53C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4507200"/>
            <a:ext cx="4500562" cy="1562959"/>
          </a:xfrm>
        </p:spPr>
        <p:txBody>
          <a:bodyPr wrap="square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551DA26-B267-4F28-B4D0-65B3EF6E11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1">
            <a:extLst>
              <a:ext uri="{FF2B5EF4-FFF2-40B4-BE49-F238E27FC236}">
                <a16:creationId xmlns:a16="http://schemas.microsoft.com/office/drawing/2014/main" id="{95544A62-DA23-4840-99DE-09AFC8F4DC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54096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Picture Placeholder 11">
            <a:extLst>
              <a:ext uri="{FF2B5EF4-FFF2-40B4-BE49-F238E27FC236}">
                <a16:creationId xmlns:a16="http://schemas.microsoft.com/office/drawing/2014/main" id="{0C91AF30-C5BB-4601-BDEB-E60C93A1693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83808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0" name="Picture Placeholder 11">
            <a:extLst>
              <a:ext uri="{FF2B5EF4-FFF2-40B4-BE49-F238E27FC236}">
                <a16:creationId xmlns:a16="http://schemas.microsoft.com/office/drawing/2014/main" id="{5B625AA5-EA5B-4115-A461-DA2C7087D83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37904" y="0"/>
            <a:ext cx="3054096" cy="3776472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B1AE41C-3196-4E6F-A3A8-313A92677FF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262411" y="4508500"/>
            <a:ext cx="6221412" cy="1563688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1pPr>
            <a:lvl2pPr>
              <a:buNone/>
              <a:defRPr sz="1900"/>
            </a:lvl2pPr>
            <a:lvl3pPr>
              <a:buNone/>
              <a:defRPr sz="1900"/>
            </a:lvl3pPr>
            <a:lvl4pPr>
              <a:buNone/>
              <a:defRPr sz="1900"/>
            </a:lvl4pPr>
            <a:lvl5pPr>
              <a:buNone/>
              <a:defRPr sz="1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0260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accent5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03DDF-462A-45CE-931B-010AB4F73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E10702-2ACF-4768-9E91-8CB87B895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DFA722-391E-4FCF-8E15-0D7E2EC02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517979-166D-4AAA-ABBC-0C3E5C2ECF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90000">
                <a:schemeClr val="bg2">
                  <a:alpha val="60000"/>
                </a:schemeClr>
              </a:gs>
              <a:gs pos="28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111559-B769-4E2A-A891-97B3C4AA6BAC}"/>
              </a:ext>
            </a:extLst>
          </p:cNvPr>
          <p:cNvSpPr/>
          <p:nvPr userDrawn="1"/>
        </p:nvSpPr>
        <p:spPr>
          <a:xfrm rot="10800000">
            <a:off x="0" y="-3"/>
            <a:ext cx="9000000" cy="6857998"/>
          </a:xfrm>
          <a:prstGeom prst="rect">
            <a:avLst/>
          </a:prstGeom>
          <a:gradFill flip="none" rotWithShape="1">
            <a:gsLst>
              <a:gs pos="50000">
                <a:schemeClr val="bg2">
                  <a:alpha val="60000"/>
                </a:schemeClr>
              </a:gs>
              <a:gs pos="0">
                <a:schemeClr val="bg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0863" y="549275"/>
            <a:ext cx="5437187" cy="2986234"/>
          </a:xfrm>
        </p:spPr>
        <p:txBody>
          <a:bodyPr anchor="b" anchorCtr="0">
            <a:noAutofit/>
          </a:bodyPr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0863" y="3816724"/>
            <a:ext cx="5437187" cy="2265216"/>
          </a:xfrm>
        </p:spPr>
        <p:txBody>
          <a:bodyPr>
            <a:noAutofit/>
          </a:bodyPr>
          <a:lstStyle>
            <a:lvl1pPr>
              <a:buNone/>
              <a:defRPr sz="2400"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34295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brea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75B2FBE-0C5C-48AA-8D7F-9D5B7373CC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3411FC5-0B5A-4566-9984-827485AF92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557281"/>
            <a:ext cx="6640285" cy="3300719"/>
          </a:xfrm>
          <a:gradFill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60000"/>
                </a:schemeClr>
              </a:gs>
            </a:gsLst>
            <a:lin ang="10800000" scaled="1"/>
          </a:gradFill>
        </p:spPr>
        <p:txBody>
          <a:bodyPr>
            <a:noAutofit/>
          </a:bodyPr>
          <a:lstStyle>
            <a:lvl1pPr marL="548640" indent="0">
              <a:lnSpc>
                <a:spcPct val="200000"/>
              </a:lnSpc>
              <a:buNone/>
              <a:defRPr/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Click to edit Master subtitle style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54E1219-253E-4FEF-A576-83857F44BA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640285" cy="3535509"/>
          </a:xfrm>
          <a:gradFill flip="none"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alpha val="70000"/>
                </a:schemeClr>
              </a:gs>
            </a:gsLst>
            <a:lin ang="10800000" scaled="1"/>
            <a:tileRect/>
          </a:gradFill>
        </p:spPr>
        <p:txBody>
          <a:bodyPr anchor="b" anchorCtr="0">
            <a:noAutofit/>
          </a:bodyPr>
          <a:lstStyle>
            <a:lvl1pPr marL="548640">
              <a:spcAft>
                <a:spcPts val="1200"/>
              </a:spcAft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293045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Chart Tab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BDBC526-6DCD-4FF6-8395-D8C22E46E527}"/>
              </a:ext>
            </a:extLst>
          </p:cNvPr>
          <p:cNvGrpSpPr/>
          <p:nvPr/>
        </p:nvGrpSpPr>
        <p:grpSpPr>
          <a:xfrm>
            <a:off x="613998" y="5334748"/>
            <a:ext cx="678135" cy="990000"/>
            <a:chOff x="10490969" y="1448827"/>
            <a:chExt cx="678135" cy="9900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2ECB475-568C-47AC-B16D-2E202DEB2DE0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68976" y="1743588"/>
              <a:ext cx="926985" cy="463493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st="50800" dir="135000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80D8764-525A-441E-B58F-068E82F09714}"/>
                </a:ext>
              </a:extLst>
            </p:cNvPr>
            <p:cNvSpPr/>
            <p:nvPr/>
          </p:nvSpPr>
          <p:spPr>
            <a:xfrm rot="8100000" flipH="1" flipV="1">
              <a:off x="11115555" y="1939340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1196109-6F2B-4738-B2FC-2CCC753AABD4}"/>
                </a:ext>
              </a:extLst>
            </p:cNvPr>
            <p:cNvSpPr/>
            <p:nvPr/>
          </p:nvSpPr>
          <p:spPr>
            <a:xfrm rot="8100000" flipH="1" flipV="1">
              <a:off x="10625042" y="1448827"/>
              <a:ext cx="53549" cy="233295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7E468C2-69B8-470B-85E3-801A3CB1D7E2}"/>
                </a:ext>
              </a:extLst>
            </p:cNvPr>
            <p:cNvSpPr>
              <a:spLocks noChangeAspect="1"/>
            </p:cNvSpPr>
            <p:nvPr/>
          </p:nvSpPr>
          <p:spPr>
            <a:xfrm rot="2700000" flipH="1" flipV="1">
              <a:off x="10292519" y="1686748"/>
              <a:ext cx="926985" cy="530086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1A4B040-51E3-4DA0-B21D-EEE173E75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1600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CD90-429B-4A55-B6C8-DD6CE699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3" y="2113199"/>
            <a:ext cx="11090274" cy="3979625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4EE704-5DCA-484E-85E0-0E3A7B1C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69B66-1C18-44A2-93F7-97DED26F2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4B5A0-66FA-433A-8DC5-C097C63B4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71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062BF5C-3876-4161-B4FF-14CA94D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549275"/>
            <a:ext cx="3566160" cy="3384550"/>
          </a:xfrm>
        </p:spPr>
        <p:txBody>
          <a:bodyPr wrap="square" anchor="b" anchorCtr="0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17C5C60-EC4D-410B-9997-0B73289605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0822156" y="4143453"/>
            <a:ext cx="734257" cy="760506"/>
            <a:chOff x="5243759" y="1363788"/>
            <a:chExt cx="734257" cy="760506"/>
          </a:xfrm>
        </p:grpSpPr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0573155C-3428-4F4F-AE66-A519D777EAAE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356930" y="1363788"/>
              <a:ext cx="621086" cy="364601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1853496C-159E-4D47-94B5-0835FB6511BA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243759" y="1430747"/>
              <a:ext cx="305942" cy="538275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CE93E330-715B-44E8-84D9-CE166D428DAB}"/>
                </a:ext>
              </a:extLst>
            </p:cNvPr>
            <p:cNvSpPr>
              <a:spLocks/>
            </p:cNvSpPr>
            <p:nvPr/>
          </p:nvSpPr>
          <p:spPr bwMode="auto">
            <a:xfrm rot="1800000">
              <a:off x="5508097" y="1586019"/>
              <a:ext cx="315144" cy="538275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2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80A2FA6F-99B7-4984-A80C-570644889F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5668780" y="50590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39C8C03-81B3-4DE8-B96A-78258E4467C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>
            <a:noAutofit/>
          </a:bodyPr>
          <a:lstStyle>
            <a:lvl1pPr>
              <a:buNone/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C1FBB56D-C8B1-4ED9-A5DB-72BA636DADF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35809" y="656633"/>
            <a:ext cx="5132388" cy="5132388"/>
          </a:xfrm>
          <a:custGeom>
            <a:avLst/>
            <a:gdLst>
              <a:gd name="connsiteX0" fmla="*/ 2566194 w 5132388"/>
              <a:gd name="connsiteY0" fmla="*/ 0 h 5132388"/>
              <a:gd name="connsiteX1" fmla="*/ 5132388 w 5132388"/>
              <a:gd name="connsiteY1" fmla="*/ 2566194 h 5132388"/>
              <a:gd name="connsiteX2" fmla="*/ 2566194 w 5132388"/>
              <a:gd name="connsiteY2" fmla="*/ 5132388 h 5132388"/>
              <a:gd name="connsiteX3" fmla="*/ 0 w 5132388"/>
              <a:gd name="connsiteY3" fmla="*/ 2566194 h 5132388"/>
              <a:gd name="connsiteX4" fmla="*/ 2566194 w 5132388"/>
              <a:gd name="connsiteY4" fmla="*/ 0 h 513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  <a:solidFill>
            <a:schemeClr val="accent5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81B449-7B97-41DC-B23F-65EDCBD31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6B46D5-337B-4906-8412-4EEA3884F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6F230-C9A7-407A-B923-873839C8D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87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E38C6F9E-A74F-4F54-9409-B6B93DF8C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5773729"/>
            <a:ext cx="12192000" cy="1084271"/>
          </a:xfrm>
          <a:prstGeom prst="rect">
            <a:avLst/>
          </a:prstGeom>
          <a:gradFill flip="none" rotWithShape="1">
            <a:gsLst>
              <a:gs pos="100000">
                <a:schemeClr val="bg2">
                  <a:alpha val="60000"/>
                </a:schemeClr>
              </a:gs>
              <a:gs pos="40000">
                <a:schemeClr val="bg2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F0F71C5-78A4-4793-9BD4-3DF0EE3E3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/>
        </p:nvSpPr>
        <p:spPr>
          <a:xfrm>
            <a:off x="10288775" y="762609"/>
            <a:ext cx="1080000" cy="108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254000" dist="127000" dir="2700000">
              <a:schemeClr val="accent1">
                <a:lumMod val="60000"/>
                <a:lumOff val="40000"/>
                <a:alpha val="4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Title 5">
            <a:extLst>
              <a:ext uri="{FF2B5EF4-FFF2-40B4-BE49-F238E27FC236}">
                <a16:creationId xmlns:a16="http://schemas.microsoft.com/office/drawing/2014/main" id="{36F60F77-4CC9-4F86-B70A-85012C6588A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0" y="548640"/>
            <a:ext cx="8281987" cy="1253041"/>
          </a:xfrm>
        </p:spPr>
        <p:txBody>
          <a:bodyPr>
            <a:noAutofit/>
          </a:bodyPr>
          <a:lstStyle/>
          <a:p>
            <a:r>
              <a:rPr lang="en-US"/>
              <a:t>Team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6093F87-C1F6-4FAB-B891-6F7D7FC20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00565" y="4518946"/>
            <a:ext cx="1980001" cy="1363916"/>
            <a:chOff x="4879602" y="3781429"/>
            <a:chExt cx="1980001" cy="1363916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E1A4FD5C-1E5B-46D1-BA9D-99928D19AF04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5005634" y="4191206"/>
              <a:ext cx="1853969" cy="926985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st="50800" dir="162000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B7DF0ED5-A971-408F-A055-C7E5D7A623CD}"/>
                </a:ext>
              </a:extLst>
            </p:cNvPr>
            <p:cNvSpPr>
              <a:spLocks noChangeAspect="1"/>
            </p:cNvSpPr>
            <p:nvPr/>
          </p:nvSpPr>
          <p:spPr>
            <a:xfrm rot="18900000" flipV="1">
              <a:off x="4957101" y="4052255"/>
              <a:ext cx="1853969" cy="1093090"/>
            </a:xfrm>
            <a:custGeom>
              <a:avLst/>
              <a:gdLst>
                <a:gd name="connsiteX0" fmla="*/ 1329373 w 2658746"/>
                <a:gd name="connsiteY0" fmla="*/ 0 h 1329373"/>
                <a:gd name="connsiteX1" fmla="*/ 2658746 w 2658746"/>
                <a:gd name="connsiteY1" fmla="*/ 1329373 h 1329373"/>
                <a:gd name="connsiteX2" fmla="*/ 1994059 w 2658746"/>
                <a:gd name="connsiteY2" fmla="*/ 1329373 h 1329373"/>
                <a:gd name="connsiteX3" fmla="*/ 1329373 w 2658746"/>
                <a:gd name="connsiteY3" fmla="*/ 664687 h 1329373"/>
                <a:gd name="connsiteX4" fmla="*/ 664687 w 2658746"/>
                <a:gd name="connsiteY4" fmla="*/ 1329373 h 1329373"/>
                <a:gd name="connsiteX5" fmla="*/ 0 w 2658746"/>
                <a:gd name="connsiteY5" fmla="*/ 1329373 h 1329373"/>
                <a:gd name="connsiteX6" fmla="*/ 1329373 w 2658746"/>
                <a:gd name="connsiteY6" fmla="*/ 0 h 1329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AA81F353-4C5B-4A37-9846-2C1E2D0FC25F}"/>
                </a:ext>
              </a:extLst>
            </p:cNvPr>
            <p:cNvSpPr/>
            <p:nvPr/>
          </p:nvSpPr>
          <p:spPr>
            <a:xfrm rot="13500000" flipV="1">
              <a:off x="6040374" y="3601683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42B74EA3-11CE-4D3F-99AD-162563447653}"/>
                </a:ext>
              </a:extLst>
            </p:cNvPr>
            <p:cNvSpPr/>
            <p:nvPr/>
          </p:nvSpPr>
          <p:spPr>
            <a:xfrm rot="13500000" flipV="1">
              <a:off x="5059348" y="4582709"/>
              <a:ext cx="107098" cy="466589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8F41896B-6DDA-4F82-9F74-3EBF93A3CD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78992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7" name="Picture Placeholder 55">
            <a:extLst>
              <a:ext uri="{FF2B5EF4-FFF2-40B4-BE49-F238E27FC236}">
                <a16:creationId xmlns:a16="http://schemas.microsoft.com/office/drawing/2014/main" id="{EF85499B-C29A-4C8B-922C-7CE4771E352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38384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8" name="Picture Placeholder 55">
            <a:extLst>
              <a:ext uri="{FF2B5EF4-FFF2-40B4-BE49-F238E27FC236}">
                <a16:creationId xmlns:a16="http://schemas.microsoft.com/office/drawing/2014/main" id="{F82A1DB8-0AE7-4E17-B07B-FCF45B85EE1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61976" y="1993392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59" name="Picture Placeholder 55">
            <a:extLst>
              <a:ext uri="{FF2B5EF4-FFF2-40B4-BE49-F238E27FC236}">
                <a16:creationId xmlns:a16="http://schemas.microsoft.com/office/drawing/2014/main" id="{A83EEB6C-83B7-471D-B5A4-4071534048D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85568" y="1990724"/>
            <a:ext cx="1691640" cy="1435608"/>
          </a:xfrm>
          <a:solidFill>
            <a:schemeClr val="accent5"/>
          </a:solidFill>
        </p:spPr>
        <p:txBody>
          <a:bodyPr>
            <a:noAutofit/>
          </a:bodyPr>
          <a:lstStyle/>
          <a:p>
            <a:r>
              <a:rPr lang="en-US"/>
              <a:t>Click icon to add picture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17A96A8C-F792-485A-9BB9-4DEDCA0CE6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79500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6C65AE07-519E-4E3B-8521-621C834391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078733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5" name="Text Placeholder 62">
            <a:extLst>
              <a:ext uri="{FF2B5EF4-FFF2-40B4-BE49-F238E27FC236}">
                <a16:creationId xmlns:a16="http://schemas.microsoft.com/office/drawing/2014/main" id="{FB878318-C287-428B-8105-429BC4B03F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839151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4" name="Text Placeholder 60">
            <a:extLst>
              <a:ext uri="{FF2B5EF4-FFF2-40B4-BE49-F238E27FC236}">
                <a16:creationId xmlns:a16="http://schemas.microsoft.com/office/drawing/2014/main" id="{1465E516-2CEF-4F9E-9375-7D41DCFCBB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838384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7" name="Text Placeholder 62">
            <a:extLst>
              <a:ext uri="{FF2B5EF4-FFF2-40B4-BE49-F238E27FC236}">
                <a16:creationId xmlns:a16="http://schemas.microsoft.com/office/drawing/2014/main" id="{FE012CE3-36AA-4016-A88E-27BCFFEFD6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62743" y="3781425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6" name="Text Placeholder 60">
            <a:extLst>
              <a:ext uri="{FF2B5EF4-FFF2-40B4-BE49-F238E27FC236}">
                <a16:creationId xmlns:a16="http://schemas.microsoft.com/office/drawing/2014/main" id="{8D5671AF-0137-4226-8A84-2784817E519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661976" y="4232949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69" name="Text Placeholder 62">
            <a:extLst>
              <a:ext uri="{FF2B5EF4-FFF2-40B4-BE49-F238E27FC236}">
                <a16:creationId xmlns:a16="http://schemas.microsoft.com/office/drawing/2014/main" id="{DA1587F0-23BF-4FB8-B06C-2B0AA928E93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33112" y="3787288"/>
            <a:ext cx="1711325" cy="365760"/>
          </a:xfrm>
        </p:spPr>
        <p:txBody>
          <a:bodyPr>
            <a:noAutofit/>
          </a:bodyPr>
          <a:lstStyle>
            <a:lvl1pPr>
              <a:buNone/>
              <a:defRPr sz="2000"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68" name="Text Placeholder 60">
            <a:extLst>
              <a:ext uri="{FF2B5EF4-FFF2-40B4-BE49-F238E27FC236}">
                <a16:creationId xmlns:a16="http://schemas.microsoft.com/office/drawing/2014/main" id="{565C0B22-B5E7-44BB-A17C-7FB5BB5D82B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32345" y="4238812"/>
            <a:ext cx="1711572" cy="638175"/>
          </a:xfrm>
        </p:spPr>
        <p:txBody>
          <a:bodyPr>
            <a:noAutofit/>
          </a:bodyPr>
          <a:lstStyle>
            <a:lvl1pPr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661572-1A59-4E3B-BA65-3329E9468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EF84F1-99FE-4F0B-9E76-F581C2C1B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2D769-16B1-43C4-BF14-31755335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76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0_Content 2 column (comparison sli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FD65A50E-2F73-4426-8586-9731AFA2D2E0}"/>
              </a:ext>
            </a:extLst>
          </p:cNvPr>
          <p:cNvSpPr>
            <a:spLocks noChangeAspect="1"/>
          </p:cNvSpPr>
          <p:nvPr/>
        </p:nvSpPr>
        <p:spPr>
          <a:xfrm>
            <a:off x="11091612" y="5893466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B89C080-4102-49AE-BDA9-59A4A67E2486}"/>
              </a:ext>
            </a:extLst>
          </p:cNvPr>
          <p:cNvSpPr/>
          <p:nvPr/>
        </p:nvSpPr>
        <p:spPr>
          <a:xfrm>
            <a:off x="11451612" y="5827878"/>
            <a:ext cx="379049" cy="360000"/>
          </a:xfrm>
          <a:prstGeom prst="rect">
            <a:avLst/>
          </a:prstGeom>
          <a:solidFill>
            <a:schemeClr val="bg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E62014-F04C-495A-964E-6B888D49C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2" y="549275"/>
            <a:ext cx="11097551" cy="1332000"/>
          </a:xfrm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4800" dirty="0"/>
            </a:lvl1pPr>
          </a:lstStyle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5DF027-E633-44EE-ACA0-C205930AA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4" y="1731375"/>
            <a:ext cx="5437186" cy="535354"/>
          </a:xfrm>
        </p:spPr>
        <p:txBody>
          <a:bodyPr anchor="b">
            <a:noAutofit/>
          </a:bodyPr>
          <a:lstStyle>
            <a:lvl1pPr marL="0" indent="0">
              <a:buNone/>
              <a:defRPr sz="1400" b="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A4F363-FEEF-4CD2-A18E-17AE8D4851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863" y="2427370"/>
            <a:ext cx="5429114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E50F8C-4D64-40FD-AE8C-6A1F3C2A84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12024" y="1731375"/>
            <a:ext cx="5436392" cy="535354"/>
          </a:xfrm>
        </p:spPr>
        <p:txBody>
          <a:bodyPr vert="horz" wrap="square" lIns="0" tIns="0" rIns="0" bIns="0" rtlCol="0" anchor="b">
            <a:noAutofit/>
          </a:bodyPr>
          <a:lstStyle>
            <a:lvl1pPr>
              <a:buNone/>
              <a:defRPr lang="en-US" sz="1400" b="0" cap="all" spc="200" baseline="0" dirty="0">
                <a:solidFill>
                  <a:schemeClr val="tx1"/>
                </a:solidFill>
              </a:defRPr>
            </a:lvl1pPr>
          </a:lstStyle>
          <a:p>
            <a:pPr marL="228600" lvl="0" indent="-22860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AC943E-DB2B-40E0-907F-8EA1404791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12023" y="2427370"/>
            <a:ext cx="5436391" cy="3515555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CDCD5B-3F26-4AFA-8BD4-E5D8DD2AF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>
            <a:noAutofit/>
          </a:bodyPr>
          <a:lstStyle/>
          <a:p>
            <a:r>
              <a:rPr lang="en-US"/>
              <a:t>Tuesday, February 2, 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10D1EE-83A0-4FB5-9B25-8A73DE891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>
            <a:noAutofit/>
          </a:bodyPr>
          <a:lstStyle/>
          <a:p>
            <a:r>
              <a:rPr lang="en-US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031C35-2E5B-491D-85ED-DB42A4FE1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DBA1B0FB-D917-4C8C-928F-313BD683B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392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028302-E866-455D-8898-536230275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550800"/>
            <a:ext cx="11090275" cy="13330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94E72B-F0CF-4BC4-B509-A1C4508BE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863" y="2113862"/>
            <a:ext cx="11091600" cy="39789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CE49D-C22F-4540-AC09-E421D2A2ED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0863" y="6507212"/>
            <a:ext cx="262890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Tuesday, February 2, 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D5C3BE-317E-49E8-82B5-C8A7EC9C8A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59150" y="6507212"/>
            <a:ext cx="6379210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r>
              <a:rPr lang="en-US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74E12-6C16-431F-B2CE-E4B15916BA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48863" y="6507212"/>
            <a:ext cx="1692274" cy="15388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r">
              <a:defRPr sz="1000">
                <a:solidFill>
                  <a:schemeClr val="tx1">
                    <a:lumMod val="65000"/>
                    <a:alpha val="80000"/>
                  </a:schemeClr>
                </a:solidFill>
              </a:defRPr>
            </a:lvl1pPr>
          </a:lstStyle>
          <a:p>
            <a:fld id="{DBA1B0FB-D917-4C8C-928F-313BD683BF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557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33" r:id="rId3"/>
    <p:sldLayoutId id="2147483687" r:id="rId4"/>
    <p:sldLayoutId id="2147483734" r:id="rId5"/>
    <p:sldLayoutId id="2147483686" r:id="rId6"/>
    <p:sldLayoutId id="2147483696" r:id="rId7"/>
    <p:sldLayoutId id="2147483707" r:id="rId8"/>
    <p:sldLayoutId id="2147483689" r:id="rId9"/>
    <p:sldLayoutId id="2147483697" r:id="rId10"/>
    <p:sldLayoutId id="2147483731" r:id="rId11"/>
    <p:sldLayoutId id="2147483693" r:id="rId12"/>
    <p:sldLayoutId id="2147483685" r:id="rId13"/>
    <p:sldLayoutId id="2147483688" r:id="rId14"/>
    <p:sldLayoutId id="2147483691" r:id="rId15"/>
    <p:sldLayoutId id="2147483692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spcAft>
          <a:spcPts val="800"/>
        </a:spcAft>
        <a:buFont typeface="Arial" panose="020B0604020202020204" pitchFamily="34" charset="0"/>
        <a:buChar char="•"/>
        <a:defRPr sz="20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spcAft>
          <a:spcPts val="800"/>
        </a:spcAft>
        <a:buFont typeface="Arial" panose="020B0604020202020204" pitchFamily="34" charset="0"/>
        <a:buChar char="•"/>
        <a:defRPr sz="1400" kern="120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2" pos="3840">
          <p15:clr>
            <a:srgbClr val="F26B43"/>
          </p15:clr>
        </p15:guide>
        <p15:guide id="33" orient="horz" pos="2160">
          <p15:clr>
            <a:srgbClr val="F26B43"/>
          </p15:clr>
        </p15:guide>
        <p15:guide id="34" pos="347">
          <p15:clr>
            <a:srgbClr val="F26B43"/>
          </p15:clr>
        </p15:guide>
        <p15:guide id="35" pos="7333">
          <p15:clr>
            <a:srgbClr val="F26B43"/>
          </p15:clr>
        </p15:guide>
        <p15:guide id="36" orient="horz" pos="346">
          <p15:clr>
            <a:srgbClr val="F26B43"/>
          </p15:clr>
        </p15:guide>
        <p15:guide id="37" orient="horz" pos="3974">
          <p15:clr>
            <a:srgbClr val="F26B43"/>
          </p15:clr>
        </p15:guide>
        <p15:guide id="38" pos="824">
          <p15:clr>
            <a:srgbClr val="A4A3A4"/>
          </p15:clr>
        </p15:guide>
        <p15:guide id="39" pos="937">
          <p15:clr>
            <a:srgbClr val="A4A3A4"/>
          </p15:clr>
        </p15:guide>
        <p15:guide id="40" pos="1413">
          <p15:clr>
            <a:srgbClr val="A4A3A4"/>
          </p15:clr>
        </p15:guide>
        <p15:guide id="41" pos="1527">
          <p15:clr>
            <a:srgbClr val="A4A3A4"/>
          </p15:clr>
        </p15:guide>
        <p15:guide id="42" pos="2003">
          <p15:clr>
            <a:srgbClr val="A4A3A4"/>
          </p15:clr>
        </p15:guide>
        <p15:guide id="43" pos="2116">
          <p15:clr>
            <a:srgbClr val="A4A3A4"/>
          </p15:clr>
        </p15:guide>
        <p15:guide id="44" pos="2593">
          <p15:clr>
            <a:srgbClr val="A4A3A4"/>
          </p15:clr>
        </p15:guide>
        <p15:guide id="45" pos="2706">
          <p15:clr>
            <a:srgbClr val="A4A3A4"/>
          </p15:clr>
        </p15:guide>
        <p15:guide id="46" pos="3182">
          <p15:clr>
            <a:srgbClr val="A4A3A4"/>
          </p15:clr>
        </p15:guide>
        <p15:guide id="47" pos="3318">
          <p15:clr>
            <a:srgbClr val="A4A3A4"/>
          </p15:clr>
        </p15:guide>
        <p15:guide id="48" pos="3772">
          <p15:clr>
            <a:srgbClr val="A4A3A4"/>
          </p15:clr>
        </p15:guide>
        <p15:guide id="49" pos="3908">
          <p15:clr>
            <a:srgbClr val="A4A3A4"/>
          </p15:clr>
        </p15:guide>
        <p15:guide id="50" pos="4362">
          <p15:clr>
            <a:srgbClr val="A4A3A4"/>
          </p15:clr>
        </p15:guide>
        <p15:guide id="51" pos="4498">
          <p15:clr>
            <a:srgbClr val="A4A3A4"/>
          </p15:clr>
        </p15:guide>
        <p15:guide id="52" pos="4951">
          <p15:clr>
            <a:srgbClr val="A4A3A4"/>
          </p15:clr>
        </p15:guide>
        <p15:guide id="53" pos="5087">
          <p15:clr>
            <a:srgbClr val="A4A3A4"/>
          </p15:clr>
        </p15:guide>
        <p15:guide id="54" pos="5541">
          <p15:clr>
            <a:srgbClr val="A4A3A4"/>
          </p15:clr>
        </p15:guide>
        <p15:guide id="55" pos="5677">
          <p15:clr>
            <a:srgbClr val="A4A3A4"/>
          </p15:clr>
        </p15:guide>
        <p15:guide id="56" pos="6153">
          <p15:clr>
            <a:srgbClr val="A4A3A4"/>
          </p15:clr>
        </p15:guide>
        <p15:guide id="57" pos="6267">
          <p15:clr>
            <a:srgbClr val="A4A3A4"/>
          </p15:clr>
        </p15:guide>
        <p15:guide id="58" pos="6743">
          <p15:clr>
            <a:srgbClr val="A4A3A4"/>
          </p15:clr>
        </p15:guide>
        <p15:guide id="59" pos="6856">
          <p15:clr>
            <a:srgbClr val="A4A3A4"/>
          </p15:clr>
        </p15:guide>
        <p15:guide id="60" orient="horz" pos="3838">
          <p15:clr>
            <a:srgbClr val="A4A3A4"/>
          </p15:clr>
        </p15:guide>
        <p15:guide id="61" orient="horz" pos="2092">
          <p15:clr>
            <a:srgbClr val="A4A3A4"/>
          </p15:clr>
        </p15:guide>
        <p15:guide id="62" orient="horz" pos="2228">
          <p15:clr>
            <a:srgbClr val="A4A3A4"/>
          </p15:clr>
        </p15:guide>
        <p15:guide id="63" orient="horz" pos="845">
          <p15:clr>
            <a:srgbClr val="A4A3A4"/>
          </p15:clr>
        </p15:guide>
        <p15:guide id="64" orient="horz" pos="958">
          <p15:clr>
            <a:srgbClr val="A4A3A4"/>
          </p15:clr>
        </p15:guide>
        <p15:guide id="65" orient="horz" pos="1480">
          <p15:clr>
            <a:srgbClr val="A4A3A4"/>
          </p15:clr>
        </p15:guide>
        <p15:guide id="66" orient="horz" pos="1593">
          <p15:clr>
            <a:srgbClr val="A4A3A4"/>
          </p15:clr>
        </p15:guide>
        <p15:guide id="67" orient="horz" pos="2727">
          <p15:clr>
            <a:srgbClr val="A4A3A4"/>
          </p15:clr>
        </p15:guide>
        <p15:guide id="68" orient="horz" pos="2840">
          <p15:clr>
            <a:srgbClr val="A4A3A4"/>
          </p15:clr>
        </p15:guide>
        <p15:guide id="69" orient="horz" pos="3339">
          <p15:clr>
            <a:srgbClr val="A4A3A4"/>
          </p15:clr>
        </p15:guide>
        <p15:guide id="70" orient="horz" pos="3475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938C-9D94-4B05-979A-D39FFC45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05856" y="-695799"/>
            <a:ext cx="3565524" cy="2384898"/>
          </a:xfrm>
        </p:spPr>
        <p:txBody>
          <a:bodyPr anchor="b" anchorCtr="0">
            <a:normAutofit/>
          </a:bodyPr>
          <a:lstStyle/>
          <a:p>
            <a:pPr algn="ctr"/>
            <a:r>
              <a:rPr lang="fr-C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 </a:t>
            </a:r>
            <a:r>
              <a:rPr lang="fr-CA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</a:t>
            </a:r>
            <a:r>
              <a:rPr lang="fr-CA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_geneers</a:t>
            </a:r>
          </a:p>
        </p:txBody>
      </p:sp>
      <p:pic>
        <p:nvPicPr>
          <p:cNvPr id="14" name="Picture Placeholder 13" descr="Data Points Digital background">
            <a:extLst>
              <a:ext uri="{FF2B5EF4-FFF2-40B4-BE49-F238E27FC236}">
                <a16:creationId xmlns:a16="http://schemas.microsoft.com/office/drawing/2014/main" id="{9A8AD548-922D-4E1D-B19C-5F6E808B816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7452360" cy="6858000"/>
          </a:xfr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9A11267-FC52-4990-8D98-010AFABA55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85237" y="2016346"/>
            <a:ext cx="4206763" cy="484165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fr-C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Équipe FC 11 :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fr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Sean E.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fr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Justin B.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fr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Hervé R.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fr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Marwa A.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fr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Pascal F.</a:t>
            </a:r>
          </a:p>
          <a:p>
            <a:pPr marL="457200" indent="-457200" algn="just">
              <a:lnSpc>
                <a:spcPct val="100000"/>
              </a:lnSpc>
              <a:buFontTx/>
              <a:buChar char="-"/>
            </a:pPr>
            <a:r>
              <a:rPr lang="fr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Zeyad A.</a:t>
            </a:r>
          </a:p>
          <a:p>
            <a:pPr marL="457200" indent="-457200">
              <a:buFontTx/>
              <a:buChar char="-"/>
            </a:pPr>
            <a:endParaRPr lang="fr-C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Download logos | Brand | University of Ottawa">
            <a:extLst>
              <a:ext uri="{FF2B5EF4-FFF2-40B4-BE49-F238E27FC236}">
                <a16:creationId xmlns:a16="http://schemas.microsoft.com/office/drawing/2014/main" id="{C8A6998F-30C7-4723-BFB3-88523E13B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963" y="5348177"/>
            <a:ext cx="1250179" cy="1058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814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4148FF9-99CC-60B4-9EDF-BD0403E77AE1}"/>
              </a:ext>
            </a:extLst>
          </p:cNvPr>
          <p:cNvSpPr txBox="1"/>
          <p:nvPr/>
        </p:nvSpPr>
        <p:spPr>
          <a:xfrm>
            <a:off x="5238307" y="622162"/>
            <a:ext cx="6517573" cy="5613676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fr-CA" sz="3600" b="1" u="sng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 faire contre la </a:t>
            </a:r>
            <a:r>
              <a:rPr lang="fr-CA" sz="3600" b="1" i="1" u="sng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neige?</a:t>
            </a:r>
            <a:endParaRPr lang="fr-CA" sz="36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Anti-accumulation</a:t>
            </a:r>
            <a:r>
              <a:rPr lang="fr-CA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neige grâce au dôme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fr-CA" sz="3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endParaRPr lang="fr-CA" sz="3200" dirty="0">
              <a:solidFill>
                <a:schemeClr val="tx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Pare-neige</a:t>
            </a:r>
            <a:r>
              <a:rPr lang="fr-CA" sz="32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devant les roues</a:t>
            </a:r>
          </a:p>
        </p:txBody>
      </p:sp>
      <p:pic>
        <p:nvPicPr>
          <p:cNvPr id="11" name="Image 11" descr="Une image contenant intérieur, plancher, rayon, bois&#10;&#10;Description générée automatiquement">
            <a:extLst>
              <a:ext uri="{FF2B5EF4-FFF2-40B4-BE49-F238E27FC236}">
                <a16:creationId xmlns:a16="http://schemas.microsoft.com/office/drawing/2014/main" id="{9DE6F955-AD0A-49D8-B966-B90C4AD1D4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53" t="9688" r="5988" b="9363"/>
          <a:stretch/>
        </p:blipFill>
        <p:spPr>
          <a:xfrm>
            <a:off x="712381" y="223285"/>
            <a:ext cx="3540642" cy="275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4D338726-97AF-4622-811A-25D58019C8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3" b="28992"/>
          <a:stretch/>
        </p:blipFill>
        <p:spPr bwMode="auto">
          <a:xfrm>
            <a:off x="238789" y="3211029"/>
            <a:ext cx="4476236" cy="3423686"/>
          </a:xfrm>
          <a:prstGeom prst="ellipse">
            <a:avLst/>
          </a:prstGeom>
          <a:ln w="7620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394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>
            <a:extLst>
              <a:ext uri="{FF2B5EF4-FFF2-40B4-BE49-F238E27FC236}">
                <a16:creationId xmlns:a16="http://schemas.microsoft.com/office/drawing/2014/main" id="{F8FAEED9-1ECD-45F9-87A0-9394BAEABB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478" y="166504"/>
            <a:ext cx="4967434" cy="3428999"/>
          </a:xfrm>
        </p:spPr>
        <p:txBody>
          <a:bodyPr/>
          <a:lstStyle/>
          <a:p>
            <a:r>
              <a:rPr lang="fr-CA" sz="5400" dirty="0"/>
              <a:t>Merci pour votre attention!</a:t>
            </a:r>
            <a:br>
              <a:rPr lang="fr-CA" sz="5400" dirty="0"/>
            </a:br>
            <a:br>
              <a:rPr lang="fr-CA" sz="5400" dirty="0"/>
            </a:br>
            <a:r>
              <a:rPr lang="fr-CA" sz="5400" dirty="0"/>
              <a:t>Questions?</a:t>
            </a:r>
          </a:p>
        </p:txBody>
      </p:sp>
      <p:pic>
        <p:nvPicPr>
          <p:cNvPr id="1028" name="Picture 4" descr="Download logos | Brand | University of Ottawa">
            <a:extLst>
              <a:ext uri="{FF2B5EF4-FFF2-40B4-BE49-F238E27FC236}">
                <a16:creationId xmlns:a16="http://schemas.microsoft.com/office/drawing/2014/main" id="{D72A5780-E89C-425B-923C-C99AAE637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54" y="4325368"/>
            <a:ext cx="1932241" cy="163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" descr="Une image contenant plancher, intérieur&#10;&#10;Description générée automatiquement">
            <a:extLst>
              <a:ext uri="{FF2B5EF4-FFF2-40B4-BE49-F238E27FC236}">
                <a16:creationId xmlns:a16="http://schemas.microsoft.com/office/drawing/2014/main" id="{4D13B090-A1FE-47EC-8C24-869ED8502B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6" t="2143" b="7898"/>
          <a:stretch/>
        </p:blipFill>
        <p:spPr>
          <a:xfrm>
            <a:off x="5850831" y="994144"/>
            <a:ext cx="5922069" cy="4651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7798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EE9D0-494E-4F18-9856-5EBE8F78B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7579" y="-1458610"/>
            <a:ext cx="5437187" cy="2310883"/>
          </a:xfrm>
        </p:spPr>
        <p:txBody>
          <a:bodyPr/>
          <a:lstStyle/>
          <a:p>
            <a:r>
              <a:rPr lang="fr-CA"/>
              <a:t>Et … la loi?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7CE889-F022-4FF5-983E-65D1138D2D2D}"/>
              </a:ext>
            </a:extLst>
          </p:cNvPr>
          <p:cNvGrpSpPr/>
          <p:nvPr/>
        </p:nvGrpSpPr>
        <p:grpSpPr>
          <a:xfrm>
            <a:off x="922613" y="852273"/>
            <a:ext cx="10156513" cy="5539895"/>
            <a:chOff x="1022681" y="946298"/>
            <a:chExt cx="9663042" cy="567778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C6439B9-908E-4907-87D7-984D6265E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22681" y="946298"/>
              <a:ext cx="9484169" cy="5677786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C1FD0BE-00D2-43CD-9067-EB3BB6DD7028}"/>
                </a:ext>
              </a:extLst>
            </p:cNvPr>
            <p:cNvSpPr/>
            <p:nvPr/>
          </p:nvSpPr>
          <p:spPr>
            <a:xfrm>
              <a:off x="1467293" y="3062178"/>
              <a:ext cx="4933507" cy="510362"/>
            </a:xfrm>
            <a:prstGeom prst="rect">
              <a:avLst/>
            </a:prstGeom>
            <a:noFill/>
            <a:ln w="762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C3247EE-7026-414D-935F-2A9FB3E4EF7A}"/>
                </a:ext>
              </a:extLst>
            </p:cNvPr>
            <p:cNvSpPr/>
            <p:nvPr/>
          </p:nvSpPr>
          <p:spPr>
            <a:xfrm>
              <a:off x="1467292" y="5699052"/>
              <a:ext cx="2509285" cy="393402"/>
            </a:xfrm>
            <a:prstGeom prst="rect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E8C051-140F-4B5C-A287-F22FA997ECD1}"/>
                </a:ext>
              </a:extLst>
            </p:cNvPr>
            <p:cNvSpPr/>
            <p:nvPr/>
          </p:nvSpPr>
          <p:spPr>
            <a:xfrm>
              <a:off x="1467292" y="6221973"/>
              <a:ext cx="6516000" cy="393402"/>
            </a:xfrm>
            <a:prstGeom prst="rect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855BA0E-5303-460A-BB41-065185690F66}"/>
                </a:ext>
              </a:extLst>
            </p:cNvPr>
            <p:cNvSpPr/>
            <p:nvPr/>
          </p:nvSpPr>
          <p:spPr>
            <a:xfrm>
              <a:off x="1467292" y="4161686"/>
              <a:ext cx="5358810" cy="393402"/>
            </a:xfrm>
            <a:prstGeom prst="rect">
              <a:avLst/>
            </a:prstGeom>
            <a:noFill/>
            <a:ln w="762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310799-1C14-4E0B-87F1-42D35520E5DE}"/>
                </a:ext>
              </a:extLst>
            </p:cNvPr>
            <p:cNvSpPr txBox="1"/>
            <p:nvPr/>
          </p:nvSpPr>
          <p:spPr>
            <a:xfrm>
              <a:off x="4029742" y="5629022"/>
              <a:ext cx="665598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CA" sz="120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https://www.scrantonproducts.com/removing-graffiti-from-lockers-and-bathroom-walls/#:~:text=HDPE%20material%20has%20an%20associated,and%20then%20wipe%20it%20away.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78ED3D2-9CA4-4110-96A0-93A441DBD036}"/>
              </a:ext>
            </a:extLst>
          </p:cNvPr>
          <p:cNvSpPr txBox="1"/>
          <p:nvPr/>
        </p:nvSpPr>
        <p:spPr>
          <a:xfrm>
            <a:off x="202018" y="6392168"/>
            <a:ext cx="11578856" cy="336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CA" sz="1200">
                <a:latin typeface="Times New Roman" panose="02020603050405020304" pitchFamily="18" charset="0"/>
                <a:cs typeface="Times New Roman" panose="02020603050405020304" pitchFamily="18" charset="0"/>
              </a:rPr>
              <a:t>https://ottawa.ca/fr/vivre-ottawa/reglements-licences-et-permis/reglements/reglements-z/gestion-des-dechets-solides-reglement-ndeg-2012-370#partie-iv-conteneurs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E964C3-5200-41A2-A2BE-A4B90F5B98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5" t="7124" r="19002" b="27857"/>
          <a:stretch/>
        </p:blipFill>
        <p:spPr bwMode="auto">
          <a:xfrm>
            <a:off x="7617436" y="2455875"/>
            <a:ext cx="2906485" cy="27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684A795-B5F4-470F-82FE-D7DD4F478728}"/>
              </a:ext>
            </a:extLst>
          </p:cNvPr>
          <p:cNvCxnSpPr/>
          <p:nvPr/>
        </p:nvCxnSpPr>
        <p:spPr>
          <a:xfrm>
            <a:off x="6631045" y="4488345"/>
            <a:ext cx="930728" cy="3347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865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A26CD-A086-407A-A72D-AA2B84AC7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169" y="-1694194"/>
            <a:ext cx="5437187" cy="2986234"/>
          </a:xfrm>
        </p:spPr>
        <p:txBody>
          <a:bodyPr/>
          <a:lstStyle/>
          <a:p>
            <a:r>
              <a:rPr lang="fr-CA"/>
              <a:t>Et … l’entretien?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F07A7E-1BFD-4C39-ACEE-D96869153827}"/>
              </a:ext>
            </a:extLst>
          </p:cNvPr>
          <p:cNvSpPr txBox="1"/>
          <p:nvPr/>
        </p:nvSpPr>
        <p:spPr>
          <a:xfrm>
            <a:off x="2083095" y="4418864"/>
            <a:ext cx="106777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https://dentonoverheaddoor.com/2020/07/how-often-should-you-lubricate-your-garage-door/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E5BA74-2A00-4667-8530-DF48D17DBF5D}"/>
              </a:ext>
            </a:extLst>
          </p:cNvPr>
          <p:cNvSpPr txBox="1"/>
          <p:nvPr/>
        </p:nvSpPr>
        <p:spPr>
          <a:xfrm>
            <a:off x="328095" y="1864319"/>
            <a:ext cx="116122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Selon ce producteur de porte de garage, il est souhaitable de lubrifier les pièces aux 3-12 mois.</a:t>
            </a:r>
          </a:p>
          <a:p>
            <a:r>
              <a:rPr lang="fr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fr-CA" sz="3200">
                <a:latin typeface="Times New Roman" panose="02020603050405020304" pitchFamily="18" charset="0"/>
                <a:cs typeface="Times New Roman" panose="02020603050405020304" pitchFamily="18" charset="0"/>
              </a:rPr>
              <a:t>PAS de WD-40, mais un lubrifiant à base de silicone ou de lithium blanc</a:t>
            </a:r>
          </a:p>
        </p:txBody>
      </p:sp>
    </p:spTree>
    <p:extLst>
      <p:ext uri="{BB962C8B-B14F-4D97-AF65-F5344CB8AC3E}">
        <p14:creationId xmlns:p14="http://schemas.microsoft.com/office/powerpoint/2010/main" val="4203411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A26CD-A086-407A-A72D-AA2B84AC7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1169" y="-1694194"/>
            <a:ext cx="8064764" cy="3006527"/>
          </a:xfrm>
        </p:spPr>
        <p:txBody>
          <a:bodyPr/>
          <a:lstStyle/>
          <a:p>
            <a:r>
              <a:rPr lang="fr-CA" dirty="0"/>
              <a:t>Et … l’intégrité  structurale?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E5BA74-2A00-4667-8530-DF48D17DBF5D}"/>
              </a:ext>
            </a:extLst>
          </p:cNvPr>
          <p:cNvSpPr txBox="1"/>
          <p:nvPr/>
        </p:nvSpPr>
        <p:spPr>
          <a:xfrm>
            <a:off x="461169" y="1743746"/>
            <a:ext cx="116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Ajout de nervures en HDPE dans le dôme pour distribuer la charge 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17B7AF-846B-4F18-B735-B0A41399DD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7" t="15001" r="14523" b="2857"/>
          <a:stretch/>
        </p:blipFill>
        <p:spPr bwMode="auto">
          <a:xfrm>
            <a:off x="1469571" y="2651139"/>
            <a:ext cx="3722915" cy="296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41BCFCD-87A5-4688-BF1A-112843250F0A}"/>
              </a:ext>
            </a:extLst>
          </p:cNvPr>
          <p:cNvSpPr txBox="1"/>
          <p:nvPr/>
        </p:nvSpPr>
        <p:spPr>
          <a:xfrm>
            <a:off x="1469571" y="5786163"/>
            <a:ext cx="60987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http://bdml.stanford.edu/Main/PeggysBDMLBlog</a:t>
            </a:r>
          </a:p>
        </p:txBody>
      </p:sp>
      <p:pic>
        <p:nvPicPr>
          <p:cNvPr id="1028" name="Picture 4" descr="Plastic parts with reinforcement ribs | Download Scientific Diagram">
            <a:extLst>
              <a:ext uri="{FF2B5EF4-FFF2-40B4-BE49-F238E27FC236}">
                <a16:creationId xmlns:a16="http://schemas.microsoft.com/office/drawing/2014/main" id="{024A8589-2003-4974-9EBA-115114E4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303" y="2651139"/>
            <a:ext cx="5479138" cy="290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9E64EB-A630-4773-96FF-E5DCBA477887}"/>
              </a:ext>
            </a:extLst>
          </p:cNvPr>
          <p:cNvSpPr txBox="1"/>
          <p:nvPr/>
        </p:nvSpPr>
        <p:spPr>
          <a:xfrm>
            <a:off x="6352946" y="5678441"/>
            <a:ext cx="5147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https://www.researchgate.net/publication/341411010_Research_on_automatic_generation_technology_of_ejector_pin_for_injection_mold</a:t>
            </a:r>
          </a:p>
        </p:txBody>
      </p:sp>
    </p:spTree>
    <p:extLst>
      <p:ext uri="{BB962C8B-B14F-4D97-AF65-F5344CB8AC3E}">
        <p14:creationId xmlns:p14="http://schemas.microsoft.com/office/powerpoint/2010/main" val="1724767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A26CD-A086-407A-A72D-AA2B84AC7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649" y="-2272508"/>
            <a:ext cx="8911431" cy="3210082"/>
          </a:xfrm>
        </p:spPr>
        <p:txBody>
          <a:bodyPr/>
          <a:lstStyle/>
          <a:p>
            <a:r>
              <a:rPr lang="fr-CA" dirty="0"/>
              <a:t>Et … la production commerciale?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473393-C88E-4626-A8E7-0D9A8337E637}"/>
              </a:ext>
            </a:extLst>
          </p:cNvPr>
          <p:cNvSpPr txBox="1"/>
          <p:nvPr/>
        </p:nvSpPr>
        <p:spPr>
          <a:xfrm>
            <a:off x="25399" y="4735958"/>
            <a:ext cx="189867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https://icomold.com/what-is-hdpe-molding/#:~:text=HDPE%20Injection%20Molding&amp;text=The%20HDPE%20plastic%20is%20first,begins%20to%20harden%20almost%20immediately.</a:t>
            </a:r>
          </a:p>
        </p:txBody>
      </p:sp>
      <p:pic>
        <p:nvPicPr>
          <p:cNvPr id="2050" name="Picture 2" descr="Animation of the Injection Molding Process">
            <a:extLst>
              <a:ext uri="{FF2B5EF4-FFF2-40B4-BE49-F238E27FC236}">
                <a16:creationId xmlns:a16="http://schemas.microsoft.com/office/drawing/2014/main" id="{A2404C0B-76B3-4638-9188-23588B595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21" y="1624451"/>
            <a:ext cx="6906155" cy="504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5171284-B7FD-4D1D-A7D7-803AEAF43124}"/>
              </a:ext>
            </a:extLst>
          </p:cNvPr>
          <p:cNvSpPr txBox="1"/>
          <p:nvPr/>
        </p:nvSpPr>
        <p:spPr>
          <a:xfrm>
            <a:off x="799283" y="937574"/>
            <a:ext cx="116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Moulage par injection : production de </a:t>
            </a:r>
            <a:r>
              <a:rPr lang="fr-C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remises</a:t>
            </a: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CA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structures pour enfants, etc.</a:t>
            </a:r>
            <a:endParaRPr lang="fr-C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C71AF1B-2AAD-42D9-8472-665BDC05808B}"/>
              </a:ext>
            </a:extLst>
          </p:cNvPr>
          <p:cNvSpPr txBox="1"/>
          <p:nvPr/>
        </p:nvSpPr>
        <p:spPr>
          <a:xfrm>
            <a:off x="2319865" y="6004710"/>
            <a:ext cx="755226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https://icomold.com/plastic-injection-mold/</a:t>
            </a:r>
          </a:p>
        </p:txBody>
      </p:sp>
    </p:spTree>
    <p:extLst>
      <p:ext uri="{BB962C8B-B14F-4D97-AF65-F5344CB8AC3E}">
        <p14:creationId xmlns:p14="http://schemas.microsoft.com/office/powerpoint/2010/main" val="37319939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A26CD-A086-407A-A72D-AA2B84AC7A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649" y="-2272508"/>
            <a:ext cx="8911431" cy="3210082"/>
          </a:xfrm>
        </p:spPr>
        <p:txBody>
          <a:bodyPr/>
          <a:lstStyle/>
          <a:p>
            <a:r>
              <a:rPr lang="fr-CA" dirty="0"/>
              <a:t>Et … le prix ($)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8B29C1E-F02F-4B8A-B556-85A85D2360DA}"/>
              </a:ext>
            </a:extLst>
          </p:cNvPr>
          <p:cNvSpPr txBox="1"/>
          <p:nvPr/>
        </p:nvSpPr>
        <p:spPr>
          <a:xfrm>
            <a:off x="791119" y="1093660"/>
            <a:ext cx="11612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Quelques estimations…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A2CBC1-506B-4307-9884-60084C57A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15" y="1772966"/>
            <a:ext cx="3791303" cy="41298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BDE25D-20C9-4ACD-8B1F-DA18CFED3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22" r="4174"/>
          <a:stretch/>
        </p:blipFill>
        <p:spPr>
          <a:xfrm>
            <a:off x="5052876" y="2848997"/>
            <a:ext cx="6213838" cy="30057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624F7EE-670B-40C1-8A0E-D8E3CBF4418D}"/>
              </a:ext>
            </a:extLst>
          </p:cNvPr>
          <p:cNvSpPr txBox="1"/>
          <p:nvPr/>
        </p:nvSpPr>
        <p:spPr>
          <a:xfrm>
            <a:off x="4767943" y="5965166"/>
            <a:ext cx="716824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https://www.homedepot.ca/product/rubbermaid-big-max-7-ft-x-7-ft-weather-resistant-resin-gardenoutdoor-storage-shed-in-brown/1000762039?eid=PS_GO_140203__ALL_PLA-526641&amp;pid=1000762039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0C7C1C-91E8-4718-B438-BA0E35EABC88}"/>
              </a:ext>
            </a:extLst>
          </p:cNvPr>
          <p:cNvSpPr txBox="1"/>
          <p:nvPr/>
        </p:nvSpPr>
        <p:spPr>
          <a:xfrm>
            <a:off x="930658" y="5967211"/>
            <a:ext cx="263910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https://adventureplaysystems.com/product/commercial-play-equipment/mushroom-house/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4A492DB-F247-4188-AB58-F9409E484F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2876" y="310244"/>
            <a:ext cx="6213838" cy="2538753"/>
          </a:xfrm>
          <a:prstGeom prst="rect">
            <a:avLst/>
          </a:prstGeom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E44ECC8-D3B0-483F-B30E-55E6B5191F28}"/>
              </a:ext>
            </a:extLst>
          </p:cNvPr>
          <p:cNvCxnSpPr/>
          <p:nvPr/>
        </p:nvCxnSpPr>
        <p:spPr>
          <a:xfrm>
            <a:off x="7453992" y="3689561"/>
            <a:ext cx="930728" cy="334736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1BF8E0-E77E-4638-BA4C-B3D2F492A7C8}"/>
              </a:ext>
            </a:extLst>
          </p:cNvPr>
          <p:cNvCxnSpPr>
            <a:cxnSpLocks/>
          </p:cNvCxnSpPr>
          <p:nvPr/>
        </p:nvCxnSpPr>
        <p:spPr>
          <a:xfrm flipH="1" flipV="1">
            <a:off x="1893938" y="2125079"/>
            <a:ext cx="712543" cy="32719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E1D794-2E0F-4C6E-BC28-9AE6237841CE}"/>
              </a:ext>
            </a:extLst>
          </p:cNvPr>
          <p:cNvCxnSpPr>
            <a:cxnSpLocks/>
          </p:cNvCxnSpPr>
          <p:nvPr/>
        </p:nvCxnSpPr>
        <p:spPr>
          <a:xfrm flipV="1">
            <a:off x="7538357" y="4247939"/>
            <a:ext cx="846363" cy="485110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0166C70-BE89-4B59-BDEF-70C931EA337C}"/>
              </a:ext>
            </a:extLst>
          </p:cNvPr>
          <p:cNvCxnSpPr>
            <a:cxnSpLocks/>
          </p:cNvCxnSpPr>
          <p:nvPr/>
        </p:nvCxnSpPr>
        <p:spPr>
          <a:xfrm flipV="1">
            <a:off x="663151" y="2125079"/>
            <a:ext cx="740057" cy="327193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207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6426E-F6F6-4A7C-9181-8C3090996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4" y="-685603"/>
            <a:ext cx="3565524" cy="1997855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60D6F-4D0F-4D33-B2A7-159C8583F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64" y="1596771"/>
            <a:ext cx="5796773" cy="4298870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Définition du problème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 et utilisateurs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État actuel du marché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fr-CA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et avantages de NOTRE solution commerciale</a:t>
            </a:r>
            <a:endParaRPr lang="fr-CA" sz="3200" dirty="0">
              <a:solidFill>
                <a:srgbClr val="FFFFFF">
                  <a:alpha val="6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fr-CA" sz="2400" dirty="0"/>
          </a:p>
        </p:txBody>
      </p:sp>
      <p:pic>
        <p:nvPicPr>
          <p:cNvPr id="8" name="Picture Placeholder 7" descr="Digital Data">
            <a:extLst>
              <a:ext uri="{FF2B5EF4-FFF2-40B4-BE49-F238E27FC236}">
                <a16:creationId xmlns:a16="http://schemas.microsoft.com/office/drawing/2014/main" id="{06D2324F-3B7B-45EF-9584-C8EADD2C8C0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8928" y="1596771"/>
            <a:ext cx="3448558" cy="3448558"/>
          </a:xfrm>
        </p:spPr>
      </p:pic>
      <p:pic>
        <p:nvPicPr>
          <p:cNvPr id="10" name="Picture Placeholder 9" descr="Data Points ">
            <a:extLst>
              <a:ext uri="{FF2B5EF4-FFF2-40B4-BE49-F238E27FC236}">
                <a16:creationId xmlns:a16="http://schemas.microsoft.com/office/drawing/2014/main" id="{71F862F9-0E8A-4DB9-8083-1C3AA6E5D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8575" y="596392"/>
            <a:ext cx="2263776" cy="2263776"/>
          </a:xfrm>
        </p:spPr>
      </p:pic>
      <p:pic>
        <p:nvPicPr>
          <p:cNvPr id="12" name="Picture Placeholder 11" descr="Data Background">
            <a:extLst>
              <a:ext uri="{FF2B5EF4-FFF2-40B4-BE49-F238E27FC236}">
                <a16:creationId xmlns:a16="http://schemas.microsoft.com/office/drawing/2014/main" id="{A63F39B9-0715-40B5-8ECB-9B983F99C69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1612" y="3324733"/>
            <a:ext cx="2936876" cy="2936876"/>
          </a:xfrm>
        </p:spPr>
      </p:pic>
    </p:spTree>
    <p:extLst>
      <p:ext uri="{BB962C8B-B14F-4D97-AF65-F5344CB8AC3E}">
        <p14:creationId xmlns:p14="http://schemas.microsoft.com/office/powerpoint/2010/main" val="23132348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23418ADF-358F-4647-A511-FCFFEDA83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12" y="4127501"/>
            <a:ext cx="4500562" cy="1781574"/>
          </a:xfrm>
        </p:spPr>
        <p:txBody>
          <a:bodyPr/>
          <a:lstStyle/>
          <a:p>
            <a:r>
              <a:rPr lang="fr-CA"/>
              <a:t>Le problème à résoudre :</a:t>
            </a:r>
          </a:p>
        </p:txBody>
      </p:sp>
      <p:pic>
        <p:nvPicPr>
          <p:cNvPr id="18" name="Picture Placeholder 17" descr="A group of people sitting at a table">
            <a:extLst>
              <a:ext uri="{FF2B5EF4-FFF2-40B4-BE49-F238E27FC236}">
                <a16:creationId xmlns:a16="http://schemas.microsoft.com/office/drawing/2014/main" id="{E2536017-F539-430C-A901-70AB81CA61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0" y="-307330"/>
            <a:ext cx="3054096" cy="3429000"/>
          </a:xfrm>
        </p:spPr>
      </p:pic>
      <p:pic>
        <p:nvPicPr>
          <p:cNvPr id="20" name="Picture Placeholder 19" descr="Data Points Digital background">
            <a:extLst>
              <a:ext uri="{FF2B5EF4-FFF2-40B4-BE49-F238E27FC236}">
                <a16:creationId xmlns:a16="http://schemas.microsoft.com/office/drawing/2014/main" id="{528A7D8D-1AB5-46C4-93FA-D92C2FD5169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3054096" y="-307330"/>
            <a:ext cx="3054096" cy="3429000"/>
          </a:xfrm>
        </p:spPr>
      </p:pic>
      <p:pic>
        <p:nvPicPr>
          <p:cNvPr id="25" name="Picture Placeholder 24" descr="Digital Graph Screen">
            <a:extLst>
              <a:ext uri="{FF2B5EF4-FFF2-40B4-BE49-F238E27FC236}">
                <a16:creationId xmlns:a16="http://schemas.microsoft.com/office/drawing/2014/main" id="{B7353C46-ACC1-4078-85C2-26B57B0E58B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9137904" y="-307330"/>
            <a:ext cx="3054096" cy="3429000"/>
          </a:xfrm>
        </p:spPr>
      </p:pic>
      <p:pic>
        <p:nvPicPr>
          <p:cNvPr id="23" name="Picture Placeholder 22" descr="A person drawing on a white board">
            <a:extLst>
              <a:ext uri="{FF2B5EF4-FFF2-40B4-BE49-F238E27FC236}">
                <a16:creationId xmlns:a16="http://schemas.microsoft.com/office/drawing/2014/main" id="{2B3C4F95-A0FA-45D9-BF43-1C398F65B89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" b="42"/>
          <a:stretch/>
        </p:blipFill>
        <p:spPr>
          <a:xfrm>
            <a:off x="6083808" y="-307330"/>
            <a:ext cx="3054096" cy="3429000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88BF9B-7C85-49AB-BB66-6BCD257272B0}"/>
              </a:ext>
            </a:extLst>
          </p:cNvPr>
          <p:cNvSpPr txBox="1"/>
          <p:nvPr/>
        </p:nvSpPr>
        <p:spPr>
          <a:xfrm>
            <a:off x="4043775" y="3429000"/>
            <a:ext cx="78742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CA" sz="32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Concevoir pour le </a:t>
            </a:r>
            <a:r>
              <a:rPr lang="fr-CA" sz="3200" b="1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service de recyclage de l’université d'Ottawa</a:t>
            </a:r>
            <a:r>
              <a:rPr lang="fr-CA" sz="3200">
                <a:solidFill>
                  <a:srgbClr val="00B0F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 </a:t>
            </a:r>
            <a:r>
              <a:rPr lang="fr-CA" sz="32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et sa coordinatrice un produit </a:t>
            </a:r>
            <a:r>
              <a:rPr lang="fr-CA" sz="32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durable</a:t>
            </a:r>
            <a:r>
              <a:rPr lang="fr-CA" sz="32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 pour </a:t>
            </a:r>
            <a:r>
              <a:rPr lang="fr-CA" sz="3200" b="1">
                <a:solidFill>
                  <a:srgbClr val="FFFF00"/>
                </a:solidFill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camoufler</a:t>
            </a:r>
            <a:r>
              <a:rPr lang="fr-CA" sz="32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 les poubelles avec un dispositif </a:t>
            </a:r>
            <a:r>
              <a:rPr lang="fr-CA" sz="3200" b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sécuritaire</a:t>
            </a:r>
            <a:r>
              <a:rPr lang="fr-CA" sz="32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fr-CA" sz="3200" b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facile à utiliser</a:t>
            </a:r>
            <a:r>
              <a:rPr lang="fr-CA" sz="32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, </a:t>
            </a:r>
            <a:r>
              <a:rPr lang="fr-CA" sz="3200" b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sécurisé</a:t>
            </a:r>
            <a:r>
              <a:rPr lang="fr-CA" sz="32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 et </a:t>
            </a:r>
            <a:r>
              <a:rPr lang="fr-CA" sz="3200" b="1">
                <a:solidFill>
                  <a:srgbClr val="FF6600"/>
                </a:solidFill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universel</a:t>
            </a:r>
            <a:r>
              <a:rPr lang="fr-CA" sz="3200">
                <a:effectLst/>
                <a:latin typeface="Times New Roman" panose="02020603050405020304" pitchFamily="18" charset="0"/>
                <a:ea typeface="Yu Mincho" panose="02020400000000000000" pitchFamily="18" charset="-128"/>
                <a:cs typeface="Arial" panose="020B0604020202020204" pitchFamily="34" charset="0"/>
              </a:rPr>
              <a:t> à tous les sites du campus.</a:t>
            </a:r>
            <a:endParaRPr lang="fr-CA" sz="320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  <a:p>
            <a:endParaRPr lang="fr-CA" sz="3200"/>
          </a:p>
        </p:txBody>
      </p:sp>
    </p:spTree>
    <p:extLst>
      <p:ext uri="{BB962C8B-B14F-4D97-AF65-F5344CB8AC3E}">
        <p14:creationId xmlns:p14="http://schemas.microsoft.com/office/powerpoint/2010/main" val="2158886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57" y="-179583"/>
            <a:ext cx="9667025" cy="1116418"/>
          </a:xfrm>
        </p:spPr>
        <p:txBody>
          <a:bodyPr>
            <a:normAutofit/>
          </a:bodyPr>
          <a:lstStyle/>
          <a:p>
            <a:r>
              <a:rPr lang="fr-CA" sz="4800"/>
              <a:t>À qui la solution est-elle destinée?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C08B4AF-FDB7-46F8-908D-8E66FB166421}"/>
              </a:ext>
            </a:extLst>
          </p:cNvPr>
          <p:cNvCxnSpPr/>
          <p:nvPr/>
        </p:nvCxnSpPr>
        <p:spPr>
          <a:xfrm>
            <a:off x="949842" y="1796902"/>
            <a:ext cx="10292316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CACBEE9-053C-4083-BAC4-E1B43824CE01}"/>
              </a:ext>
            </a:extLst>
          </p:cNvPr>
          <p:cNvCxnSpPr/>
          <p:nvPr/>
        </p:nvCxnSpPr>
        <p:spPr>
          <a:xfrm>
            <a:off x="6096000" y="1342047"/>
            <a:ext cx="0" cy="52560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D384B3A-4388-4EFA-8A27-C0CB50AE294E}"/>
              </a:ext>
            </a:extLst>
          </p:cNvPr>
          <p:cNvSpPr txBox="1"/>
          <p:nvPr/>
        </p:nvSpPr>
        <p:spPr>
          <a:xfrm>
            <a:off x="2679406" y="1103528"/>
            <a:ext cx="1552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>
                <a:latin typeface="Times New Roman" panose="02020603050405020304" pitchFamily="18" charset="0"/>
                <a:cs typeface="Times New Roman" panose="02020603050405020304" pitchFamily="18" charset="0"/>
              </a:rPr>
              <a:t>Clients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DEE5DA-705B-4DE8-BA89-FAD2BAEDF5F8}"/>
              </a:ext>
            </a:extLst>
          </p:cNvPr>
          <p:cNvSpPr txBox="1"/>
          <p:nvPr/>
        </p:nvSpPr>
        <p:spPr>
          <a:xfrm>
            <a:off x="7538488" y="1103528"/>
            <a:ext cx="2310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>
                <a:latin typeface="Times New Roman" panose="02020603050405020304" pitchFamily="18" charset="0"/>
                <a:cs typeface="Times New Roman" panose="02020603050405020304" pitchFamily="18" charset="0"/>
              </a:rPr>
              <a:t>Utilisateurs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E2E45B-ACD6-4FE9-9335-579F433FEF17}"/>
              </a:ext>
            </a:extLst>
          </p:cNvPr>
          <p:cNvSpPr txBox="1"/>
          <p:nvPr/>
        </p:nvSpPr>
        <p:spPr>
          <a:xfrm>
            <a:off x="180780" y="1950705"/>
            <a:ext cx="5826615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Service de recyclage de l’UOttawa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Justine Lemoine, coordinatrice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fr-C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TOUS ayant un conteneur </a:t>
            </a:r>
          </a:p>
          <a:p>
            <a:pPr algn="ctr">
              <a:lnSpc>
                <a:spcPct val="150000"/>
              </a:lnSpc>
            </a:pPr>
            <a:r>
              <a:rPr lang="fr-CA" sz="28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(c’est la loi!)</a:t>
            </a:r>
          </a:p>
          <a:p>
            <a:pPr algn="ctr"/>
            <a:r>
              <a:rPr lang="fr-CA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https://ottawa.ca/fr/vivre-ottawa/reglements-licences-et-permis/reglements/reglements-z/gestion-des-dechets-solides-reglement-ndeg-2012-370#partie-iv-conteneurs</a:t>
            </a:r>
          </a:p>
          <a:p>
            <a:pPr marL="1028700" lvl="1" indent="-571500" algn="just">
              <a:buFont typeface="Wingdings" panose="05000000000000000000" pitchFamily="2" charset="2"/>
              <a:buChar char="ü"/>
            </a:pPr>
            <a:endParaRPr lang="fr-C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Limite l’accès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Esthétique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F75C05-6132-4886-B5F9-41FB66EE0820}"/>
              </a:ext>
            </a:extLst>
          </p:cNvPr>
          <p:cNvSpPr txBox="1"/>
          <p:nvPr/>
        </p:nvSpPr>
        <p:spPr>
          <a:xfrm>
            <a:off x="6298026" y="2273826"/>
            <a:ext cx="61810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Personnel d’entretien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Camionneurs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fr-C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250000"/>
              </a:lnSpc>
            </a:pPr>
            <a:endParaRPr lang="fr-C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fr-C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Utilisation simple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Sécuritaire</a:t>
            </a:r>
          </a:p>
          <a:p>
            <a:pPr marL="1485900" lvl="2" indent="-571500" algn="just">
              <a:buFont typeface="Wingdings" panose="05000000000000000000" pitchFamily="2" charset="2"/>
              <a:buChar char="ü"/>
            </a:pPr>
            <a:r>
              <a:rPr lang="fr-C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Peu d’entretien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fr-C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6124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24" y="201353"/>
            <a:ext cx="4974273" cy="840179"/>
          </a:xfrm>
        </p:spPr>
        <p:txBody>
          <a:bodyPr>
            <a:normAutofit/>
          </a:bodyPr>
          <a:lstStyle/>
          <a:p>
            <a:r>
              <a:rPr lang="fr-CA"/>
              <a:t>État actuel du marché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57754" y="4097338"/>
            <a:ext cx="3565524" cy="2351087"/>
          </a:xfrm>
        </p:spPr>
        <p:txBody>
          <a:bodyPr vert="horz" wrap="square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33F69852-3CFE-6A84-3E7E-3BBE3BC18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139" y="2422938"/>
            <a:ext cx="5119425" cy="3412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See the source image">
            <a:extLst>
              <a:ext uri="{FF2B5EF4-FFF2-40B4-BE49-F238E27FC236}">
                <a16:creationId xmlns:a16="http://schemas.microsoft.com/office/drawing/2014/main" id="{CAB15794-EFBC-492C-97FE-569885A20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00" y="1332350"/>
            <a:ext cx="4791097" cy="3315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837CB3D-BA32-494F-9945-C254D3913F55}"/>
              </a:ext>
            </a:extLst>
          </p:cNvPr>
          <p:cNvSpPr txBox="1"/>
          <p:nvPr/>
        </p:nvSpPr>
        <p:spPr>
          <a:xfrm>
            <a:off x="6237076" y="5988963"/>
            <a:ext cx="54435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https://www.orangeobserver.com/article/horizon-west-resident-creates-solution-camouflage-trash-cans</a:t>
            </a:r>
            <a:endParaRPr lang="fr-CA" sz="1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AB95631-CFF3-4169-9239-16C61F1E1E2A}"/>
              </a:ext>
            </a:extLst>
          </p:cNvPr>
          <p:cNvSpPr txBox="1"/>
          <p:nvPr/>
        </p:nvSpPr>
        <p:spPr>
          <a:xfrm>
            <a:off x="933451" y="4658744"/>
            <a:ext cx="43619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https://chalet-salon-jardin.fr/tous-les-produits/2352-cache-poubelle-double-8715815007480.html</a:t>
            </a:r>
            <a:endParaRPr lang="en-CA" sz="140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30CB432-AAB5-432B-948E-40A6438A92AB}"/>
              </a:ext>
            </a:extLst>
          </p:cNvPr>
          <p:cNvSpPr txBox="1"/>
          <p:nvPr/>
        </p:nvSpPr>
        <p:spPr>
          <a:xfrm>
            <a:off x="685522" y="5584362"/>
            <a:ext cx="4937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Difficulté d’accès pour les camions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D613F3-2DC0-41FB-957E-B43E84510C89}"/>
              </a:ext>
            </a:extLst>
          </p:cNvPr>
          <p:cNvSpPr txBox="1"/>
          <p:nvPr/>
        </p:nvSpPr>
        <p:spPr>
          <a:xfrm>
            <a:off x="7691802" y="1840831"/>
            <a:ext cx="49370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 sécurisé…</a:t>
            </a:r>
          </a:p>
        </p:txBody>
      </p:sp>
    </p:spTree>
    <p:extLst>
      <p:ext uri="{BB962C8B-B14F-4D97-AF65-F5344CB8AC3E}">
        <p14:creationId xmlns:p14="http://schemas.microsoft.com/office/powerpoint/2010/main" val="395518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15EE852-24F1-4643-8082-AB45CFF2B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0" y="154565"/>
            <a:ext cx="4974273" cy="840179"/>
          </a:xfrm>
        </p:spPr>
        <p:txBody>
          <a:bodyPr>
            <a:normAutofit/>
          </a:bodyPr>
          <a:lstStyle/>
          <a:p>
            <a:r>
              <a:rPr lang="fr-CA"/>
              <a:t>État actuel du marché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4139825C-53C7-44F4-A064-9795CECD081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50863" y="4097338"/>
            <a:ext cx="3565524" cy="2351087"/>
          </a:xfrm>
        </p:spPr>
        <p:txBody>
          <a:bodyPr vert="horz" wrap="square" lIns="0" tIns="0" rIns="0" bIns="0" rtlCol="0" anchor="t">
            <a:noAutofit/>
          </a:bodyPr>
          <a:lstStyle/>
          <a:p>
            <a:endParaRPr lang="en-US"/>
          </a:p>
          <a:p>
            <a:endParaRPr lang="en-US"/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E811D000-2317-4D12-9127-B5482A6CC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0" t="10295" r="6501" b="12570"/>
          <a:stretch/>
        </p:blipFill>
        <p:spPr bwMode="auto">
          <a:xfrm>
            <a:off x="6598336" y="2083981"/>
            <a:ext cx="4818018" cy="3689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ache conteneurs 1000 Litres - Devis sur Techni-Contact.com - 1">
            <a:extLst>
              <a:ext uri="{FF2B5EF4-FFF2-40B4-BE49-F238E27FC236}">
                <a16:creationId xmlns:a16="http://schemas.microsoft.com/office/drawing/2014/main" id="{03634CCF-12FB-4AA6-8982-462DAD2334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" t="10988" r="11015" b="8190"/>
          <a:stretch/>
        </p:blipFill>
        <p:spPr bwMode="auto">
          <a:xfrm>
            <a:off x="486924" y="1211262"/>
            <a:ext cx="4818019" cy="3098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5FCC5E-CE30-4A34-B0D1-6EB854B2833F}"/>
              </a:ext>
            </a:extLst>
          </p:cNvPr>
          <p:cNvSpPr txBox="1"/>
          <p:nvPr/>
        </p:nvSpPr>
        <p:spPr>
          <a:xfrm>
            <a:off x="576281" y="4310062"/>
            <a:ext cx="46180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400" dirty="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https://www.techni-contact.com/produits/1612-330276-cache-conteneurs-1000-litres.html</a:t>
            </a:r>
            <a:endParaRPr lang="fr-C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E9A34F-9148-414C-9E4B-44D8CD09FB99}"/>
              </a:ext>
            </a:extLst>
          </p:cNvPr>
          <p:cNvSpPr txBox="1"/>
          <p:nvPr/>
        </p:nvSpPr>
        <p:spPr>
          <a:xfrm>
            <a:off x="7415555" y="5878735"/>
            <a:ext cx="3937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1400">
                <a:effectLst/>
                <a:latin typeface="Times New Roman" panose="02020603050405020304" pitchFamily="18" charset="0"/>
                <a:ea typeface="Yu Mincho" panose="02020400000000000000" pitchFamily="18" charset="-128"/>
              </a:rPr>
              <a:t>https://gil.glasdon.com/modus-tm-770-can-recycling-housing</a:t>
            </a:r>
            <a:endParaRPr lang="fr-CA" sz="14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194C5A-E7B2-4DF3-B6AB-CB5EA4A9CEB5}"/>
              </a:ext>
            </a:extLst>
          </p:cNvPr>
          <p:cNvSpPr txBox="1"/>
          <p:nvPr/>
        </p:nvSpPr>
        <p:spPr>
          <a:xfrm>
            <a:off x="427407" y="4989779"/>
            <a:ext cx="4937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Fixé au sol!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Difficulté d’accès pour les camions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FE41BD-1A55-4D42-870A-76F0AAE1DD02}"/>
              </a:ext>
            </a:extLst>
          </p:cNvPr>
          <p:cNvSpPr txBox="1"/>
          <p:nvPr/>
        </p:nvSpPr>
        <p:spPr>
          <a:xfrm>
            <a:off x="5927967" y="1147728"/>
            <a:ext cx="63947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bac doit être retiré pour l’ajout de poubelles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Difficulté d’accès pour les camions</a:t>
            </a:r>
          </a:p>
        </p:txBody>
      </p:sp>
    </p:spTree>
    <p:extLst>
      <p:ext uri="{BB962C8B-B14F-4D97-AF65-F5344CB8AC3E}">
        <p14:creationId xmlns:p14="http://schemas.microsoft.com/office/powerpoint/2010/main" val="6241839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8301B42F-B42B-4627-844C-F6AA5EB216A2}"/>
              </a:ext>
            </a:extLst>
          </p:cNvPr>
          <p:cNvSpPr txBox="1"/>
          <p:nvPr/>
        </p:nvSpPr>
        <p:spPr>
          <a:xfrm>
            <a:off x="345480" y="231342"/>
            <a:ext cx="6732956" cy="5274446"/>
          </a:xfrm>
          <a:prstGeom prst="rect">
            <a:avLst/>
          </a:prstGeom>
        </p:spPr>
        <p:txBody>
          <a:bodyPr vert="horz" wrap="square" lIns="0" tIns="0" rIns="0" bIns="0" rtlCol="0" anchor="t">
            <a:normAutofit fontScale="92500" lnSpcReduction="20000"/>
          </a:bodyPr>
          <a:lstStyle/>
          <a:p>
            <a:pPr algn="ctr">
              <a:lnSpc>
                <a:spcPct val="200000"/>
              </a:lnSpc>
              <a:spcAft>
                <a:spcPts val="800"/>
              </a:spcAft>
            </a:pPr>
            <a:r>
              <a:rPr lang="fr-CA" sz="3600" b="1" u="sng" dirty="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lang="fr-CA" sz="3600" b="1" u="sng" dirty="0">
                <a:solidFill>
                  <a:schemeClr val="tx1">
                    <a:lumMod val="95000"/>
                  </a:schemeClr>
                </a:solidFill>
                <a:effectLst/>
                <a:latin typeface="Times New Roman"/>
                <a:cs typeface="Times New Roman"/>
              </a:rPr>
              <a:t>orme </a:t>
            </a:r>
            <a:r>
              <a:rPr lang="fr-CA" sz="3600" b="1" i="1" u="sng" dirty="0">
                <a:solidFill>
                  <a:schemeClr val="tx1">
                    <a:lumMod val="95000"/>
                  </a:schemeClr>
                </a:solidFill>
                <a:effectLst/>
                <a:latin typeface="Times New Roman"/>
                <a:cs typeface="Times New Roman"/>
              </a:rPr>
              <a:t>esthétique</a:t>
            </a:r>
          </a:p>
          <a:p>
            <a:pPr marL="685800" lvl="0" indent="-571500" algn="just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3600" dirty="0">
                <a:solidFill>
                  <a:schemeClr val="tx1">
                    <a:lumMod val="95000"/>
                  </a:schemeClr>
                </a:solidFill>
                <a:effectLst/>
                <a:latin typeface="Times New Roman"/>
                <a:cs typeface="Times New Roman"/>
              </a:rPr>
              <a:t>Camouflage </a:t>
            </a:r>
            <a:r>
              <a:rPr lang="fr-CA" sz="3600" b="1" i="1" dirty="0">
                <a:solidFill>
                  <a:srgbClr val="FFFF00"/>
                </a:solidFill>
                <a:effectLst/>
                <a:latin typeface="Times New Roman"/>
                <a:cs typeface="Times New Roman"/>
              </a:rPr>
              <a:t>complet</a:t>
            </a:r>
            <a:r>
              <a:rPr lang="fr-CA" sz="3600" dirty="0">
                <a:solidFill>
                  <a:schemeClr val="tx1">
                    <a:lumMod val="95000"/>
                  </a:schemeClr>
                </a:solidFill>
                <a:effectLst/>
                <a:latin typeface="Times New Roman"/>
                <a:cs typeface="Times New Roman"/>
              </a:rPr>
              <a:t> de la poubelle </a:t>
            </a:r>
          </a:p>
          <a:p>
            <a:pPr marL="685800" lvl="0" indent="-571500" algn="just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3600" dirty="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F</a:t>
            </a:r>
            <a:r>
              <a:rPr lang="fr-CA" sz="3600" dirty="0">
                <a:solidFill>
                  <a:schemeClr val="tx1">
                    <a:lumMod val="95000"/>
                  </a:schemeClr>
                </a:solidFill>
                <a:effectLst/>
                <a:latin typeface="Times New Roman"/>
                <a:cs typeface="Times New Roman"/>
              </a:rPr>
              <a:t>orme </a:t>
            </a:r>
            <a:r>
              <a:rPr lang="fr-CA" sz="3600" b="1" i="1" dirty="0">
                <a:solidFill>
                  <a:srgbClr val="FFFF00"/>
                </a:solidFill>
                <a:effectLst/>
                <a:latin typeface="Times New Roman"/>
                <a:cs typeface="Times New Roman"/>
              </a:rPr>
              <a:t>unique</a:t>
            </a:r>
            <a:r>
              <a:rPr lang="fr-CA" sz="3600" dirty="0">
                <a:solidFill>
                  <a:schemeClr val="tx1">
                    <a:lumMod val="95000"/>
                  </a:schemeClr>
                </a:solidFill>
                <a:effectLst/>
                <a:latin typeface="Times New Roman"/>
                <a:cs typeface="Times New Roman"/>
              </a:rPr>
              <a:t> en dôme</a:t>
            </a:r>
          </a:p>
          <a:p>
            <a:pPr marL="685800" lvl="0" indent="-571500" algn="just">
              <a:lnSpc>
                <a:spcPct val="16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3600" dirty="0">
                <a:solidFill>
                  <a:schemeClr val="tx1">
                    <a:lumMod val="95000"/>
                  </a:schemeClr>
                </a:solidFill>
                <a:effectLst/>
                <a:latin typeface="Times New Roman"/>
                <a:cs typeface="Times New Roman"/>
              </a:rPr>
              <a:t>Facile à </a:t>
            </a:r>
            <a:r>
              <a:rPr lang="fr-CA" sz="3600" b="1" i="1" dirty="0">
                <a:solidFill>
                  <a:srgbClr val="FFFF00"/>
                </a:solidFill>
                <a:effectLst/>
                <a:latin typeface="Times New Roman"/>
                <a:cs typeface="Times New Roman"/>
              </a:rPr>
              <a:t>personnaliser</a:t>
            </a:r>
            <a:r>
              <a:rPr lang="fr-CA" sz="3600" dirty="0">
                <a:solidFill>
                  <a:schemeClr val="tx1">
                    <a:lumMod val="95000"/>
                  </a:schemeClr>
                </a:solidFill>
                <a:effectLst/>
                <a:latin typeface="Times New Roman"/>
                <a:cs typeface="Times New Roman"/>
              </a:rPr>
              <a:t>, décorer</a:t>
            </a:r>
            <a:r>
              <a:rPr lang="fr-CA" sz="3600" dirty="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 (</a:t>
            </a:r>
            <a:r>
              <a:rPr lang="fr-CA" sz="3600" dirty="0" err="1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eg</a:t>
            </a:r>
            <a:r>
              <a:rPr lang="fr-CA" sz="3600" dirty="0">
                <a:solidFill>
                  <a:schemeClr val="tx1">
                    <a:lumMod val="95000"/>
                  </a:schemeClr>
                </a:solidFill>
                <a:latin typeface="Times New Roman"/>
                <a:cs typeface="Times New Roman"/>
              </a:rPr>
              <a:t>. commissionner des artistes, étudiants)</a:t>
            </a:r>
            <a:endParaRPr lang="fr-CA" sz="3600" dirty="0">
              <a:solidFill>
                <a:schemeClr val="tx1">
                  <a:lumMod val="95000"/>
                </a:schemeClr>
              </a:solidFill>
              <a:effectLst/>
              <a:latin typeface="Times New Roman"/>
              <a:cs typeface="Times New Roman"/>
            </a:endParaRPr>
          </a:p>
        </p:txBody>
      </p:sp>
      <p:pic>
        <p:nvPicPr>
          <p:cNvPr id="13" name="Image 49">
            <a:extLst>
              <a:ext uri="{FF2B5EF4-FFF2-40B4-BE49-F238E27FC236}">
                <a16:creationId xmlns:a16="http://schemas.microsoft.com/office/drawing/2014/main" id="{EAA1FBD4-58F1-4987-BF81-5AF22D8A36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8866" r="6658" b="2"/>
          <a:stretch/>
        </p:blipFill>
        <p:spPr bwMode="auto">
          <a:xfrm>
            <a:off x="7898482" y="3608364"/>
            <a:ext cx="3829514" cy="3018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Image 2" descr="Une image contenant plancher, intérieur&#10;&#10;Description générée automatiquement">
            <a:extLst>
              <a:ext uri="{FF2B5EF4-FFF2-40B4-BE49-F238E27FC236}">
                <a16:creationId xmlns:a16="http://schemas.microsoft.com/office/drawing/2014/main" id="{FCD888DD-C2BF-A7D7-C7A2-39B438622C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6" t="2143" b="7898"/>
          <a:stretch/>
        </p:blipFill>
        <p:spPr>
          <a:xfrm>
            <a:off x="7698457" y="231342"/>
            <a:ext cx="4229564" cy="319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468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959C3E7-D59B-44C4-9BBD-3BC2A41A0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151" y="3295640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654876B-FB01-4E58-9C9F-3D510011B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22329" y="4018501"/>
            <a:ext cx="1468514" cy="1521012"/>
            <a:chOff x="8926879" y="88028"/>
            <a:chExt cx="1468514" cy="1521012"/>
          </a:xfrm>
        </p:grpSpPr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6EE14B10-2C91-4CF8-ABB6-7E21AA98C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9153221" y="88028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id="{5A93B35E-1AB2-4CCC-91AC-122E57A18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8926879" y="221946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 8">
              <a:extLst>
                <a:ext uri="{FF2B5EF4-FFF2-40B4-BE49-F238E27FC236}">
                  <a16:creationId xmlns:a16="http://schemas.microsoft.com/office/drawing/2014/main" id="{E9951197-11BD-489A-BF2C-E542541AB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9455555" y="532490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2E930F01-B1A6-A420-CD6C-9303164591DF}"/>
              </a:ext>
            </a:extLst>
          </p:cNvPr>
          <p:cNvSpPr txBox="1"/>
          <p:nvPr/>
        </p:nvSpPr>
        <p:spPr>
          <a:xfrm>
            <a:off x="4616784" y="283827"/>
            <a:ext cx="7210690" cy="6329703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fr-CA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Matériel pour la solution </a:t>
            </a:r>
            <a:r>
              <a:rPr lang="fr-CA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commerciale</a:t>
            </a:r>
            <a:r>
              <a:rPr lang="fr-CA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​</a:t>
            </a:r>
          </a:p>
          <a:p>
            <a:pPr marL="571500" indent="-571500" algn="just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HDPE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(structures pour enfant) </a:t>
            </a:r>
          </a:p>
          <a:p>
            <a:pPr marL="571500" indent="-571500" algn="just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Résistant à différents types de </a:t>
            </a:r>
            <a:r>
              <a:rPr lang="fr-CA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climats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(canadien)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Peut être produit de plastique </a:t>
            </a:r>
            <a:r>
              <a:rPr lang="fr-CA" sz="2400" b="1" i="1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recyclé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fr-CA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eg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bouteilles de lait en HDPE mince) </a:t>
            </a:r>
          </a:p>
          <a:p>
            <a:pPr marL="571500" indent="-571500" algn="just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Résistant au </a:t>
            </a:r>
            <a:r>
              <a:rPr lang="fr-CA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vandalisme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(facile à nettoyer)​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Faible conductivité thermique, ni trop </a:t>
            </a:r>
            <a:r>
              <a:rPr lang="fr-CA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chaud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ni trop </a:t>
            </a:r>
            <a:r>
              <a:rPr lang="fr-CA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froid</a:t>
            </a:r>
            <a:r>
              <a:rPr lang="fr-C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au touché</a:t>
            </a:r>
          </a:p>
        </p:txBody>
      </p:sp>
      <p:pic>
        <p:nvPicPr>
          <p:cNvPr id="11" name="Image 11" descr="Une image contenant intérieur, plancher, rayon, bois&#10;&#10;Description générée automatiquement">
            <a:extLst>
              <a:ext uri="{FF2B5EF4-FFF2-40B4-BE49-F238E27FC236}">
                <a16:creationId xmlns:a16="http://schemas.microsoft.com/office/drawing/2014/main" id="{64AD8AFB-B32A-5BE4-A80A-F139C892E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286" t="5867" r="8257" b="6001"/>
          <a:stretch/>
        </p:blipFill>
        <p:spPr>
          <a:xfrm>
            <a:off x="582199" y="179968"/>
            <a:ext cx="3394668" cy="29982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19F8B6-9096-4DE6-8199-2A6B5CFC2A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3" r="16052" b="3461"/>
          <a:stretch/>
        </p:blipFill>
        <p:spPr>
          <a:xfrm>
            <a:off x="322232" y="3264022"/>
            <a:ext cx="3914602" cy="3066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394A9E-F30B-4D5A-971E-3C2CB9B9C193}"/>
              </a:ext>
            </a:extLst>
          </p:cNvPr>
          <p:cNvSpPr txBox="1"/>
          <p:nvPr/>
        </p:nvSpPr>
        <p:spPr>
          <a:xfrm>
            <a:off x="0" y="6444253"/>
            <a:ext cx="61190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600">
                <a:latin typeface="Times New Roman" panose="02020603050405020304" pitchFamily="18" charset="0"/>
                <a:cs typeface="Times New Roman" panose="02020603050405020304" pitchFamily="18" charset="0"/>
              </a:rPr>
              <a:t>https://pdplay.com/building-playgrounds-from-recycled-plastic/</a:t>
            </a:r>
          </a:p>
        </p:txBody>
      </p:sp>
    </p:spTree>
    <p:extLst>
      <p:ext uri="{BB962C8B-B14F-4D97-AF65-F5344CB8AC3E}">
        <p14:creationId xmlns:p14="http://schemas.microsoft.com/office/powerpoint/2010/main" val="4130035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5931BE0-4B93-4D6C-878E-ACC59D6B4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959C3E7-D59B-44C4-9BBD-3BC2A41A0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151" y="3295640"/>
            <a:ext cx="360000" cy="360000"/>
          </a:xfrm>
          <a:prstGeom prst="ellipse">
            <a:avLst/>
          </a:prstGeom>
          <a:gradFill flip="none" rotWithShape="1">
            <a:gsLst>
              <a:gs pos="100000">
                <a:schemeClr val="bg2">
                  <a:lumMod val="50000"/>
                  <a:lumOff val="50000"/>
                </a:schemeClr>
              </a:gs>
              <a:gs pos="60000">
                <a:schemeClr val="bg2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  <a:effectLst>
            <a:innerShdw blurRad="127000" dist="63500" dir="2700000">
              <a:schemeClr val="accent1">
                <a:lumMod val="60000"/>
                <a:lumOff val="40000"/>
                <a:alpha val="20000"/>
              </a:schemeClr>
            </a:inn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654876B-FB01-4E58-9C9F-3D510011B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22329" y="4018501"/>
            <a:ext cx="1468514" cy="1521012"/>
            <a:chOff x="8926879" y="88028"/>
            <a:chExt cx="1468514" cy="1521012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6EE14B10-2C91-4CF8-ABB6-7E21AA98C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9153221" y="88028"/>
              <a:ext cx="1242172" cy="729202"/>
            </a:xfrm>
            <a:custGeom>
              <a:avLst/>
              <a:gdLst>
                <a:gd name="T0" fmla="*/ 266 w 540"/>
                <a:gd name="T1" fmla="*/ 0 h 317"/>
                <a:gd name="T2" fmla="*/ 0 w 540"/>
                <a:gd name="T3" fmla="*/ 158 h 317"/>
                <a:gd name="T4" fmla="*/ 266 w 540"/>
                <a:gd name="T5" fmla="*/ 317 h 317"/>
                <a:gd name="T6" fmla="*/ 540 w 540"/>
                <a:gd name="T7" fmla="*/ 158 h 317"/>
                <a:gd name="T8" fmla="*/ 266 w 540"/>
                <a:gd name="T9" fmla="*/ 0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5A93B35E-1AB2-4CCC-91AC-122E57A18A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8926879" y="221946"/>
              <a:ext cx="611884" cy="1076550"/>
            </a:xfrm>
            <a:custGeom>
              <a:avLst/>
              <a:gdLst>
                <a:gd name="T0" fmla="*/ 266 w 266"/>
                <a:gd name="T1" fmla="*/ 468 h 468"/>
                <a:gd name="T2" fmla="*/ 0 w 266"/>
                <a:gd name="T3" fmla="*/ 310 h 468"/>
                <a:gd name="T4" fmla="*/ 0 w 266"/>
                <a:gd name="T5" fmla="*/ 310 h 468"/>
                <a:gd name="T6" fmla="*/ 0 w 266"/>
                <a:gd name="T7" fmla="*/ 0 h 468"/>
                <a:gd name="T8" fmla="*/ 0 w 266"/>
                <a:gd name="T9" fmla="*/ 0 h 468"/>
                <a:gd name="T10" fmla="*/ 266 w 266"/>
                <a:gd name="T11" fmla="*/ 159 h 468"/>
                <a:gd name="T12" fmla="*/ 266 w 266"/>
                <a:gd name="T13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60000"/>
                    <a:lumOff val="40000"/>
                    <a:alpha val="40000"/>
                  </a:schemeClr>
                </a:gs>
              </a:gsLst>
              <a:lin ang="19800000" scaled="0"/>
              <a:tileRect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E9951197-11BD-489A-BF2C-E542541ABC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rot="1800000">
              <a:off x="9455555" y="532490"/>
              <a:ext cx="630288" cy="1076550"/>
            </a:xfrm>
            <a:custGeom>
              <a:avLst/>
              <a:gdLst>
                <a:gd name="T0" fmla="*/ 274 w 274"/>
                <a:gd name="T1" fmla="*/ 0 h 468"/>
                <a:gd name="T2" fmla="*/ 274 w 274"/>
                <a:gd name="T3" fmla="*/ 310 h 468"/>
                <a:gd name="T4" fmla="*/ 274 w 274"/>
                <a:gd name="T5" fmla="*/ 310 h 468"/>
                <a:gd name="T6" fmla="*/ 0 w 274"/>
                <a:gd name="T7" fmla="*/ 468 h 468"/>
                <a:gd name="T8" fmla="*/ 0 w 274"/>
                <a:gd name="T9" fmla="*/ 159 h 468"/>
                <a:gd name="T10" fmla="*/ 274 w 274"/>
                <a:gd name="T11" fmla="*/ 0 h 468"/>
                <a:gd name="T12" fmla="*/ 274 w 274"/>
                <a:gd name="T13" fmla="*/ 0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bg2">
                    <a:lumMod val="90000"/>
                    <a:lumOff val="10000"/>
                    <a:alpha val="20000"/>
                  </a:schemeClr>
                </a:gs>
                <a:gs pos="100000">
                  <a:schemeClr val="accent1">
                    <a:lumMod val="40000"/>
                    <a:lumOff val="60000"/>
                    <a:alpha val="60000"/>
                  </a:schemeClr>
                </a:gs>
              </a:gsLst>
              <a:lin ang="18000000" scaled="0"/>
              <a:tileRect/>
            </a:gradFill>
            <a:ln>
              <a:noFill/>
            </a:ln>
            <a:effectLst>
              <a:innerShdw blurRad="5080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E4148FF9-99CC-60B4-9EDF-BD0403E77AE1}"/>
              </a:ext>
            </a:extLst>
          </p:cNvPr>
          <p:cNvSpPr txBox="1"/>
          <p:nvPr/>
        </p:nvSpPr>
        <p:spPr>
          <a:xfrm>
            <a:off x="118836" y="668802"/>
            <a:ext cx="7368363" cy="5613676"/>
          </a:xfrm>
          <a:prstGeom prst="rect">
            <a:avLst/>
          </a:prstGeom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Aft>
                <a:spcPts val="800"/>
              </a:spcAft>
            </a:pPr>
            <a:r>
              <a:rPr lang="fr-CA" sz="3600" b="1" i="1" u="sng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Utilisation</a:t>
            </a:r>
            <a:r>
              <a:rPr lang="fr-CA" sz="3600" b="1" u="sng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produit </a:t>
            </a:r>
            <a:r>
              <a:rPr lang="fr-CA" sz="36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Ouverture de deux portes :</a:t>
            </a:r>
          </a:p>
          <a:p>
            <a:pPr marL="1028700" lvl="1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CA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Entretien (ouverture d’une seule)</a:t>
            </a:r>
          </a:p>
          <a:p>
            <a:pPr marL="1028700" lvl="1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fr-CA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Ramassage des poubelles (ouverture des 2)</a:t>
            </a:r>
          </a:p>
          <a:p>
            <a:pPr marL="571500" indent="-571500" algn="just">
              <a:lnSpc>
                <a:spcPct val="15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Minimise</a:t>
            </a:r>
            <a:r>
              <a:rPr lang="fr-CA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l’espace occupé par les portes (vs. une seule grosse porte)</a:t>
            </a:r>
          </a:p>
          <a:p>
            <a:pPr marL="571500" indent="-571500" algn="just">
              <a:lnSpc>
                <a:spcPct val="20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fr-CA" sz="28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Sécurisé</a:t>
            </a:r>
            <a:r>
              <a:rPr lang="fr-CA" sz="2800" dirty="0">
                <a:solidFill>
                  <a:schemeClr val="tx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avec un cadenas à combinaison</a:t>
            </a:r>
          </a:p>
        </p:txBody>
      </p:sp>
      <p:pic>
        <p:nvPicPr>
          <p:cNvPr id="10" name="Image 10" descr="Une image contenant texte, intérieur, plancher, livre&#10;&#10;Description générée automatiquement">
            <a:extLst>
              <a:ext uri="{FF2B5EF4-FFF2-40B4-BE49-F238E27FC236}">
                <a16:creationId xmlns:a16="http://schemas.microsoft.com/office/drawing/2014/main" id="{7C4D726D-5BC8-D9CB-92FE-3E3CF1B7BA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3" b="4805"/>
          <a:stretch/>
        </p:blipFill>
        <p:spPr>
          <a:xfrm>
            <a:off x="7465369" y="155409"/>
            <a:ext cx="4584284" cy="2935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3E67B9-35E7-4482-896D-73017DD298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56" b="17979"/>
          <a:stretch/>
        </p:blipFill>
        <p:spPr bwMode="auto">
          <a:xfrm>
            <a:off x="8123311" y="3306273"/>
            <a:ext cx="3356480" cy="3317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8252000"/>
      </p:ext>
    </p:extLst>
  </p:cSld>
  <p:clrMapOvr>
    <a:masterClrMapping/>
  </p:clrMapOvr>
</p:sld>
</file>

<file path=ppt/theme/theme1.xml><?xml version="1.0" encoding="utf-8"?>
<a:theme xmlns:a="http://schemas.openxmlformats.org/drawingml/2006/main" name="3DFloatVTI">
  <a:themeElements>
    <a:clrScheme name="Float">
      <a:dk1>
        <a:sysClr val="windowText" lastClr="000000"/>
      </a:dk1>
      <a:lt1>
        <a:sysClr val="window" lastClr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3DFloatVTI" id="{F59BA300-ED19-4B39-9AE3-7882B1DE8B78}" vid="{0FEC63E3-719F-4F50-9F1E-5B8BAF3910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04751AB-E840-446F-8D49-E697067EC88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811A92-D464-4AC4-A396-BA73B10CEEAC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230e9df3-be65-4c73-a93b-d1236ebd677e"/>
    <ds:schemaRef ds:uri="http://schemas.microsoft.com/sharepoint/v3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E4876F9-7AE1-498D-B8FE-1E3AD703D2AF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{BA518DBB-CF4B-43BB-B681-3D44E488A597}tf33713516_win32</Template>
  <TotalTime>168</TotalTime>
  <Words>676</Words>
  <Application>Microsoft Office PowerPoint</Application>
  <PresentationFormat>Widescreen</PresentationFormat>
  <Paragraphs>97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Gill Sans MT</vt:lpstr>
      <vt:lpstr>Times New Roman</vt:lpstr>
      <vt:lpstr>Walbaum Display</vt:lpstr>
      <vt:lpstr>Wingdings</vt:lpstr>
      <vt:lpstr>3DFloatVTI</vt:lpstr>
      <vt:lpstr>Les Bin_geneers</vt:lpstr>
      <vt:lpstr>Agenda</vt:lpstr>
      <vt:lpstr>Le problème à résoudre :</vt:lpstr>
      <vt:lpstr>À qui la solution est-elle destinée?</vt:lpstr>
      <vt:lpstr>État actuel du marché</vt:lpstr>
      <vt:lpstr>État actuel du marché</vt:lpstr>
      <vt:lpstr>PowerPoint Presentation</vt:lpstr>
      <vt:lpstr>PowerPoint Presentation</vt:lpstr>
      <vt:lpstr>PowerPoint Presentation</vt:lpstr>
      <vt:lpstr>PowerPoint Presentation</vt:lpstr>
      <vt:lpstr>Merci pour votre attention!  Questions?</vt:lpstr>
      <vt:lpstr>Et … la loi?</vt:lpstr>
      <vt:lpstr>Et … l’entretien?</vt:lpstr>
      <vt:lpstr>Et … l’intégrité  structurale?</vt:lpstr>
      <vt:lpstr>Et … la production commerciale?</vt:lpstr>
      <vt:lpstr>Et … le prix ($)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Justin Brown</dc:creator>
  <cp:lastModifiedBy>Justin Brown</cp:lastModifiedBy>
  <cp:revision>8</cp:revision>
  <dcterms:created xsi:type="dcterms:W3CDTF">2022-03-25T01:24:04Z</dcterms:created>
  <dcterms:modified xsi:type="dcterms:W3CDTF">2022-03-31T02:16:12Z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