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5" r:id="rId6"/>
    <p:sldId id="266" r:id="rId7"/>
    <p:sldId id="267" r:id="rId8"/>
    <p:sldId id="268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66C5A-02ED-4CC0-B2DA-5531357E8C63}" v="6" dt="2022-03-30T17:03:03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6975" autoAdjust="0"/>
  </p:normalViewPr>
  <p:slideViewPr>
    <p:cSldViewPr snapToGrid="0">
      <p:cViewPr varScale="1">
        <p:scale>
          <a:sx n="23" d="100"/>
          <a:sy n="23" d="100"/>
        </p:scale>
        <p:origin x="23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28A9-4F23-4940-B35C-309A78587B8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247E-9C92-4DD2-A378-80A51E120C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0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00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94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92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11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86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33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78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65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247E-9C92-4DD2-A378-80A51E120CB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23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2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FD1A1E-A059-44DF-96E1-2132203F5D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35281" y="1062676"/>
            <a:ext cx="6791140" cy="3870866"/>
          </a:xfrm>
          <a:custGeom>
            <a:avLst/>
            <a:gdLst>
              <a:gd name="connsiteX0" fmla="*/ 0 w 6792025"/>
              <a:gd name="connsiteY0" fmla="*/ 0 h 3870866"/>
              <a:gd name="connsiteX1" fmla="*/ 6792025 w 6792025"/>
              <a:gd name="connsiteY1" fmla="*/ 0 h 3870866"/>
              <a:gd name="connsiteX2" fmla="*/ 6792025 w 6792025"/>
              <a:gd name="connsiteY2" fmla="*/ 3870866 h 3870866"/>
              <a:gd name="connsiteX3" fmla="*/ 0 w 6792025"/>
              <a:gd name="connsiteY3" fmla="*/ 3870866 h 38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2025" h="3870866">
                <a:moveTo>
                  <a:pt x="0" y="0"/>
                </a:moveTo>
                <a:lnTo>
                  <a:pt x="6792025" y="0"/>
                </a:lnTo>
                <a:lnTo>
                  <a:pt x="6792025" y="3870866"/>
                </a:lnTo>
                <a:lnTo>
                  <a:pt x="0" y="38708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04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CD15C8-816A-45B0-8151-C307088AE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707" y="1476376"/>
            <a:ext cx="3945312" cy="3945826"/>
          </a:xfrm>
          <a:custGeom>
            <a:avLst/>
            <a:gdLst>
              <a:gd name="connsiteX0" fmla="*/ 1972913 w 3945826"/>
              <a:gd name="connsiteY0" fmla="*/ 0 h 3945826"/>
              <a:gd name="connsiteX1" fmla="*/ 3945826 w 3945826"/>
              <a:gd name="connsiteY1" fmla="*/ 1972913 h 3945826"/>
              <a:gd name="connsiteX2" fmla="*/ 1972913 w 3945826"/>
              <a:gd name="connsiteY2" fmla="*/ 3945826 h 3945826"/>
              <a:gd name="connsiteX3" fmla="*/ 0 w 3945826"/>
              <a:gd name="connsiteY3" fmla="*/ 1972913 h 3945826"/>
              <a:gd name="connsiteX4" fmla="*/ 1972913 w 3945826"/>
              <a:gd name="connsiteY4" fmla="*/ 0 h 394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5826" h="3945826">
                <a:moveTo>
                  <a:pt x="1972913" y="0"/>
                </a:moveTo>
                <a:cubicBezTo>
                  <a:pt x="3062524" y="0"/>
                  <a:pt x="3945826" y="883302"/>
                  <a:pt x="3945826" y="1972913"/>
                </a:cubicBezTo>
                <a:cubicBezTo>
                  <a:pt x="3945826" y="3062524"/>
                  <a:pt x="3062524" y="3945826"/>
                  <a:pt x="1972913" y="3945826"/>
                </a:cubicBezTo>
                <a:cubicBezTo>
                  <a:pt x="883302" y="3945826"/>
                  <a:pt x="0" y="3062520"/>
                  <a:pt x="0" y="1972913"/>
                </a:cubicBezTo>
                <a:cubicBezTo>
                  <a:pt x="0" y="883302"/>
                  <a:pt x="883302" y="0"/>
                  <a:pt x="197291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14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796E38-BFDA-4C49-AD3D-FD7EFB62F0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0 w 12193588"/>
              <a:gd name="connsiteY0" fmla="*/ 0 h 6858001"/>
              <a:gd name="connsiteX1" fmla="*/ 12193588 w 12193588"/>
              <a:gd name="connsiteY1" fmla="*/ 0 h 6858001"/>
              <a:gd name="connsiteX2" fmla="*/ 12193588 w 12193588"/>
              <a:gd name="connsiteY2" fmla="*/ 6858001 h 6858001"/>
              <a:gd name="connsiteX3" fmla="*/ 0 w 1219358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1">
                <a:moveTo>
                  <a:pt x="0" y="0"/>
                </a:moveTo>
                <a:lnTo>
                  <a:pt x="12193588" y="0"/>
                </a:lnTo>
                <a:lnTo>
                  <a:pt x="12193588" y="6858001"/>
                </a:lnTo>
                <a:lnTo>
                  <a:pt x="0" y="68580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52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592C5F-4989-4BF2-B6AF-580DBA1C84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3901" y="2028373"/>
            <a:ext cx="2800891" cy="2801254"/>
          </a:xfrm>
          <a:custGeom>
            <a:avLst/>
            <a:gdLst>
              <a:gd name="connsiteX0" fmla="*/ 1400628 w 2801256"/>
              <a:gd name="connsiteY0" fmla="*/ 0 h 2801254"/>
              <a:gd name="connsiteX1" fmla="*/ 2801256 w 2801256"/>
              <a:gd name="connsiteY1" fmla="*/ 1400627 h 2801254"/>
              <a:gd name="connsiteX2" fmla="*/ 1400628 w 2801256"/>
              <a:gd name="connsiteY2" fmla="*/ 2801254 h 2801254"/>
              <a:gd name="connsiteX3" fmla="*/ 0 w 2801256"/>
              <a:gd name="connsiteY3" fmla="*/ 1400627 h 2801254"/>
              <a:gd name="connsiteX4" fmla="*/ 1400628 w 2801256"/>
              <a:gd name="connsiteY4" fmla="*/ 0 h 28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6" h="2801254">
                <a:moveTo>
                  <a:pt x="1400628" y="0"/>
                </a:moveTo>
                <a:cubicBezTo>
                  <a:pt x="2174173" y="0"/>
                  <a:pt x="2801256" y="627082"/>
                  <a:pt x="2801256" y="1400627"/>
                </a:cubicBezTo>
                <a:cubicBezTo>
                  <a:pt x="2801256" y="2174172"/>
                  <a:pt x="2174173" y="2801254"/>
                  <a:pt x="1400628" y="2801254"/>
                </a:cubicBezTo>
                <a:cubicBezTo>
                  <a:pt x="627083" y="2801254"/>
                  <a:pt x="0" y="2174172"/>
                  <a:pt x="0" y="1400627"/>
                </a:cubicBezTo>
                <a:cubicBezTo>
                  <a:pt x="0" y="627082"/>
                  <a:pt x="627083" y="0"/>
                  <a:pt x="140062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E3940D-3F33-4824-B0B9-9FA432321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208" y="2028373"/>
            <a:ext cx="2800891" cy="2801254"/>
          </a:xfrm>
          <a:custGeom>
            <a:avLst/>
            <a:gdLst>
              <a:gd name="connsiteX0" fmla="*/ 1400628 w 2801256"/>
              <a:gd name="connsiteY0" fmla="*/ 0 h 2801254"/>
              <a:gd name="connsiteX1" fmla="*/ 2801256 w 2801256"/>
              <a:gd name="connsiteY1" fmla="*/ 1400627 h 2801254"/>
              <a:gd name="connsiteX2" fmla="*/ 1400628 w 2801256"/>
              <a:gd name="connsiteY2" fmla="*/ 2801254 h 2801254"/>
              <a:gd name="connsiteX3" fmla="*/ 0 w 2801256"/>
              <a:gd name="connsiteY3" fmla="*/ 1400627 h 2801254"/>
              <a:gd name="connsiteX4" fmla="*/ 1400628 w 2801256"/>
              <a:gd name="connsiteY4" fmla="*/ 0 h 28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6" h="2801254">
                <a:moveTo>
                  <a:pt x="1400628" y="0"/>
                </a:moveTo>
                <a:cubicBezTo>
                  <a:pt x="2174173" y="0"/>
                  <a:pt x="2801256" y="627082"/>
                  <a:pt x="2801256" y="1400627"/>
                </a:cubicBezTo>
                <a:cubicBezTo>
                  <a:pt x="2801256" y="2174172"/>
                  <a:pt x="2174173" y="2801254"/>
                  <a:pt x="1400628" y="2801254"/>
                </a:cubicBezTo>
                <a:cubicBezTo>
                  <a:pt x="627083" y="2801254"/>
                  <a:pt x="0" y="2174172"/>
                  <a:pt x="0" y="1400627"/>
                </a:cubicBezTo>
                <a:cubicBezTo>
                  <a:pt x="0" y="627082"/>
                  <a:pt x="627083" y="0"/>
                  <a:pt x="140062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402919-77EC-4798-8159-80D0A0DD89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8232" y="1600995"/>
            <a:ext cx="3655536" cy="3656010"/>
          </a:xfrm>
          <a:custGeom>
            <a:avLst/>
            <a:gdLst>
              <a:gd name="connsiteX0" fmla="*/ 1828006 w 3656012"/>
              <a:gd name="connsiteY0" fmla="*/ 0 h 3656010"/>
              <a:gd name="connsiteX1" fmla="*/ 3656012 w 3656012"/>
              <a:gd name="connsiteY1" fmla="*/ 1828005 h 3656010"/>
              <a:gd name="connsiteX2" fmla="*/ 1828006 w 3656012"/>
              <a:gd name="connsiteY2" fmla="*/ 3656010 h 3656010"/>
              <a:gd name="connsiteX3" fmla="*/ 0 w 3656012"/>
              <a:gd name="connsiteY3" fmla="*/ 1828005 h 3656010"/>
              <a:gd name="connsiteX4" fmla="*/ 1828006 w 3656012"/>
              <a:gd name="connsiteY4" fmla="*/ 0 h 36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012" h="3656010">
                <a:moveTo>
                  <a:pt x="1828006" y="0"/>
                </a:moveTo>
                <a:cubicBezTo>
                  <a:pt x="2837586" y="0"/>
                  <a:pt x="3656012" y="818426"/>
                  <a:pt x="3656012" y="1828005"/>
                </a:cubicBezTo>
                <a:cubicBezTo>
                  <a:pt x="3656012" y="2837584"/>
                  <a:pt x="2837586" y="3656010"/>
                  <a:pt x="1828006" y="3656010"/>
                </a:cubicBezTo>
                <a:cubicBezTo>
                  <a:pt x="818426" y="3656010"/>
                  <a:pt x="0" y="2837584"/>
                  <a:pt x="0" y="1828005"/>
                </a:cubicBezTo>
                <a:cubicBezTo>
                  <a:pt x="0" y="818426"/>
                  <a:pt x="818426" y="0"/>
                  <a:pt x="182800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691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137857-A05C-45C6-AAB4-FD7AA934A7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1483" y="133589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CD5843-9CD6-4B87-B706-47B2CA6DE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4328" y="133589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B700E2-ADB4-4920-9D56-E2420420F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4328" y="353001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1B6EB3-2F16-4587-8D44-F9BC4664E9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41483" y="353001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7B6A7EB-90EA-482E-BD81-6CDD74AB07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8638" y="353001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D35F9C-FBF9-46D2-B7BB-DD49101BB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638" y="1335898"/>
            <a:ext cx="1991825" cy="1992084"/>
          </a:xfrm>
          <a:custGeom>
            <a:avLst/>
            <a:gdLst>
              <a:gd name="connsiteX0" fmla="*/ 996042 w 1992084"/>
              <a:gd name="connsiteY0" fmla="*/ 0 h 1992084"/>
              <a:gd name="connsiteX1" fmla="*/ 1992084 w 1992084"/>
              <a:gd name="connsiteY1" fmla="*/ 996042 h 1992084"/>
              <a:gd name="connsiteX2" fmla="*/ 996042 w 1992084"/>
              <a:gd name="connsiteY2" fmla="*/ 1992084 h 1992084"/>
              <a:gd name="connsiteX3" fmla="*/ 0 w 1992084"/>
              <a:gd name="connsiteY3" fmla="*/ 996042 h 1992084"/>
              <a:gd name="connsiteX4" fmla="*/ 996042 w 1992084"/>
              <a:gd name="connsiteY4" fmla="*/ 0 h 19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4" h="1992084">
                <a:moveTo>
                  <a:pt x="996042" y="0"/>
                </a:moveTo>
                <a:cubicBezTo>
                  <a:pt x="1546141" y="0"/>
                  <a:pt x="1992084" y="445943"/>
                  <a:pt x="1992084" y="996042"/>
                </a:cubicBezTo>
                <a:cubicBezTo>
                  <a:pt x="1992084" y="1546141"/>
                  <a:pt x="1546141" y="1992084"/>
                  <a:pt x="996042" y="1992084"/>
                </a:cubicBezTo>
                <a:cubicBezTo>
                  <a:pt x="445943" y="1992084"/>
                  <a:pt x="0" y="1546141"/>
                  <a:pt x="0" y="996042"/>
                </a:cubicBezTo>
                <a:cubicBezTo>
                  <a:pt x="0" y="445943"/>
                  <a:pt x="445943" y="0"/>
                  <a:pt x="996042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319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1BE37A-DDCA-4333-BF42-C37243B07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623" y="1183475"/>
            <a:ext cx="4216831" cy="4217380"/>
          </a:xfrm>
          <a:custGeom>
            <a:avLst/>
            <a:gdLst>
              <a:gd name="connsiteX0" fmla="*/ 3434201 w 4217380"/>
              <a:gd name="connsiteY0" fmla="*/ 0 h 4217380"/>
              <a:gd name="connsiteX1" fmla="*/ 4217380 w 4217380"/>
              <a:gd name="connsiteY1" fmla="*/ 3434201 h 4217380"/>
              <a:gd name="connsiteX2" fmla="*/ 783179 w 4217380"/>
              <a:gd name="connsiteY2" fmla="*/ 4217380 h 4217380"/>
              <a:gd name="connsiteX3" fmla="*/ 0 w 4217380"/>
              <a:gd name="connsiteY3" fmla="*/ 783180 h 421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380" h="4217380">
                <a:moveTo>
                  <a:pt x="3434201" y="0"/>
                </a:moveTo>
                <a:lnTo>
                  <a:pt x="4217380" y="3434201"/>
                </a:lnTo>
                <a:lnTo>
                  <a:pt x="783179" y="4217380"/>
                </a:lnTo>
                <a:lnTo>
                  <a:pt x="0" y="78318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4C4AE6-2335-4818-B5CA-13A9693BB7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2175" y="-104624"/>
            <a:ext cx="4313446" cy="4314007"/>
          </a:xfrm>
          <a:custGeom>
            <a:avLst/>
            <a:gdLst>
              <a:gd name="connsiteX0" fmla="*/ 911657 w 4314008"/>
              <a:gd name="connsiteY0" fmla="*/ 0 h 4314007"/>
              <a:gd name="connsiteX1" fmla="*/ 4314008 w 4314008"/>
              <a:gd name="connsiteY1" fmla="*/ 911656 h 4314007"/>
              <a:gd name="connsiteX2" fmla="*/ 3402351 w 4314008"/>
              <a:gd name="connsiteY2" fmla="*/ 4314007 h 4314007"/>
              <a:gd name="connsiteX3" fmla="*/ 0 w 4314008"/>
              <a:gd name="connsiteY3" fmla="*/ 3402350 h 43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008" h="4314007">
                <a:moveTo>
                  <a:pt x="911657" y="0"/>
                </a:moveTo>
                <a:lnTo>
                  <a:pt x="4314008" y="911656"/>
                </a:lnTo>
                <a:lnTo>
                  <a:pt x="3402351" y="4314007"/>
                </a:lnTo>
                <a:lnTo>
                  <a:pt x="0" y="3402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2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17558F-8A77-4453-8E32-D8777E4D2E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4598" y="4950256"/>
            <a:ext cx="1972915" cy="809117"/>
          </a:xfrm>
          <a:custGeom>
            <a:avLst/>
            <a:gdLst>
              <a:gd name="connsiteX0" fmla="*/ 0 w 1973172"/>
              <a:gd name="connsiteY0" fmla="*/ 0 h 809117"/>
              <a:gd name="connsiteX1" fmla="*/ 1973172 w 1973172"/>
              <a:gd name="connsiteY1" fmla="*/ 0 h 809117"/>
              <a:gd name="connsiteX2" fmla="*/ 1973172 w 1973172"/>
              <a:gd name="connsiteY2" fmla="*/ 809117 h 809117"/>
              <a:gd name="connsiteX3" fmla="*/ 0 w 1973172"/>
              <a:gd name="connsiteY3" fmla="*/ 809117 h 8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809117">
                <a:moveTo>
                  <a:pt x="0" y="0"/>
                </a:moveTo>
                <a:lnTo>
                  <a:pt x="1973172" y="0"/>
                </a:lnTo>
                <a:lnTo>
                  <a:pt x="1973172" y="809117"/>
                </a:lnTo>
                <a:lnTo>
                  <a:pt x="0" y="80911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CD8DDD-8952-4425-86BA-3C8A4EF187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598" y="2651554"/>
            <a:ext cx="1972915" cy="1973172"/>
          </a:xfrm>
          <a:custGeom>
            <a:avLst/>
            <a:gdLst>
              <a:gd name="connsiteX0" fmla="*/ 0 w 1973172"/>
              <a:gd name="connsiteY0" fmla="*/ 0 h 1973172"/>
              <a:gd name="connsiteX1" fmla="*/ 1973172 w 1973172"/>
              <a:gd name="connsiteY1" fmla="*/ 0 h 1973172"/>
              <a:gd name="connsiteX2" fmla="*/ 1973172 w 1973172"/>
              <a:gd name="connsiteY2" fmla="*/ 1973172 h 1973172"/>
              <a:gd name="connsiteX3" fmla="*/ 0 w 1973172"/>
              <a:gd name="connsiteY3" fmla="*/ 1973172 h 19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1973172">
                <a:moveTo>
                  <a:pt x="0" y="0"/>
                </a:moveTo>
                <a:lnTo>
                  <a:pt x="1973172" y="0"/>
                </a:lnTo>
                <a:lnTo>
                  <a:pt x="1973172" y="1973172"/>
                </a:lnTo>
                <a:lnTo>
                  <a:pt x="0" y="197317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708689F-3F40-4CE4-90E5-F911E3BE3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1755" y="2651554"/>
            <a:ext cx="1972915" cy="1973172"/>
          </a:xfrm>
          <a:custGeom>
            <a:avLst/>
            <a:gdLst>
              <a:gd name="connsiteX0" fmla="*/ 0 w 1973172"/>
              <a:gd name="connsiteY0" fmla="*/ 0 h 1973172"/>
              <a:gd name="connsiteX1" fmla="*/ 1973172 w 1973172"/>
              <a:gd name="connsiteY1" fmla="*/ 0 h 1973172"/>
              <a:gd name="connsiteX2" fmla="*/ 1973172 w 1973172"/>
              <a:gd name="connsiteY2" fmla="*/ 1973172 h 1973172"/>
              <a:gd name="connsiteX3" fmla="*/ 0 w 1973172"/>
              <a:gd name="connsiteY3" fmla="*/ 1973172 h 19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1973172">
                <a:moveTo>
                  <a:pt x="0" y="0"/>
                </a:moveTo>
                <a:lnTo>
                  <a:pt x="1973172" y="0"/>
                </a:lnTo>
                <a:lnTo>
                  <a:pt x="1973172" y="1973172"/>
                </a:lnTo>
                <a:lnTo>
                  <a:pt x="0" y="197317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E7608AE-3EDE-4752-9439-21ADECD9BF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7331" y="2651554"/>
            <a:ext cx="1972915" cy="1973172"/>
          </a:xfrm>
          <a:custGeom>
            <a:avLst/>
            <a:gdLst>
              <a:gd name="connsiteX0" fmla="*/ 0 w 1973172"/>
              <a:gd name="connsiteY0" fmla="*/ 0 h 1973172"/>
              <a:gd name="connsiteX1" fmla="*/ 1973172 w 1973172"/>
              <a:gd name="connsiteY1" fmla="*/ 0 h 1973172"/>
              <a:gd name="connsiteX2" fmla="*/ 1973172 w 1973172"/>
              <a:gd name="connsiteY2" fmla="*/ 1973172 h 1973172"/>
              <a:gd name="connsiteX3" fmla="*/ 0 w 1973172"/>
              <a:gd name="connsiteY3" fmla="*/ 1973172 h 19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1973172">
                <a:moveTo>
                  <a:pt x="0" y="0"/>
                </a:moveTo>
                <a:lnTo>
                  <a:pt x="1973172" y="0"/>
                </a:lnTo>
                <a:lnTo>
                  <a:pt x="1973172" y="1973172"/>
                </a:lnTo>
                <a:lnTo>
                  <a:pt x="0" y="197317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23B0E9A-799C-4FBF-9712-D241A26EA6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6075" y="2651554"/>
            <a:ext cx="1972915" cy="1973172"/>
          </a:xfrm>
          <a:custGeom>
            <a:avLst/>
            <a:gdLst>
              <a:gd name="connsiteX0" fmla="*/ 0 w 1973172"/>
              <a:gd name="connsiteY0" fmla="*/ 0 h 1973172"/>
              <a:gd name="connsiteX1" fmla="*/ 1973172 w 1973172"/>
              <a:gd name="connsiteY1" fmla="*/ 0 h 1973172"/>
              <a:gd name="connsiteX2" fmla="*/ 1973172 w 1973172"/>
              <a:gd name="connsiteY2" fmla="*/ 1973172 h 1973172"/>
              <a:gd name="connsiteX3" fmla="*/ 0 w 1973172"/>
              <a:gd name="connsiteY3" fmla="*/ 1973172 h 19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1973172">
                <a:moveTo>
                  <a:pt x="0" y="0"/>
                </a:moveTo>
                <a:lnTo>
                  <a:pt x="1973172" y="0"/>
                </a:lnTo>
                <a:lnTo>
                  <a:pt x="1973172" y="1973172"/>
                </a:lnTo>
                <a:lnTo>
                  <a:pt x="0" y="197317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8CE3E9-E479-42E3-BCC9-C607CC011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1755" y="4950256"/>
            <a:ext cx="1972915" cy="809117"/>
          </a:xfrm>
          <a:custGeom>
            <a:avLst/>
            <a:gdLst>
              <a:gd name="connsiteX0" fmla="*/ 0 w 1973172"/>
              <a:gd name="connsiteY0" fmla="*/ 0 h 809117"/>
              <a:gd name="connsiteX1" fmla="*/ 1973172 w 1973172"/>
              <a:gd name="connsiteY1" fmla="*/ 0 h 809117"/>
              <a:gd name="connsiteX2" fmla="*/ 1973172 w 1973172"/>
              <a:gd name="connsiteY2" fmla="*/ 809117 h 809117"/>
              <a:gd name="connsiteX3" fmla="*/ 0 w 1973172"/>
              <a:gd name="connsiteY3" fmla="*/ 809117 h 8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809117">
                <a:moveTo>
                  <a:pt x="0" y="0"/>
                </a:moveTo>
                <a:lnTo>
                  <a:pt x="1973172" y="0"/>
                </a:lnTo>
                <a:lnTo>
                  <a:pt x="1973172" y="809117"/>
                </a:lnTo>
                <a:lnTo>
                  <a:pt x="0" y="80911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6C179E6-B63D-4A20-B766-AC3A714546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7331" y="4950256"/>
            <a:ext cx="1972915" cy="809117"/>
          </a:xfrm>
          <a:custGeom>
            <a:avLst/>
            <a:gdLst>
              <a:gd name="connsiteX0" fmla="*/ 0 w 1973172"/>
              <a:gd name="connsiteY0" fmla="*/ 0 h 809117"/>
              <a:gd name="connsiteX1" fmla="*/ 1973172 w 1973172"/>
              <a:gd name="connsiteY1" fmla="*/ 0 h 809117"/>
              <a:gd name="connsiteX2" fmla="*/ 1973172 w 1973172"/>
              <a:gd name="connsiteY2" fmla="*/ 809117 h 809117"/>
              <a:gd name="connsiteX3" fmla="*/ 0 w 1973172"/>
              <a:gd name="connsiteY3" fmla="*/ 809117 h 8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809117">
                <a:moveTo>
                  <a:pt x="0" y="0"/>
                </a:moveTo>
                <a:lnTo>
                  <a:pt x="1973172" y="0"/>
                </a:lnTo>
                <a:lnTo>
                  <a:pt x="1973172" y="809117"/>
                </a:lnTo>
                <a:lnTo>
                  <a:pt x="0" y="80911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F31786D-9940-42B6-9B04-504DDD428B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6075" y="4950256"/>
            <a:ext cx="1972915" cy="809117"/>
          </a:xfrm>
          <a:custGeom>
            <a:avLst/>
            <a:gdLst>
              <a:gd name="connsiteX0" fmla="*/ 0 w 1973172"/>
              <a:gd name="connsiteY0" fmla="*/ 0 h 809117"/>
              <a:gd name="connsiteX1" fmla="*/ 1973172 w 1973172"/>
              <a:gd name="connsiteY1" fmla="*/ 0 h 809117"/>
              <a:gd name="connsiteX2" fmla="*/ 1973172 w 1973172"/>
              <a:gd name="connsiteY2" fmla="*/ 809117 h 809117"/>
              <a:gd name="connsiteX3" fmla="*/ 0 w 1973172"/>
              <a:gd name="connsiteY3" fmla="*/ 809117 h 80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172" h="809117">
                <a:moveTo>
                  <a:pt x="0" y="0"/>
                </a:moveTo>
                <a:lnTo>
                  <a:pt x="1973172" y="0"/>
                </a:lnTo>
                <a:lnTo>
                  <a:pt x="1973172" y="809117"/>
                </a:lnTo>
                <a:lnTo>
                  <a:pt x="0" y="80911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effectLst>
            <a:outerShdw blurRad="190500" algn="ctr" rotWithShape="0">
              <a:srgbClr val="000000">
                <a:alpha val="10000"/>
              </a:srgbClr>
            </a:outerShdw>
          </a:effectLst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350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D2FCBF-2BF4-4F0B-82D8-3C5F7AD4B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36274" y="358717"/>
            <a:ext cx="6807324" cy="6332437"/>
          </a:xfrm>
          <a:custGeom>
            <a:avLst/>
            <a:gdLst>
              <a:gd name="connsiteX0" fmla="*/ 4226114 w 6808211"/>
              <a:gd name="connsiteY0" fmla="*/ 894005 h 6332437"/>
              <a:gd name="connsiteX1" fmla="*/ 6808211 w 6808211"/>
              <a:gd name="connsiteY1" fmla="*/ 894005 h 6332437"/>
              <a:gd name="connsiteX2" fmla="*/ 6808211 w 6808211"/>
              <a:gd name="connsiteY2" fmla="*/ 5437880 h 6332437"/>
              <a:gd name="connsiteX3" fmla="*/ 4226114 w 6808211"/>
              <a:gd name="connsiteY3" fmla="*/ 5437880 h 6332437"/>
              <a:gd name="connsiteX4" fmla="*/ 0 w 6808211"/>
              <a:gd name="connsiteY4" fmla="*/ 0 h 6332437"/>
              <a:gd name="connsiteX5" fmla="*/ 3598462 w 6808211"/>
              <a:gd name="connsiteY5" fmla="*/ 0 h 6332437"/>
              <a:gd name="connsiteX6" fmla="*/ 3598462 w 6808211"/>
              <a:gd name="connsiteY6" fmla="*/ 6332437 h 6332437"/>
              <a:gd name="connsiteX7" fmla="*/ 0 w 6808211"/>
              <a:gd name="connsiteY7" fmla="*/ 6332437 h 633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8211" h="6332437">
                <a:moveTo>
                  <a:pt x="4226114" y="894005"/>
                </a:moveTo>
                <a:lnTo>
                  <a:pt x="6808211" y="894005"/>
                </a:lnTo>
                <a:lnTo>
                  <a:pt x="6808211" y="5437880"/>
                </a:lnTo>
                <a:lnTo>
                  <a:pt x="4226114" y="5437880"/>
                </a:lnTo>
                <a:close/>
                <a:moveTo>
                  <a:pt x="0" y="0"/>
                </a:moveTo>
                <a:lnTo>
                  <a:pt x="3598462" y="0"/>
                </a:lnTo>
                <a:lnTo>
                  <a:pt x="3598462" y="6332437"/>
                </a:lnTo>
                <a:lnTo>
                  <a:pt x="0" y="633243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70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505246-05E9-43B0-BF14-B3190EDB8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7874" y="1575875"/>
            <a:ext cx="1839668" cy="3581049"/>
          </a:xfrm>
          <a:custGeom>
            <a:avLst/>
            <a:gdLst>
              <a:gd name="connsiteX0" fmla="*/ 1216996 w 1839908"/>
              <a:gd name="connsiteY0" fmla="*/ 1230 h 3581049"/>
              <a:gd name="connsiteX1" fmla="*/ 1321106 w 1839908"/>
              <a:gd name="connsiteY1" fmla="*/ 64537 h 3581049"/>
              <a:gd name="connsiteX2" fmla="*/ 1389145 w 1839908"/>
              <a:gd name="connsiteY2" fmla="*/ 209190 h 3581049"/>
              <a:gd name="connsiteX3" fmla="*/ 1445845 w 1839908"/>
              <a:gd name="connsiteY3" fmla="*/ 464461 h 3581049"/>
              <a:gd name="connsiteX4" fmla="*/ 1488370 w 1839908"/>
              <a:gd name="connsiteY4" fmla="*/ 708387 h 3581049"/>
              <a:gd name="connsiteX5" fmla="*/ 1530895 w 1839908"/>
              <a:gd name="connsiteY5" fmla="*/ 957984 h 3581049"/>
              <a:gd name="connsiteX6" fmla="*/ 1562080 w 1839908"/>
              <a:gd name="connsiteY6" fmla="*/ 1139511 h 3581049"/>
              <a:gd name="connsiteX7" fmla="*/ 1593264 w 1839908"/>
              <a:gd name="connsiteY7" fmla="*/ 1323873 h 3581049"/>
              <a:gd name="connsiteX8" fmla="*/ 1624449 w 1839908"/>
              <a:gd name="connsiteY8" fmla="*/ 1511071 h 3581049"/>
              <a:gd name="connsiteX9" fmla="*/ 1655634 w 1839908"/>
              <a:gd name="connsiteY9" fmla="*/ 1695434 h 3581049"/>
              <a:gd name="connsiteX10" fmla="*/ 1686819 w 1839908"/>
              <a:gd name="connsiteY10" fmla="*/ 1879796 h 3581049"/>
              <a:gd name="connsiteX11" fmla="*/ 1718004 w 1839908"/>
              <a:gd name="connsiteY11" fmla="*/ 2064158 h 3581049"/>
              <a:gd name="connsiteX12" fmla="*/ 1752023 w 1839908"/>
              <a:gd name="connsiteY12" fmla="*/ 2265539 h 3581049"/>
              <a:gd name="connsiteX13" fmla="*/ 1780373 w 1839908"/>
              <a:gd name="connsiteY13" fmla="*/ 2435720 h 3581049"/>
              <a:gd name="connsiteX14" fmla="*/ 1805889 w 1839908"/>
              <a:gd name="connsiteY14" fmla="*/ 2597391 h 3581049"/>
              <a:gd name="connsiteX15" fmla="*/ 1825733 w 1839908"/>
              <a:gd name="connsiteY15" fmla="*/ 2747717 h 3581049"/>
              <a:gd name="connsiteX16" fmla="*/ 1834239 w 1839908"/>
              <a:gd name="connsiteY16" fmla="*/ 2846989 h 3581049"/>
              <a:gd name="connsiteX17" fmla="*/ 1839908 w 1839908"/>
              <a:gd name="connsiteY17" fmla="*/ 2915061 h 3581049"/>
              <a:gd name="connsiteX18" fmla="*/ 1788879 w 1839908"/>
              <a:gd name="connsiteY18" fmla="*/ 3144805 h 3581049"/>
              <a:gd name="connsiteX19" fmla="*/ 1604605 w 1839908"/>
              <a:gd name="connsiteY19" fmla="*/ 3306476 h 3581049"/>
              <a:gd name="connsiteX20" fmla="*/ 1352290 w 1839908"/>
              <a:gd name="connsiteY20" fmla="*/ 3377385 h 3581049"/>
              <a:gd name="connsiteX21" fmla="*/ 876012 w 1839908"/>
              <a:gd name="connsiteY21" fmla="*/ 3499348 h 3581049"/>
              <a:gd name="connsiteX22" fmla="*/ 592514 w 1839908"/>
              <a:gd name="connsiteY22" fmla="*/ 3570257 h 3581049"/>
              <a:gd name="connsiteX23" fmla="*/ 487618 w 1839908"/>
              <a:gd name="connsiteY23" fmla="*/ 3578766 h 3581049"/>
              <a:gd name="connsiteX24" fmla="*/ 368549 w 1839908"/>
              <a:gd name="connsiteY24" fmla="*/ 3493675 h 3581049"/>
              <a:gd name="connsiteX25" fmla="*/ 292005 w 1839908"/>
              <a:gd name="connsiteY25" fmla="*/ 3292295 h 3581049"/>
              <a:gd name="connsiteX26" fmla="*/ 235305 w 1839908"/>
              <a:gd name="connsiteY26" fmla="*/ 2966116 h 3581049"/>
              <a:gd name="connsiteX27" fmla="*/ 187110 w 1839908"/>
              <a:gd name="connsiteY27" fmla="*/ 2617245 h 3581049"/>
              <a:gd name="connsiteX28" fmla="*/ 136080 w 1839908"/>
              <a:gd name="connsiteY28" fmla="*/ 2225830 h 3581049"/>
              <a:gd name="connsiteX29" fmla="*/ 87885 w 1839908"/>
              <a:gd name="connsiteY29" fmla="*/ 1871287 h 3581049"/>
              <a:gd name="connsiteX30" fmla="*/ 36856 w 1839908"/>
              <a:gd name="connsiteY30" fmla="*/ 1485545 h 3581049"/>
              <a:gd name="connsiteX31" fmla="*/ 2836 w 1839908"/>
              <a:gd name="connsiteY31" fmla="*/ 1201911 h 3581049"/>
              <a:gd name="connsiteX32" fmla="*/ 0 w 1839908"/>
              <a:gd name="connsiteY32" fmla="*/ 1162202 h 3581049"/>
              <a:gd name="connsiteX33" fmla="*/ 0 w 1839908"/>
              <a:gd name="connsiteY33" fmla="*/ 1065765 h 3581049"/>
              <a:gd name="connsiteX34" fmla="*/ 8506 w 1839908"/>
              <a:gd name="connsiteY34" fmla="*/ 1000530 h 3581049"/>
              <a:gd name="connsiteX35" fmla="*/ 85050 w 1839908"/>
              <a:gd name="connsiteY35" fmla="*/ 784968 h 3581049"/>
              <a:gd name="connsiteX36" fmla="*/ 204120 w 1839908"/>
              <a:gd name="connsiteY36" fmla="*/ 671514 h 3581049"/>
              <a:gd name="connsiteX37" fmla="*/ 717253 w 1839908"/>
              <a:gd name="connsiteY37" fmla="*/ 297116 h 3581049"/>
              <a:gd name="connsiteX38" fmla="*/ 1029101 w 1839908"/>
              <a:gd name="connsiteY38" fmla="*/ 73046 h 3581049"/>
              <a:gd name="connsiteX39" fmla="*/ 1119821 w 1839908"/>
              <a:gd name="connsiteY39" fmla="*/ 19155 h 3581049"/>
              <a:gd name="connsiteX40" fmla="*/ 1176388 w 1839908"/>
              <a:gd name="connsiteY40" fmla="*/ 1517 h 3581049"/>
              <a:gd name="connsiteX41" fmla="*/ 1216996 w 1839908"/>
              <a:gd name="connsiteY41" fmla="*/ 1230 h 358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39908" h="3581049">
                <a:moveTo>
                  <a:pt x="1216996" y="1230"/>
                </a:moveTo>
                <a:cubicBezTo>
                  <a:pt x="1256521" y="6403"/>
                  <a:pt x="1292401" y="27841"/>
                  <a:pt x="1321106" y="64537"/>
                </a:cubicBezTo>
                <a:cubicBezTo>
                  <a:pt x="1355125" y="107082"/>
                  <a:pt x="1377806" y="155300"/>
                  <a:pt x="1389145" y="209190"/>
                </a:cubicBezTo>
                <a:cubicBezTo>
                  <a:pt x="1408990" y="294281"/>
                  <a:pt x="1428835" y="379371"/>
                  <a:pt x="1445845" y="464461"/>
                </a:cubicBezTo>
                <a:cubicBezTo>
                  <a:pt x="1460020" y="546715"/>
                  <a:pt x="1474195" y="626133"/>
                  <a:pt x="1488370" y="708387"/>
                </a:cubicBezTo>
                <a:cubicBezTo>
                  <a:pt x="1502545" y="790640"/>
                  <a:pt x="1516720" y="875731"/>
                  <a:pt x="1530895" y="957984"/>
                </a:cubicBezTo>
                <a:cubicBezTo>
                  <a:pt x="1539399" y="1020384"/>
                  <a:pt x="1550739" y="1079947"/>
                  <a:pt x="1562080" y="1139511"/>
                </a:cubicBezTo>
                <a:cubicBezTo>
                  <a:pt x="1570584" y="1201911"/>
                  <a:pt x="1581924" y="1264309"/>
                  <a:pt x="1593264" y="1323873"/>
                </a:cubicBezTo>
                <a:cubicBezTo>
                  <a:pt x="1601769" y="1386273"/>
                  <a:pt x="1613109" y="1448672"/>
                  <a:pt x="1624449" y="1511071"/>
                </a:cubicBezTo>
                <a:cubicBezTo>
                  <a:pt x="1632954" y="1570635"/>
                  <a:pt x="1644294" y="1633034"/>
                  <a:pt x="1655634" y="1695434"/>
                </a:cubicBezTo>
                <a:cubicBezTo>
                  <a:pt x="1664139" y="1757833"/>
                  <a:pt x="1675479" y="1817396"/>
                  <a:pt x="1686819" y="1879796"/>
                </a:cubicBezTo>
                <a:cubicBezTo>
                  <a:pt x="1698159" y="1942196"/>
                  <a:pt x="1706664" y="2001758"/>
                  <a:pt x="1718004" y="2064158"/>
                </a:cubicBezTo>
                <a:cubicBezTo>
                  <a:pt x="1729344" y="2132230"/>
                  <a:pt x="1740684" y="2197467"/>
                  <a:pt x="1752023" y="2265539"/>
                </a:cubicBezTo>
                <a:cubicBezTo>
                  <a:pt x="1760529" y="2322266"/>
                  <a:pt x="1771869" y="2378992"/>
                  <a:pt x="1780373" y="2435720"/>
                </a:cubicBezTo>
                <a:cubicBezTo>
                  <a:pt x="1788879" y="2489610"/>
                  <a:pt x="1797383" y="2543501"/>
                  <a:pt x="1805889" y="2597391"/>
                </a:cubicBezTo>
                <a:cubicBezTo>
                  <a:pt x="1814393" y="2648445"/>
                  <a:pt x="1820064" y="2696663"/>
                  <a:pt x="1825733" y="2747717"/>
                </a:cubicBezTo>
                <a:cubicBezTo>
                  <a:pt x="1828568" y="2781753"/>
                  <a:pt x="1831404" y="2815789"/>
                  <a:pt x="1834239" y="2846989"/>
                </a:cubicBezTo>
                <a:cubicBezTo>
                  <a:pt x="1837073" y="2869680"/>
                  <a:pt x="1839908" y="2892370"/>
                  <a:pt x="1839908" y="2915061"/>
                </a:cubicBezTo>
                <a:cubicBezTo>
                  <a:pt x="1834239" y="2994479"/>
                  <a:pt x="1820064" y="3071060"/>
                  <a:pt x="1788879" y="3144805"/>
                </a:cubicBezTo>
                <a:cubicBezTo>
                  <a:pt x="1749189" y="3227059"/>
                  <a:pt x="1689654" y="3280950"/>
                  <a:pt x="1604605" y="3306476"/>
                </a:cubicBezTo>
                <a:cubicBezTo>
                  <a:pt x="1522389" y="3332004"/>
                  <a:pt x="1437339" y="3354694"/>
                  <a:pt x="1352290" y="3377385"/>
                </a:cubicBezTo>
                <a:cubicBezTo>
                  <a:pt x="1193531" y="3419930"/>
                  <a:pt x="1034772" y="3459639"/>
                  <a:pt x="876012" y="3499348"/>
                </a:cubicBezTo>
                <a:cubicBezTo>
                  <a:pt x="782457" y="3524875"/>
                  <a:pt x="688903" y="3547566"/>
                  <a:pt x="592514" y="3570257"/>
                </a:cubicBezTo>
                <a:cubicBezTo>
                  <a:pt x="558493" y="3578766"/>
                  <a:pt x="521639" y="3584438"/>
                  <a:pt x="487618" y="3578766"/>
                </a:cubicBezTo>
                <a:cubicBezTo>
                  <a:pt x="430919" y="3573093"/>
                  <a:pt x="396898" y="3536220"/>
                  <a:pt x="368549" y="3493675"/>
                </a:cubicBezTo>
                <a:cubicBezTo>
                  <a:pt x="328859" y="3431276"/>
                  <a:pt x="309015" y="3363204"/>
                  <a:pt x="292005" y="3292295"/>
                </a:cubicBezTo>
                <a:cubicBezTo>
                  <a:pt x="266490" y="3184514"/>
                  <a:pt x="252315" y="3073897"/>
                  <a:pt x="235305" y="2966116"/>
                </a:cubicBezTo>
                <a:cubicBezTo>
                  <a:pt x="221130" y="2849826"/>
                  <a:pt x="204120" y="2733535"/>
                  <a:pt x="187110" y="2617245"/>
                </a:cubicBezTo>
                <a:cubicBezTo>
                  <a:pt x="170099" y="2486773"/>
                  <a:pt x="153090" y="2356302"/>
                  <a:pt x="136080" y="2225830"/>
                </a:cubicBezTo>
                <a:cubicBezTo>
                  <a:pt x="119070" y="2106704"/>
                  <a:pt x="102060" y="1990414"/>
                  <a:pt x="87885" y="1871287"/>
                </a:cubicBezTo>
                <a:cubicBezTo>
                  <a:pt x="70875" y="1743652"/>
                  <a:pt x="51031" y="1613180"/>
                  <a:pt x="36856" y="1485545"/>
                </a:cubicBezTo>
                <a:cubicBezTo>
                  <a:pt x="22681" y="1389109"/>
                  <a:pt x="14175" y="1295509"/>
                  <a:pt x="2836" y="1201911"/>
                </a:cubicBezTo>
                <a:cubicBezTo>
                  <a:pt x="2836" y="1187728"/>
                  <a:pt x="0" y="1176383"/>
                  <a:pt x="0" y="1162202"/>
                </a:cubicBezTo>
                <a:cubicBezTo>
                  <a:pt x="0" y="1131002"/>
                  <a:pt x="0" y="1096965"/>
                  <a:pt x="0" y="1065765"/>
                </a:cubicBezTo>
                <a:cubicBezTo>
                  <a:pt x="2836" y="1043075"/>
                  <a:pt x="5671" y="1020384"/>
                  <a:pt x="8506" y="1000530"/>
                </a:cubicBezTo>
                <a:cubicBezTo>
                  <a:pt x="19845" y="923949"/>
                  <a:pt x="39690" y="847367"/>
                  <a:pt x="85050" y="784968"/>
                </a:cubicBezTo>
                <a:cubicBezTo>
                  <a:pt x="116235" y="739586"/>
                  <a:pt x="161595" y="705550"/>
                  <a:pt x="204120" y="671514"/>
                </a:cubicBezTo>
                <a:cubicBezTo>
                  <a:pt x="377054" y="546715"/>
                  <a:pt x="547153" y="421916"/>
                  <a:pt x="717253" y="297116"/>
                </a:cubicBezTo>
                <a:cubicBezTo>
                  <a:pt x="822148" y="223372"/>
                  <a:pt x="924207" y="146791"/>
                  <a:pt x="1029101" y="73046"/>
                </a:cubicBezTo>
                <a:cubicBezTo>
                  <a:pt x="1057451" y="53191"/>
                  <a:pt x="1088636" y="33337"/>
                  <a:pt x="1119821" y="19155"/>
                </a:cubicBezTo>
                <a:cubicBezTo>
                  <a:pt x="1138958" y="9937"/>
                  <a:pt x="1157917" y="4087"/>
                  <a:pt x="1176388" y="1517"/>
                </a:cubicBezTo>
                <a:cubicBezTo>
                  <a:pt x="1190242" y="-411"/>
                  <a:pt x="1203822" y="-494"/>
                  <a:pt x="1216996" y="123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9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mart.ca/en/ip/Garosa-Portable-High-Power-Hand-cranked-Charging-Generator-USB-Charging-Emergency-Dynamotor-Miniature-Generator-USB-Charging-Generator/PRD5PGJ5BAE3KRT" TargetMode="External"/><Relationship Id="rId2" Type="http://schemas.openxmlformats.org/officeDocument/2006/relationships/hyperlink" Target="https://www.amazon.com/Generator-Fitness-Electric-Trainer-Spinning/dp/B08YXTLSL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keradar.com/advice/fitness-and-training/beginners-guide-to-indoor-training-all-you-need-to-get-started/" TargetMode="External"/><Relationship Id="rId4" Type="http://schemas.openxmlformats.org/officeDocument/2006/relationships/hyperlink" Target="https://www.k-tor.com/shop/generators/power-box-5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F3132A-6C6E-40D7-A83C-DB287F13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1579" r="20379" b="2563"/>
          <a:stretch/>
        </p:blipFill>
        <p:spPr bwMode="auto">
          <a:xfrm>
            <a:off x="4326067" y="1697423"/>
            <a:ext cx="3402028" cy="28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A91D98-64E9-4535-8493-9444A544EC4F}"/>
              </a:ext>
            </a:extLst>
          </p:cNvPr>
          <p:cNvSpPr/>
          <p:nvPr/>
        </p:nvSpPr>
        <p:spPr>
          <a:xfrm rot="16659594">
            <a:off x="-2322239" y="-108584"/>
            <a:ext cx="8015816" cy="6030418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F10233-D316-44AE-9418-D4C34B994325}"/>
              </a:ext>
            </a:extLst>
          </p:cNvPr>
          <p:cNvSpPr/>
          <p:nvPr/>
        </p:nvSpPr>
        <p:spPr>
          <a:xfrm rot="376958">
            <a:off x="7244751" y="-921644"/>
            <a:ext cx="5832859" cy="5111485"/>
          </a:xfrm>
          <a:custGeom>
            <a:avLst/>
            <a:gdLst>
              <a:gd name="connsiteX0" fmla="*/ 1507788 w 1607870"/>
              <a:gd name="connsiteY0" fmla="*/ 1315272 h 1554274"/>
              <a:gd name="connsiteX1" fmla="*/ 1225071 w 1607870"/>
              <a:gd name="connsiteY1" fmla="*/ 137507 h 1554274"/>
              <a:gd name="connsiteX2" fmla="*/ 285806 w 1607870"/>
              <a:gd name="connsiteY2" fmla="*/ 104010 h 1554274"/>
              <a:gd name="connsiteX3" fmla="*/ 3089 w 1607870"/>
              <a:gd name="connsiteY3" fmla="*/ 603790 h 1554274"/>
              <a:gd name="connsiteX4" fmla="*/ 296526 w 1607870"/>
              <a:gd name="connsiteY4" fmla="*/ 999058 h 1554274"/>
              <a:gd name="connsiteX5" fmla="*/ 730651 w 1607870"/>
              <a:gd name="connsiteY5" fmla="*/ 1029875 h 1554274"/>
              <a:gd name="connsiteX6" fmla="*/ 934314 w 1607870"/>
              <a:gd name="connsiteY6" fmla="*/ 1466680 h 1554274"/>
              <a:gd name="connsiteX7" fmla="*/ 1507788 w 1607870"/>
              <a:gd name="connsiteY7" fmla="*/ 1315272 h 15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870" h="1554274">
                <a:moveTo>
                  <a:pt x="1507788" y="1315272"/>
                </a:moveTo>
                <a:cubicBezTo>
                  <a:pt x="1648477" y="1056673"/>
                  <a:pt x="1715471" y="436303"/>
                  <a:pt x="1225071" y="137507"/>
                </a:cubicBezTo>
                <a:cubicBezTo>
                  <a:pt x="886078" y="-68836"/>
                  <a:pt x="509568" y="-11221"/>
                  <a:pt x="285806" y="104010"/>
                </a:cubicBezTo>
                <a:cubicBezTo>
                  <a:pt x="98221" y="177704"/>
                  <a:pt x="-21029" y="397446"/>
                  <a:pt x="3089" y="603790"/>
                </a:cubicBezTo>
                <a:cubicBezTo>
                  <a:pt x="24527" y="788695"/>
                  <a:pt x="142438" y="937423"/>
                  <a:pt x="296526" y="999058"/>
                </a:cubicBezTo>
                <a:cubicBezTo>
                  <a:pt x="498849" y="1084811"/>
                  <a:pt x="635518" y="954841"/>
                  <a:pt x="730651" y="1029875"/>
                </a:cubicBezTo>
                <a:cubicBezTo>
                  <a:pt x="902157" y="1163864"/>
                  <a:pt x="804345" y="1339390"/>
                  <a:pt x="934314" y="1466680"/>
                </a:cubicBezTo>
                <a:cubicBezTo>
                  <a:pt x="1140657" y="1667664"/>
                  <a:pt x="1389877" y="1532335"/>
                  <a:pt x="1507788" y="131527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2BC02D-A72D-41C8-91F8-582F80B0C487}"/>
              </a:ext>
            </a:extLst>
          </p:cNvPr>
          <p:cNvGrpSpPr/>
          <p:nvPr/>
        </p:nvGrpSpPr>
        <p:grpSpPr>
          <a:xfrm rot="20796664">
            <a:off x="9435087" y="5593806"/>
            <a:ext cx="1992419" cy="3318550"/>
            <a:chOff x="9974830" y="5572055"/>
            <a:chExt cx="1992419" cy="33185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F57EFC-5C16-4CAE-AA07-BC8B4D7FABF1}"/>
                </a:ext>
              </a:extLst>
            </p:cNvPr>
            <p:cNvSpPr/>
            <p:nvPr/>
          </p:nvSpPr>
          <p:spPr>
            <a:xfrm>
              <a:off x="10223068" y="6053288"/>
              <a:ext cx="587932" cy="522606"/>
            </a:xfrm>
            <a:custGeom>
              <a:avLst/>
              <a:gdLst>
                <a:gd name="connsiteX0" fmla="*/ 600997 w 587932"/>
                <a:gd name="connsiteY0" fmla="*/ 529139 h 522606"/>
                <a:gd name="connsiteX1" fmla="*/ 267835 w 587932"/>
                <a:gd name="connsiteY1" fmla="*/ 317919 h 522606"/>
                <a:gd name="connsiteX2" fmla="*/ 0 w 587932"/>
                <a:gd name="connsiteY2" fmla="*/ 0 h 522606"/>
                <a:gd name="connsiteX3" fmla="*/ 600997 w 587932"/>
                <a:gd name="connsiteY3" fmla="*/ 529139 h 52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932" h="522606">
                  <a:moveTo>
                    <a:pt x="600997" y="529139"/>
                  </a:moveTo>
                  <a:cubicBezTo>
                    <a:pt x="600997" y="529139"/>
                    <a:pt x="411552" y="524784"/>
                    <a:pt x="267835" y="317919"/>
                  </a:cubicBezTo>
                  <a:cubicBezTo>
                    <a:pt x="178557" y="187267"/>
                    <a:pt x="78390" y="28308"/>
                    <a:pt x="0" y="0"/>
                  </a:cubicBezTo>
                  <a:cubicBezTo>
                    <a:pt x="0" y="0"/>
                    <a:pt x="459458" y="15243"/>
                    <a:pt x="600997" y="5291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D1CD61-CD8B-4A2A-95D9-96B382044DB6}"/>
                </a:ext>
              </a:extLst>
            </p:cNvPr>
            <p:cNvSpPr/>
            <p:nvPr/>
          </p:nvSpPr>
          <p:spPr>
            <a:xfrm>
              <a:off x="10975135" y="5761500"/>
              <a:ext cx="261303" cy="762134"/>
            </a:xfrm>
            <a:custGeom>
              <a:avLst/>
              <a:gdLst>
                <a:gd name="connsiteX0" fmla="*/ 34020 w 261303"/>
                <a:gd name="connsiteY0" fmla="*/ 766489 h 762134"/>
                <a:gd name="connsiteX1" fmla="*/ 208222 w 261303"/>
                <a:gd name="connsiteY1" fmla="*/ 411553 h 762134"/>
                <a:gd name="connsiteX2" fmla="*/ 269192 w 261303"/>
                <a:gd name="connsiteY2" fmla="*/ 0 h 762134"/>
                <a:gd name="connsiteX3" fmla="*/ 34020 w 261303"/>
                <a:gd name="connsiteY3" fmla="*/ 766489 h 7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303" h="762134">
                  <a:moveTo>
                    <a:pt x="34020" y="766489"/>
                  </a:moveTo>
                  <a:cubicBezTo>
                    <a:pt x="34020" y="766489"/>
                    <a:pt x="192979" y="664146"/>
                    <a:pt x="208222" y="411553"/>
                  </a:cubicBezTo>
                  <a:cubicBezTo>
                    <a:pt x="216932" y="254771"/>
                    <a:pt x="219109" y="67503"/>
                    <a:pt x="269192" y="0"/>
                  </a:cubicBezTo>
                  <a:cubicBezTo>
                    <a:pt x="269192" y="0"/>
                    <a:pt x="-114052" y="254771"/>
                    <a:pt x="34020" y="76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E3E91D-A577-4695-9839-F1B364E4AB78}"/>
                </a:ext>
              </a:extLst>
            </p:cNvPr>
            <p:cNvSpPr/>
            <p:nvPr/>
          </p:nvSpPr>
          <p:spPr>
            <a:xfrm>
              <a:off x="11070385" y="6292816"/>
              <a:ext cx="479056" cy="1001662"/>
            </a:xfrm>
            <a:custGeom>
              <a:avLst/>
              <a:gdLst>
                <a:gd name="connsiteX0" fmla="*/ 10628 w 479055"/>
                <a:gd name="connsiteY0" fmla="*/ 1010372 h 1001662"/>
                <a:gd name="connsiteX1" fmla="*/ 324192 w 479055"/>
                <a:gd name="connsiteY1" fmla="*/ 557447 h 1001662"/>
                <a:gd name="connsiteX2" fmla="*/ 496217 w 479055"/>
                <a:gd name="connsiteY2" fmla="*/ 0 h 1001662"/>
                <a:gd name="connsiteX3" fmla="*/ 10628 w 479055"/>
                <a:gd name="connsiteY3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55" h="1001662">
                  <a:moveTo>
                    <a:pt x="10628" y="1010372"/>
                  </a:moveTo>
                  <a:cubicBezTo>
                    <a:pt x="10628" y="1010372"/>
                    <a:pt x="252334" y="901496"/>
                    <a:pt x="324192" y="557447"/>
                  </a:cubicBezTo>
                  <a:cubicBezTo>
                    <a:pt x="369920" y="341872"/>
                    <a:pt x="411293" y="82746"/>
                    <a:pt x="496217" y="0"/>
                  </a:cubicBezTo>
                  <a:cubicBezTo>
                    <a:pt x="498394" y="0"/>
                    <a:pt x="-85183" y="272191"/>
                    <a:pt x="10628" y="10103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1B8F8D-8A9B-4D4B-9D3F-7C706DD267E4}"/>
                </a:ext>
              </a:extLst>
            </p:cNvPr>
            <p:cNvSpPr/>
            <p:nvPr/>
          </p:nvSpPr>
          <p:spPr>
            <a:xfrm>
              <a:off x="9974830" y="7220417"/>
              <a:ext cx="1001662" cy="1132314"/>
            </a:xfrm>
            <a:custGeom>
              <a:avLst/>
              <a:gdLst>
                <a:gd name="connsiteX0" fmla="*/ 1019082 w 1001662"/>
                <a:gd name="connsiteY0" fmla="*/ 1138872 h 1132313"/>
                <a:gd name="connsiteX1" fmla="*/ 435505 w 1001662"/>
                <a:gd name="connsiteY1" fmla="*/ 664171 h 1132313"/>
                <a:gd name="connsiteX2" fmla="*/ 0 w 1001662"/>
                <a:gd name="connsiteY2" fmla="*/ 25 h 1132313"/>
                <a:gd name="connsiteX3" fmla="*/ 1019082 w 1001662"/>
                <a:gd name="connsiteY3" fmla="*/ 1138872 h 113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62" h="1132313">
                  <a:moveTo>
                    <a:pt x="1019082" y="1138872"/>
                  </a:moveTo>
                  <a:cubicBezTo>
                    <a:pt x="1019082" y="1138872"/>
                    <a:pt x="659791" y="1086611"/>
                    <a:pt x="435505" y="664171"/>
                  </a:cubicBezTo>
                  <a:cubicBezTo>
                    <a:pt x="293966" y="398513"/>
                    <a:pt x="143717" y="74061"/>
                    <a:pt x="0" y="25"/>
                  </a:cubicBezTo>
                  <a:cubicBezTo>
                    <a:pt x="2178" y="-2152"/>
                    <a:pt x="868834" y="135032"/>
                    <a:pt x="1019082" y="11388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41CEF2-77CE-4DED-AE2D-810F00599427}"/>
                </a:ext>
              </a:extLst>
            </p:cNvPr>
            <p:cNvSpPr/>
            <p:nvPr/>
          </p:nvSpPr>
          <p:spPr>
            <a:xfrm>
              <a:off x="10686881" y="5572055"/>
              <a:ext cx="217753" cy="675033"/>
            </a:xfrm>
            <a:custGeom>
              <a:avLst/>
              <a:gdLst>
                <a:gd name="connsiteX0" fmla="*/ 180734 w 217752"/>
                <a:gd name="connsiteY0" fmla="*/ 683743 h 675033"/>
                <a:gd name="connsiteX1" fmla="*/ 39195 w 217752"/>
                <a:gd name="connsiteY1" fmla="*/ 365824 h 675033"/>
                <a:gd name="connsiteX2" fmla="*/ 0 w 217752"/>
                <a:gd name="connsiteY2" fmla="*/ 0 h 675033"/>
                <a:gd name="connsiteX3" fmla="*/ 180734 w 217752"/>
                <a:gd name="connsiteY3" fmla="*/ 683743 h 67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52" h="675033">
                  <a:moveTo>
                    <a:pt x="180734" y="683743"/>
                  </a:moveTo>
                  <a:cubicBezTo>
                    <a:pt x="180734" y="683743"/>
                    <a:pt x="43551" y="587932"/>
                    <a:pt x="39195" y="365824"/>
                  </a:cubicBezTo>
                  <a:cubicBezTo>
                    <a:pt x="37018" y="226463"/>
                    <a:pt x="43551" y="60971"/>
                    <a:pt x="0" y="0"/>
                  </a:cubicBezTo>
                  <a:cubicBezTo>
                    <a:pt x="0" y="0"/>
                    <a:pt x="328806" y="237350"/>
                    <a:pt x="180734" y="68374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C0BE2D-AD56-41CE-B939-07758C43E03D}"/>
                </a:ext>
              </a:extLst>
            </p:cNvPr>
            <p:cNvSpPr/>
            <p:nvPr/>
          </p:nvSpPr>
          <p:spPr>
            <a:xfrm>
              <a:off x="10314524" y="6645575"/>
              <a:ext cx="631483" cy="914561"/>
            </a:xfrm>
            <a:custGeom>
              <a:avLst/>
              <a:gdLst>
                <a:gd name="connsiteX0" fmla="*/ 635837 w 631482"/>
                <a:gd name="connsiteY0" fmla="*/ 925449 h 914561"/>
                <a:gd name="connsiteX1" fmla="*/ 254771 w 631482"/>
                <a:gd name="connsiteY1" fmla="*/ 524784 h 914561"/>
                <a:gd name="connsiteX2" fmla="*/ 0 w 631482"/>
                <a:gd name="connsiteY2" fmla="*/ 0 h 914561"/>
                <a:gd name="connsiteX3" fmla="*/ 635837 w 631482"/>
                <a:gd name="connsiteY3" fmla="*/ 925449 h 91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82" h="914561">
                  <a:moveTo>
                    <a:pt x="635837" y="925449"/>
                  </a:moveTo>
                  <a:cubicBezTo>
                    <a:pt x="635837" y="925449"/>
                    <a:pt x="378889" y="853590"/>
                    <a:pt x="254771" y="524784"/>
                  </a:cubicBezTo>
                  <a:cubicBezTo>
                    <a:pt x="176380" y="317919"/>
                    <a:pt x="97989" y="69681"/>
                    <a:pt x="0" y="0"/>
                  </a:cubicBezTo>
                  <a:cubicBezTo>
                    <a:pt x="0" y="2177"/>
                    <a:pt x="618417" y="182912"/>
                    <a:pt x="635837" y="925449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987BE9-AE76-44E5-A2E1-1952EB971B89}"/>
                </a:ext>
              </a:extLst>
            </p:cNvPr>
            <p:cNvSpPr/>
            <p:nvPr/>
          </p:nvSpPr>
          <p:spPr>
            <a:xfrm>
              <a:off x="11139789" y="6625977"/>
              <a:ext cx="827460" cy="1262965"/>
            </a:xfrm>
            <a:custGeom>
              <a:avLst/>
              <a:gdLst>
                <a:gd name="connsiteX0" fmla="*/ 17 w 827460"/>
                <a:gd name="connsiteY0" fmla="*/ 1282563 h 1262965"/>
                <a:gd name="connsiteX1" fmla="*/ 503026 w 827460"/>
                <a:gd name="connsiteY1" fmla="*/ 722939 h 1262965"/>
                <a:gd name="connsiteX2" fmla="*/ 831832 w 827460"/>
                <a:gd name="connsiteY2" fmla="*/ 0 h 1262965"/>
                <a:gd name="connsiteX3" fmla="*/ 17 w 827460"/>
                <a:gd name="connsiteY3" fmla="*/ 1282563 h 126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460" h="1262965">
                  <a:moveTo>
                    <a:pt x="17" y="1282563"/>
                  </a:moveTo>
                  <a:cubicBezTo>
                    <a:pt x="17" y="1282563"/>
                    <a:pt x="346244" y="1175864"/>
                    <a:pt x="503026" y="722939"/>
                  </a:cubicBezTo>
                  <a:cubicBezTo>
                    <a:pt x="601015" y="437683"/>
                    <a:pt x="701181" y="95811"/>
                    <a:pt x="831832" y="0"/>
                  </a:cubicBezTo>
                  <a:cubicBezTo>
                    <a:pt x="831832" y="0"/>
                    <a:pt x="-4338" y="265658"/>
                    <a:pt x="17" y="128256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A938E1-FD19-48C9-9920-367A2C391DB9}"/>
                </a:ext>
              </a:extLst>
            </p:cNvPr>
            <p:cNvSpPr/>
            <p:nvPr/>
          </p:nvSpPr>
          <p:spPr>
            <a:xfrm>
              <a:off x="10512483" y="5907394"/>
              <a:ext cx="783909" cy="2983211"/>
            </a:xfrm>
            <a:custGeom>
              <a:avLst/>
              <a:gdLst>
                <a:gd name="connsiteX0" fmla="*/ 797171 w 783909"/>
                <a:gd name="connsiteY0" fmla="*/ 1615724 h 2983210"/>
                <a:gd name="connsiteX1" fmla="*/ 781929 w 783909"/>
                <a:gd name="connsiteY1" fmla="*/ 1617902 h 2983210"/>
                <a:gd name="connsiteX2" fmla="*/ 564176 w 783909"/>
                <a:gd name="connsiteY2" fmla="*/ 2242852 h 2983210"/>
                <a:gd name="connsiteX3" fmla="*/ 561998 w 783909"/>
                <a:gd name="connsiteY3" fmla="*/ 2077360 h 2983210"/>
                <a:gd name="connsiteX4" fmla="*/ 551110 w 783909"/>
                <a:gd name="connsiteY4" fmla="*/ 1798637 h 2983210"/>
                <a:gd name="connsiteX5" fmla="*/ 553289 w 783909"/>
                <a:gd name="connsiteY5" fmla="*/ 1792104 h 2983210"/>
                <a:gd name="connsiteX6" fmla="*/ 753620 w 783909"/>
                <a:gd name="connsiteY6" fmla="*/ 864478 h 2983210"/>
                <a:gd name="connsiteX7" fmla="*/ 749266 w 783909"/>
                <a:gd name="connsiteY7" fmla="*/ 851413 h 2983210"/>
                <a:gd name="connsiteX8" fmla="*/ 736200 w 783909"/>
                <a:gd name="connsiteY8" fmla="*/ 855768 h 2983210"/>
                <a:gd name="connsiteX9" fmla="*/ 535867 w 783909"/>
                <a:gd name="connsiteY9" fmla="*/ 1583062 h 2983210"/>
                <a:gd name="connsiteX10" fmla="*/ 501027 w 783909"/>
                <a:gd name="connsiteY10" fmla="*/ 1234658 h 2983210"/>
                <a:gd name="connsiteX11" fmla="*/ 501027 w 783909"/>
                <a:gd name="connsiteY11" fmla="*/ 1230302 h 2983210"/>
                <a:gd name="connsiteX12" fmla="*/ 603371 w 783909"/>
                <a:gd name="connsiteY12" fmla="*/ 139362 h 2983210"/>
                <a:gd name="connsiteX13" fmla="*/ 596839 w 783909"/>
                <a:gd name="connsiteY13" fmla="*/ 126297 h 2983210"/>
                <a:gd name="connsiteX14" fmla="*/ 583773 w 783909"/>
                <a:gd name="connsiteY14" fmla="*/ 132829 h 2983210"/>
                <a:gd name="connsiteX15" fmla="*/ 461832 w 783909"/>
                <a:gd name="connsiteY15" fmla="*/ 936336 h 2983210"/>
                <a:gd name="connsiteX16" fmla="*/ 298518 w 783909"/>
                <a:gd name="connsiteY16" fmla="*/ 8710 h 2983210"/>
                <a:gd name="connsiteX17" fmla="*/ 285452 w 783909"/>
                <a:gd name="connsiteY17" fmla="*/ 0 h 2983210"/>
                <a:gd name="connsiteX18" fmla="*/ 276742 w 783909"/>
                <a:gd name="connsiteY18" fmla="*/ 13065 h 2983210"/>
                <a:gd name="connsiteX19" fmla="*/ 437879 w 783909"/>
                <a:gd name="connsiteY19" fmla="*/ 931981 h 2983210"/>
                <a:gd name="connsiteX20" fmla="*/ 17616 w 783909"/>
                <a:gd name="connsiteY20" fmla="*/ 344049 h 2983210"/>
                <a:gd name="connsiteX21" fmla="*/ 2374 w 783909"/>
                <a:gd name="connsiteY21" fmla="*/ 346227 h 2983210"/>
                <a:gd name="connsiteX22" fmla="*/ 4552 w 783909"/>
                <a:gd name="connsiteY22" fmla="*/ 361470 h 2983210"/>
                <a:gd name="connsiteX23" fmla="*/ 459654 w 783909"/>
                <a:gd name="connsiteY23" fmla="*/ 1090941 h 2983210"/>
                <a:gd name="connsiteX24" fmla="*/ 533690 w 783909"/>
                <a:gd name="connsiteY24" fmla="*/ 1927111 h 2983210"/>
                <a:gd name="connsiteX25" fmla="*/ 122138 w 783909"/>
                <a:gd name="connsiteY25" fmla="*/ 1184574 h 2983210"/>
                <a:gd name="connsiteX26" fmla="*/ 106895 w 783909"/>
                <a:gd name="connsiteY26" fmla="*/ 1184574 h 2983210"/>
                <a:gd name="connsiteX27" fmla="*/ 106895 w 783909"/>
                <a:gd name="connsiteY27" fmla="*/ 1199817 h 2983210"/>
                <a:gd name="connsiteX28" fmla="*/ 538046 w 783909"/>
                <a:gd name="connsiteY28" fmla="*/ 2081715 h 2983210"/>
                <a:gd name="connsiteX29" fmla="*/ 516270 w 783909"/>
                <a:gd name="connsiteY29" fmla="*/ 2639162 h 2983210"/>
                <a:gd name="connsiteX30" fmla="*/ 185286 w 783909"/>
                <a:gd name="connsiteY30" fmla="*/ 2059940 h 2983210"/>
                <a:gd name="connsiteX31" fmla="*/ 172221 w 783909"/>
                <a:gd name="connsiteY31" fmla="*/ 2064295 h 2983210"/>
                <a:gd name="connsiteX32" fmla="*/ 176576 w 783909"/>
                <a:gd name="connsiteY32" fmla="*/ 2077360 h 2983210"/>
                <a:gd name="connsiteX33" fmla="*/ 481429 w 783909"/>
                <a:gd name="connsiteY33" fmla="*/ 2874335 h 2983210"/>
                <a:gd name="connsiteX34" fmla="*/ 455300 w 783909"/>
                <a:gd name="connsiteY34" fmla="*/ 2987566 h 2983210"/>
                <a:gd name="connsiteX35" fmla="*/ 461832 w 783909"/>
                <a:gd name="connsiteY35" fmla="*/ 3000631 h 2983210"/>
                <a:gd name="connsiteX36" fmla="*/ 464009 w 783909"/>
                <a:gd name="connsiteY36" fmla="*/ 3000631 h 2983210"/>
                <a:gd name="connsiteX37" fmla="*/ 474897 w 783909"/>
                <a:gd name="connsiteY37" fmla="*/ 2991921 h 2983210"/>
                <a:gd name="connsiteX38" fmla="*/ 501027 w 783909"/>
                <a:gd name="connsiteY38" fmla="*/ 2878690 h 2983210"/>
                <a:gd name="connsiteX39" fmla="*/ 501027 w 783909"/>
                <a:gd name="connsiteY39" fmla="*/ 2878690 h 2983210"/>
                <a:gd name="connsiteX40" fmla="*/ 501027 w 783909"/>
                <a:gd name="connsiteY40" fmla="*/ 2876512 h 2983210"/>
                <a:gd name="connsiteX41" fmla="*/ 546755 w 783909"/>
                <a:gd name="connsiteY41" fmla="*/ 2515043 h 2983210"/>
                <a:gd name="connsiteX42" fmla="*/ 546755 w 783909"/>
                <a:gd name="connsiteY42" fmla="*/ 2512866 h 2983210"/>
                <a:gd name="connsiteX43" fmla="*/ 790638 w 783909"/>
                <a:gd name="connsiteY43" fmla="*/ 1630967 h 2983210"/>
                <a:gd name="connsiteX44" fmla="*/ 797171 w 783909"/>
                <a:gd name="connsiteY44" fmla="*/ 1615724 h 298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3909" h="2983210">
                  <a:moveTo>
                    <a:pt x="797171" y="1615724"/>
                  </a:moveTo>
                  <a:cubicBezTo>
                    <a:pt x="792817" y="1611369"/>
                    <a:pt x="786283" y="1613547"/>
                    <a:pt x="781929" y="1617902"/>
                  </a:cubicBezTo>
                  <a:cubicBezTo>
                    <a:pt x="779751" y="1620080"/>
                    <a:pt x="633856" y="1826945"/>
                    <a:pt x="564176" y="2242852"/>
                  </a:cubicBezTo>
                  <a:cubicBezTo>
                    <a:pt x="568530" y="2186237"/>
                    <a:pt x="568530" y="2131799"/>
                    <a:pt x="561998" y="2077360"/>
                  </a:cubicBezTo>
                  <a:cubicBezTo>
                    <a:pt x="559821" y="1985904"/>
                    <a:pt x="557643" y="1892271"/>
                    <a:pt x="551110" y="1798637"/>
                  </a:cubicBezTo>
                  <a:cubicBezTo>
                    <a:pt x="553289" y="1796459"/>
                    <a:pt x="553289" y="1794282"/>
                    <a:pt x="553289" y="1792104"/>
                  </a:cubicBezTo>
                  <a:cubicBezTo>
                    <a:pt x="531513" y="1252078"/>
                    <a:pt x="751443" y="868833"/>
                    <a:pt x="753620" y="864478"/>
                  </a:cubicBezTo>
                  <a:cubicBezTo>
                    <a:pt x="755798" y="860123"/>
                    <a:pt x="755798" y="853590"/>
                    <a:pt x="749266" y="851413"/>
                  </a:cubicBezTo>
                  <a:cubicBezTo>
                    <a:pt x="744911" y="849235"/>
                    <a:pt x="738378" y="849235"/>
                    <a:pt x="736200" y="855768"/>
                  </a:cubicBezTo>
                  <a:cubicBezTo>
                    <a:pt x="734023" y="860123"/>
                    <a:pt x="566353" y="1151911"/>
                    <a:pt x="535867" y="1583062"/>
                  </a:cubicBezTo>
                  <a:cubicBezTo>
                    <a:pt x="527158" y="1465475"/>
                    <a:pt x="514092" y="1347889"/>
                    <a:pt x="501027" y="1234658"/>
                  </a:cubicBezTo>
                  <a:cubicBezTo>
                    <a:pt x="501027" y="1232480"/>
                    <a:pt x="501027" y="1232480"/>
                    <a:pt x="501027" y="1230302"/>
                  </a:cubicBezTo>
                  <a:cubicBezTo>
                    <a:pt x="426991" y="607530"/>
                    <a:pt x="601193" y="143717"/>
                    <a:pt x="603371" y="139362"/>
                  </a:cubicBezTo>
                  <a:cubicBezTo>
                    <a:pt x="605548" y="135007"/>
                    <a:pt x="603371" y="128474"/>
                    <a:pt x="596839" y="126297"/>
                  </a:cubicBezTo>
                  <a:cubicBezTo>
                    <a:pt x="592484" y="124119"/>
                    <a:pt x="585952" y="126297"/>
                    <a:pt x="583773" y="132829"/>
                  </a:cubicBezTo>
                  <a:cubicBezTo>
                    <a:pt x="581596" y="137184"/>
                    <a:pt x="459654" y="463813"/>
                    <a:pt x="461832" y="936336"/>
                  </a:cubicBezTo>
                  <a:cubicBezTo>
                    <a:pt x="387796" y="411553"/>
                    <a:pt x="300695" y="17420"/>
                    <a:pt x="298518" y="8710"/>
                  </a:cubicBezTo>
                  <a:cubicBezTo>
                    <a:pt x="296340" y="2178"/>
                    <a:pt x="291985" y="0"/>
                    <a:pt x="285452" y="0"/>
                  </a:cubicBezTo>
                  <a:cubicBezTo>
                    <a:pt x="278919" y="2178"/>
                    <a:pt x="276742" y="6533"/>
                    <a:pt x="276742" y="13065"/>
                  </a:cubicBezTo>
                  <a:cubicBezTo>
                    <a:pt x="278919" y="21775"/>
                    <a:pt x="366021" y="411553"/>
                    <a:pt x="437879" y="931981"/>
                  </a:cubicBezTo>
                  <a:cubicBezTo>
                    <a:pt x="311582" y="570512"/>
                    <a:pt x="19794" y="348404"/>
                    <a:pt x="17616" y="344049"/>
                  </a:cubicBezTo>
                  <a:cubicBezTo>
                    <a:pt x="13262" y="339694"/>
                    <a:pt x="6729" y="341872"/>
                    <a:pt x="2374" y="346227"/>
                  </a:cubicBezTo>
                  <a:cubicBezTo>
                    <a:pt x="-1981" y="350582"/>
                    <a:pt x="196" y="357114"/>
                    <a:pt x="4552" y="361470"/>
                  </a:cubicBezTo>
                  <a:cubicBezTo>
                    <a:pt x="8906" y="363647"/>
                    <a:pt x="376908" y="646725"/>
                    <a:pt x="459654" y="1090941"/>
                  </a:cubicBezTo>
                  <a:cubicBezTo>
                    <a:pt x="494495" y="1354421"/>
                    <a:pt x="522803" y="1644032"/>
                    <a:pt x="533690" y="1927111"/>
                  </a:cubicBezTo>
                  <a:cubicBezTo>
                    <a:pt x="435702" y="1506848"/>
                    <a:pt x="124316" y="1188930"/>
                    <a:pt x="122138" y="1184574"/>
                  </a:cubicBezTo>
                  <a:cubicBezTo>
                    <a:pt x="117783" y="1180219"/>
                    <a:pt x="111250" y="1180219"/>
                    <a:pt x="106895" y="1184574"/>
                  </a:cubicBezTo>
                  <a:cubicBezTo>
                    <a:pt x="102540" y="1188930"/>
                    <a:pt x="102540" y="1195462"/>
                    <a:pt x="106895" y="1199817"/>
                  </a:cubicBezTo>
                  <a:cubicBezTo>
                    <a:pt x="111250" y="1204172"/>
                    <a:pt x="494495" y="1596127"/>
                    <a:pt x="538046" y="2081715"/>
                  </a:cubicBezTo>
                  <a:cubicBezTo>
                    <a:pt x="542401" y="2275515"/>
                    <a:pt x="535867" y="2464960"/>
                    <a:pt x="516270" y="2639162"/>
                  </a:cubicBezTo>
                  <a:cubicBezTo>
                    <a:pt x="490140" y="2227610"/>
                    <a:pt x="189641" y="2059940"/>
                    <a:pt x="185286" y="2059940"/>
                  </a:cubicBezTo>
                  <a:cubicBezTo>
                    <a:pt x="180931" y="2057762"/>
                    <a:pt x="174398" y="2059940"/>
                    <a:pt x="172221" y="2064295"/>
                  </a:cubicBezTo>
                  <a:cubicBezTo>
                    <a:pt x="170043" y="2068650"/>
                    <a:pt x="172221" y="2075183"/>
                    <a:pt x="176576" y="2077360"/>
                  </a:cubicBezTo>
                  <a:cubicBezTo>
                    <a:pt x="180931" y="2079538"/>
                    <a:pt x="583773" y="2301645"/>
                    <a:pt x="481429" y="2874335"/>
                  </a:cubicBezTo>
                  <a:cubicBezTo>
                    <a:pt x="472720" y="2913530"/>
                    <a:pt x="466188" y="2952726"/>
                    <a:pt x="455300" y="2987566"/>
                  </a:cubicBezTo>
                  <a:cubicBezTo>
                    <a:pt x="453122" y="2994099"/>
                    <a:pt x="457477" y="2998454"/>
                    <a:pt x="461832" y="3000631"/>
                  </a:cubicBezTo>
                  <a:cubicBezTo>
                    <a:pt x="461832" y="3000631"/>
                    <a:pt x="464009" y="3000631"/>
                    <a:pt x="464009" y="3000631"/>
                  </a:cubicBezTo>
                  <a:cubicBezTo>
                    <a:pt x="468365" y="3000631"/>
                    <a:pt x="472720" y="2998454"/>
                    <a:pt x="474897" y="2991921"/>
                  </a:cubicBezTo>
                  <a:cubicBezTo>
                    <a:pt x="483607" y="2954903"/>
                    <a:pt x="492317" y="2917885"/>
                    <a:pt x="501027" y="2878690"/>
                  </a:cubicBezTo>
                  <a:cubicBezTo>
                    <a:pt x="501027" y="2878690"/>
                    <a:pt x="501027" y="2878690"/>
                    <a:pt x="501027" y="2878690"/>
                  </a:cubicBezTo>
                  <a:cubicBezTo>
                    <a:pt x="501027" y="2878690"/>
                    <a:pt x="501027" y="2876512"/>
                    <a:pt x="501027" y="2876512"/>
                  </a:cubicBezTo>
                  <a:cubicBezTo>
                    <a:pt x="522803" y="2763281"/>
                    <a:pt x="538046" y="2643517"/>
                    <a:pt x="546755" y="2515043"/>
                  </a:cubicBezTo>
                  <a:cubicBezTo>
                    <a:pt x="546755" y="2515043"/>
                    <a:pt x="546755" y="2512866"/>
                    <a:pt x="546755" y="2512866"/>
                  </a:cubicBezTo>
                  <a:cubicBezTo>
                    <a:pt x="585952" y="1924933"/>
                    <a:pt x="790638" y="1633145"/>
                    <a:pt x="790638" y="1630967"/>
                  </a:cubicBezTo>
                  <a:cubicBezTo>
                    <a:pt x="803704" y="1624435"/>
                    <a:pt x="801526" y="1620080"/>
                    <a:pt x="797171" y="16157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3B5B94-FFE7-4B15-BBA4-AD92C88813AE}"/>
              </a:ext>
            </a:extLst>
          </p:cNvPr>
          <p:cNvGrpSpPr/>
          <p:nvPr/>
        </p:nvGrpSpPr>
        <p:grpSpPr>
          <a:xfrm>
            <a:off x="6057045" y="5060894"/>
            <a:ext cx="1180218" cy="3980518"/>
            <a:chOff x="5979069" y="4683624"/>
            <a:chExt cx="1180218" cy="398051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C61F72-B448-4263-A486-D7431E85EBEE}"/>
                </a:ext>
              </a:extLst>
            </p:cNvPr>
            <p:cNvSpPr/>
            <p:nvPr/>
          </p:nvSpPr>
          <p:spPr>
            <a:xfrm>
              <a:off x="6606197" y="5238893"/>
              <a:ext cx="304854" cy="783909"/>
            </a:xfrm>
            <a:custGeom>
              <a:avLst/>
              <a:gdLst>
                <a:gd name="connsiteX0" fmla="*/ 0 w 304853"/>
                <a:gd name="connsiteY0" fmla="*/ 788264 h 783909"/>
                <a:gd name="connsiteX1" fmla="*/ 311386 w 304853"/>
                <a:gd name="connsiteY1" fmla="*/ 0 h 783909"/>
                <a:gd name="connsiteX2" fmla="*/ 0 w 304853"/>
                <a:gd name="connsiteY2" fmla="*/ 788264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53" h="783909">
                  <a:moveTo>
                    <a:pt x="0" y="788264"/>
                  </a:moveTo>
                  <a:cubicBezTo>
                    <a:pt x="0" y="788264"/>
                    <a:pt x="-2177" y="291789"/>
                    <a:pt x="311386" y="0"/>
                  </a:cubicBezTo>
                  <a:cubicBezTo>
                    <a:pt x="309209" y="0"/>
                    <a:pt x="385422" y="485588"/>
                    <a:pt x="0" y="788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8305F5C-E322-4862-90BB-0EE5E81282DB}"/>
                </a:ext>
              </a:extLst>
            </p:cNvPr>
            <p:cNvSpPr/>
            <p:nvPr/>
          </p:nvSpPr>
          <p:spPr>
            <a:xfrm>
              <a:off x="6020442" y="5062514"/>
              <a:ext cx="566157" cy="827460"/>
            </a:xfrm>
            <a:custGeom>
              <a:avLst/>
              <a:gdLst>
                <a:gd name="connsiteX0" fmla="*/ 572689 w 566156"/>
                <a:gd name="connsiteY0" fmla="*/ 838348 h 827459"/>
                <a:gd name="connsiteX1" fmla="*/ 0 w 566156"/>
                <a:gd name="connsiteY1" fmla="*/ 0 h 827459"/>
                <a:gd name="connsiteX2" fmla="*/ 572689 w 566156"/>
                <a:gd name="connsiteY2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27459">
                  <a:moveTo>
                    <a:pt x="572689" y="838348"/>
                  </a:moveTo>
                  <a:cubicBezTo>
                    <a:pt x="572689" y="838348"/>
                    <a:pt x="444215" y="259126"/>
                    <a:pt x="0" y="0"/>
                  </a:cubicBezTo>
                  <a:cubicBezTo>
                    <a:pt x="0" y="0"/>
                    <a:pt x="41373" y="587932"/>
                    <a:pt x="572689" y="838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336473-8FDF-46FE-BD76-680B3CE7E4EA}"/>
                </a:ext>
              </a:extLst>
            </p:cNvPr>
            <p:cNvSpPr/>
            <p:nvPr/>
          </p:nvSpPr>
          <p:spPr>
            <a:xfrm>
              <a:off x="5979069" y="5458823"/>
              <a:ext cx="675033" cy="979887"/>
            </a:xfrm>
            <a:custGeom>
              <a:avLst/>
              <a:gdLst>
                <a:gd name="connsiteX0" fmla="*/ 677211 w 675033"/>
                <a:gd name="connsiteY0" fmla="*/ 990774 h 979886"/>
                <a:gd name="connsiteX1" fmla="*/ 0 w 675033"/>
                <a:gd name="connsiteY1" fmla="*/ 0 h 979886"/>
                <a:gd name="connsiteX2" fmla="*/ 677211 w 675033"/>
                <a:gd name="connsiteY2" fmla="*/ 990774 h 9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33" h="979886">
                  <a:moveTo>
                    <a:pt x="677211" y="990774"/>
                  </a:moveTo>
                  <a:cubicBezTo>
                    <a:pt x="677211" y="990774"/>
                    <a:pt x="524784" y="304854"/>
                    <a:pt x="0" y="0"/>
                  </a:cubicBezTo>
                  <a:cubicBezTo>
                    <a:pt x="0" y="0"/>
                    <a:pt x="50084" y="696808"/>
                    <a:pt x="677211" y="99077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DFDBA2-FBDE-4833-BEA8-F45DBAA8C679}"/>
                </a:ext>
              </a:extLst>
            </p:cNvPr>
            <p:cNvSpPr/>
            <p:nvPr/>
          </p:nvSpPr>
          <p:spPr>
            <a:xfrm>
              <a:off x="6131496" y="6133857"/>
              <a:ext cx="566157" cy="827460"/>
            </a:xfrm>
            <a:custGeom>
              <a:avLst/>
              <a:gdLst>
                <a:gd name="connsiteX0" fmla="*/ 572690 w 566156"/>
                <a:gd name="connsiteY0" fmla="*/ 838348 h 827459"/>
                <a:gd name="connsiteX1" fmla="*/ 0 w 566156"/>
                <a:gd name="connsiteY1" fmla="*/ 0 h 827459"/>
                <a:gd name="connsiteX2" fmla="*/ 572690 w 566156"/>
                <a:gd name="connsiteY2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27459">
                  <a:moveTo>
                    <a:pt x="572690" y="838348"/>
                  </a:moveTo>
                  <a:cubicBezTo>
                    <a:pt x="572690" y="838348"/>
                    <a:pt x="444216" y="259126"/>
                    <a:pt x="0" y="0"/>
                  </a:cubicBezTo>
                  <a:cubicBezTo>
                    <a:pt x="2178" y="0"/>
                    <a:pt x="43551" y="587932"/>
                    <a:pt x="572690" y="838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A50A25-AEE8-4D0F-8671-0AB80979461C}"/>
                </a:ext>
              </a:extLst>
            </p:cNvPr>
            <p:cNvSpPr/>
            <p:nvPr/>
          </p:nvSpPr>
          <p:spPr>
            <a:xfrm>
              <a:off x="6170692" y="6680416"/>
              <a:ext cx="566157" cy="849235"/>
            </a:xfrm>
            <a:custGeom>
              <a:avLst/>
              <a:gdLst>
                <a:gd name="connsiteX0" fmla="*/ 579222 w 566156"/>
                <a:gd name="connsiteY0" fmla="*/ 849235 h 849235"/>
                <a:gd name="connsiteX1" fmla="*/ 0 w 566156"/>
                <a:gd name="connsiteY1" fmla="*/ 0 h 849235"/>
                <a:gd name="connsiteX2" fmla="*/ 579222 w 566156"/>
                <a:gd name="connsiteY2" fmla="*/ 849235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49235">
                  <a:moveTo>
                    <a:pt x="579222" y="849235"/>
                  </a:moveTo>
                  <a:cubicBezTo>
                    <a:pt x="579222" y="849235"/>
                    <a:pt x="448571" y="261303"/>
                    <a:pt x="0" y="0"/>
                  </a:cubicBezTo>
                  <a:cubicBezTo>
                    <a:pt x="0" y="0"/>
                    <a:pt x="43551" y="594465"/>
                    <a:pt x="579222" y="849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AB02DE-A00C-4922-981B-AF1CDB7B2A54}"/>
                </a:ext>
              </a:extLst>
            </p:cNvPr>
            <p:cNvSpPr/>
            <p:nvPr/>
          </p:nvSpPr>
          <p:spPr>
            <a:xfrm>
              <a:off x="6212065" y="7296656"/>
              <a:ext cx="544382" cy="827460"/>
            </a:xfrm>
            <a:custGeom>
              <a:avLst/>
              <a:gdLst>
                <a:gd name="connsiteX0" fmla="*/ 563979 w 544381"/>
                <a:gd name="connsiteY0" fmla="*/ 827460 h 827459"/>
                <a:gd name="connsiteX1" fmla="*/ 0 w 544381"/>
                <a:gd name="connsiteY1" fmla="*/ 0 h 827459"/>
                <a:gd name="connsiteX2" fmla="*/ 563979 w 544381"/>
                <a:gd name="connsiteY2" fmla="*/ 827460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381" h="827459">
                  <a:moveTo>
                    <a:pt x="563979" y="827460"/>
                  </a:moveTo>
                  <a:cubicBezTo>
                    <a:pt x="563979" y="827460"/>
                    <a:pt x="435505" y="254771"/>
                    <a:pt x="0" y="0"/>
                  </a:cubicBezTo>
                  <a:cubicBezTo>
                    <a:pt x="0" y="0"/>
                    <a:pt x="41373" y="581399"/>
                    <a:pt x="563979" y="8274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1069EC-9EF1-4F59-AD94-34F1A525A4C7}"/>
                </a:ext>
              </a:extLst>
            </p:cNvPr>
            <p:cNvSpPr/>
            <p:nvPr/>
          </p:nvSpPr>
          <p:spPr>
            <a:xfrm>
              <a:off x="6664989" y="5646091"/>
              <a:ext cx="370179" cy="936336"/>
            </a:xfrm>
            <a:custGeom>
              <a:avLst/>
              <a:gdLst>
                <a:gd name="connsiteX0" fmla="*/ 0 w 370179"/>
                <a:gd name="connsiteY0" fmla="*/ 945046 h 936336"/>
                <a:gd name="connsiteX1" fmla="*/ 372357 w 370179"/>
                <a:gd name="connsiteY1" fmla="*/ 0 h 936336"/>
                <a:gd name="connsiteX2" fmla="*/ 0 w 370179"/>
                <a:gd name="connsiteY2" fmla="*/ 945046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79" h="936336">
                  <a:moveTo>
                    <a:pt x="0" y="945046"/>
                  </a:moveTo>
                  <a:cubicBezTo>
                    <a:pt x="0" y="945046"/>
                    <a:pt x="-2177" y="350582"/>
                    <a:pt x="372357" y="0"/>
                  </a:cubicBezTo>
                  <a:cubicBezTo>
                    <a:pt x="372357" y="0"/>
                    <a:pt x="461636" y="583577"/>
                    <a:pt x="0" y="9450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250FAD-187D-4980-9618-6723BFA5E412}"/>
                </a:ext>
              </a:extLst>
            </p:cNvPr>
            <p:cNvSpPr/>
            <p:nvPr/>
          </p:nvSpPr>
          <p:spPr>
            <a:xfrm>
              <a:off x="6723782" y="6042401"/>
              <a:ext cx="435505" cy="1110538"/>
            </a:xfrm>
            <a:custGeom>
              <a:avLst/>
              <a:gdLst>
                <a:gd name="connsiteX0" fmla="*/ 2 w 435505"/>
                <a:gd name="connsiteY0" fmla="*/ 1127959 h 1110538"/>
                <a:gd name="connsiteX1" fmla="*/ 444217 w 435505"/>
                <a:gd name="connsiteY1" fmla="*/ 0 h 1110538"/>
                <a:gd name="connsiteX2" fmla="*/ 2 w 435505"/>
                <a:gd name="connsiteY2" fmla="*/ 1127959 h 11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505" h="1110538">
                  <a:moveTo>
                    <a:pt x="2" y="1127959"/>
                  </a:moveTo>
                  <a:cubicBezTo>
                    <a:pt x="2" y="1127959"/>
                    <a:pt x="-4354" y="418085"/>
                    <a:pt x="444217" y="0"/>
                  </a:cubicBezTo>
                  <a:cubicBezTo>
                    <a:pt x="442039" y="2177"/>
                    <a:pt x="548739" y="696808"/>
                    <a:pt x="2" y="11279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D81FF2-F716-4368-9254-86C486CF0AA1}"/>
                </a:ext>
              </a:extLst>
            </p:cNvPr>
            <p:cNvSpPr/>
            <p:nvPr/>
          </p:nvSpPr>
          <p:spPr>
            <a:xfrm>
              <a:off x="6767333" y="6937364"/>
              <a:ext cx="304854" cy="783909"/>
            </a:xfrm>
            <a:custGeom>
              <a:avLst/>
              <a:gdLst>
                <a:gd name="connsiteX0" fmla="*/ 0 w 304853"/>
                <a:gd name="connsiteY0" fmla="*/ 799152 h 783909"/>
                <a:gd name="connsiteX1" fmla="*/ 313564 w 304853"/>
                <a:gd name="connsiteY1" fmla="*/ 0 h 783909"/>
                <a:gd name="connsiteX2" fmla="*/ 0 w 304853"/>
                <a:gd name="connsiteY2" fmla="*/ 799152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53" h="783909">
                  <a:moveTo>
                    <a:pt x="0" y="799152"/>
                  </a:moveTo>
                  <a:cubicBezTo>
                    <a:pt x="0" y="799152"/>
                    <a:pt x="-2177" y="296144"/>
                    <a:pt x="313564" y="0"/>
                  </a:cubicBezTo>
                  <a:cubicBezTo>
                    <a:pt x="313564" y="2177"/>
                    <a:pt x="389778" y="494298"/>
                    <a:pt x="0" y="79915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427645-E0C1-41AC-8DB7-B0367632D366}"/>
                </a:ext>
              </a:extLst>
            </p:cNvPr>
            <p:cNvSpPr/>
            <p:nvPr/>
          </p:nvSpPr>
          <p:spPr>
            <a:xfrm>
              <a:off x="6776043" y="7409887"/>
              <a:ext cx="370179" cy="936336"/>
            </a:xfrm>
            <a:custGeom>
              <a:avLst/>
              <a:gdLst>
                <a:gd name="connsiteX0" fmla="*/ 0 w 370179"/>
                <a:gd name="connsiteY0" fmla="*/ 945047 h 936336"/>
                <a:gd name="connsiteX1" fmla="*/ 372357 w 370179"/>
                <a:gd name="connsiteY1" fmla="*/ 0 h 936336"/>
                <a:gd name="connsiteX2" fmla="*/ 0 w 370179"/>
                <a:gd name="connsiteY2" fmla="*/ 945047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79" h="936336">
                  <a:moveTo>
                    <a:pt x="0" y="945047"/>
                  </a:moveTo>
                  <a:cubicBezTo>
                    <a:pt x="0" y="945047"/>
                    <a:pt x="-2177" y="350582"/>
                    <a:pt x="372357" y="0"/>
                  </a:cubicBezTo>
                  <a:cubicBezTo>
                    <a:pt x="370180" y="0"/>
                    <a:pt x="459459" y="583577"/>
                    <a:pt x="0" y="9450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13AE39-8E6F-4442-9CB9-9D6A5E4D01E1}"/>
                </a:ext>
              </a:extLst>
            </p:cNvPr>
            <p:cNvSpPr/>
            <p:nvPr/>
          </p:nvSpPr>
          <p:spPr>
            <a:xfrm>
              <a:off x="6339516" y="4683624"/>
              <a:ext cx="261303" cy="979887"/>
            </a:xfrm>
            <a:custGeom>
              <a:avLst/>
              <a:gdLst>
                <a:gd name="connsiteX0" fmla="*/ 218775 w 261303"/>
                <a:gd name="connsiteY0" fmla="*/ 997307 h 979886"/>
                <a:gd name="connsiteX1" fmla="*/ 31507 w 261303"/>
                <a:gd name="connsiteY1" fmla="*/ 0 h 979886"/>
                <a:gd name="connsiteX2" fmla="*/ 218775 w 261303"/>
                <a:gd name="connsiteY2" fmla="*/ 997307 h 9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03" h="979886">
                  <a:moveTo>
                    <a:pt x="218775" y="997307"/>
                  </a:moveTo>
                  <a:cubicBezTo>
                    <a:pt x="218775" y="997307"/>
                    <a:pt x="-99144" y="496476"/>
                    <a:pt x="31507" y="0"/>
                  </a:cubicBezTo>
                  <a:cubicBezTo>
                    <a:pt x="31507" y="0"/>
                    <a:pt x="416930" y="446393"/>
                    <a:pt x="218775" y="9973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A2DE2D-7ABA-4EB2-957C-A07FFADD07EB}"/>
                </a:ext>
              </a:extLst>
            </p:cNvPr>
            <p:cNvSpPr/>
            <p:nvPr/>
          </p:nvSpPr>
          <p:spPr>
            <a:xfrm>
              <a:off x="6335987" y="5180100"/>
              <a:ext cx="631483" cy="3484042"/>
            </a:xfrm>
            <a:custGeom>
              <a:avLst/>
              <a:gdLst>
                <a:gd name="connsiteX0" fmla="*/ 636034 w 631482"/>
                <a:gd name="connsiteY0" fmla="*/ 1417570 h 3484041"/>
                <a:gd name="connsiteX1" fmla="*/ 629502 w 631482"/>
                <a:gd name="connsiteY1" fmla="*/ 1404505 h 3484041"/>
                <a:gd name="connsiteX2" fmla="*/ 616436 w 631482"/>
                <a:gd name="connsiteY2" fmla="*/ 1411037 h 3484041"/>
                <a:gd name="connsiteX3" fmla="*/ 387796 w 631482"/>
                <a:gd name="connsiteY3" fmla="*/ 1955419 h 3484041"/>
                <a:gd name="connsiteX4" fmla="*/ 320293 w 631482"/>
                <a:gd name="connsiteY4" fmla="*/ 1262965 h 3484041"/>
                <a:gd name="connsiteX5" fmla="*/ 320293 w 631482"/>
                <a:gd name="connsiteY5" fmla="*/ 1258610 h 3484041"/>
                <a:gd name="connsiteX6" fmla="*/ 165688 w 631482"/>
                <a:gd name="connsiteY6" fmla="*/ 8710 h 3484041"/>
                <a:gd name="connsiteX7" fmla="*/ 154800 w 631482"/>
                <a:gd name="connsiteY7" fmla="*/ 0 h 3484041"/>
                <a:gd name="connsiteX8" fmla="*/ 146090 w 631482"/>
                <a:gd name="connsiteY8" fmla="*/ 10888 h 3484041"/>
                <a:gd name="connsiteX9" fmla="*/ 296340 w 631482"/>
                <a:gd name="connsiteY9" fmla="*/ 1225947 h 3484041"/>
                <a:gd name="connsiteX10" fmla="*/ 19794 w 631482"/>
                <a:gd name="connsiteY10" fmla="*/ 853590 h 3484041"/>
                <a:gd name="connsiteX11" fmla="*/ 4551 w 631482"/>
                <a:gd name="connsiteY11" fmla="*/ 851413 h 3484041"/>
                <a:gd name="connsiteX12" fmla="*/ 2374 w 631482"/>
                <a:gd name="connsiteY12" fmla="*/ 866655 h 3484041"/>
                <a:gd name="connsiteX13" fmla="*/ 300695 w 631482"/>
                <a:gd name="connsiteY13" fmla="*/ 1265143 h 3484041"/>
                <a:gd name="connsiteX14" fmla="*/ 394328 w 631482"/>
                <a:gd name="connsiteY14" fmla="*/ 2303823 h 3484041"/>
                <a:gd name="connsiteX15" fmla="*/ 113428 w 631482"/>
                <a:gd name="connsiteY15" fmla="*/ 1918401 h 3484041"/>
                <a:gd name="connsiteX16" fmla="*/ 98185 w 631482"/>
                <a:gd name="connsiteY16" fmla="*/ 1916223 h 3484041"/>
                <a:gd name="connsiteX17" fmla="*/ 96008 w 631482"/>
                <a:gd name="connsiteY17" fmla="*/ 1931466 h 3484041"/>
                <a:gd name="connsiteX18" fmla="*/ 396506 w 631482"/>
                <a:gd name="connsiteY18" fmla="*/ 2343018 h 3484041"/>
                <a:gd name="connsiteX19" fmla="*/ 424814 w 631482"/>
                <a:gd name="connsiteY19" fmla="*/ 2906998 h 3484041"/>
                <a:gd name="connsiteX20" fmla="*/ 165688 w 631482"/>
                <a:gd name="connsiteY20" fmla="*/ 2552061 h 3484041"/>
                <a:gd name="connsiteX21" fmla="*/ 150446 w 631482"/>
                <a:gd name="connsiteY21" fmla="*/ 2549883 h 3484041"/>
                <a:gd name="connsiteX22" fmla="*/ 148268 w 631482"/>
                <a:gd name="connsiteY22" fmla="*/ 2565126 h 3484041"/>
                <a:gd name="connsiteX23" fmla="*/ 424814 w 631482"/>
                <a:gd name="connsiteY23" fmla="*/ 2944016 h 3484041"/>
                <a:gd name="connsiteX24" fmla="*/ 416104 w 631482"/>
                <a:gd name="connsiteY24" fmla="*/ 3492752 h 3484041"/>
                <a:gd name="connsiteX25" fmla="*/ 424814 w 631482"/>
                <a:gd name="connsiteY25" fmla="*/ 3503640 h 3484041"/>
                <a:gd name="connsiteX26" fmla="*/ 424814 w 631482"/>
                <a:gd name="connsiteY26" fmla="*/ 3503640 h 3484041"/>
                <a:gd name="connsiteX27" fmla="*/ 435702 w 631482"/>
                <a:gd name="connsiteY27" fmla="*/ 3494930 h 3484041"/>
                <a:gd name="connsiteX28" fmla="*/ 444412 w 631482"/>
                <a:gd name="connsiteY28" fmla="*/ 2941838 h 3484041"/>
                <a:gd name="connsiteX29" fmla="*/ 444412 w 631482"/>
                <a:gd name="connsiteY29" fmla="*/ 2937483 h 3484041"/>
                <a:gd name="connsiteX30" fmla="*/ 416104 w 631482"/>
                <a:gd name="connsiteY30" fmla="*/ 2343018 h 3484041"/>
                <a:gd name="connsiteX31" fmla="*/ 416104 w 631482"/>
                <a:gd name="connsiteY31" fmla="*/ 2338663 h 3484041"/>
                <a:gd name="connsiteX32" fmla="*/ 389974 w 631482"/>
                <a:gd name="connsiteY32" fmla="*/ 2001147 h 3484041"/>
                <a:gd name="connsiteX33" fmla="*/ 636034 w 631482"/>
                <a:gd name="connsiteY33" fmla="*/ 1417570 h 348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1482" h="3484041">
                  <a:moveTo>
                    <a:pt x="636034" y="1417570"/>
                  </a:moveTo>
                  <a:cubicBezTo>
                    <a:pt x="638212" y="1413215"/>
                    <a:pt x="636034" y="1406682"/>
                    <a:pt x="629502" y="1404505"/>
                  </a:cubicBezTo>
                  <a:cubicBezTo>
                    <a:pt x="625146" y="1402327"/>
                    <a:pt x="618614" y="1404505"/>
                    <a:pt x="616436" y="1411037"/>
                  </a:cubicBezTo>
                  <a:lnTo>
                    <a:pt x="387796" y="1955419"/>
                  </a:lnTo>
                  <a:cubicBezTo>
                    <a:pt x="368198" y="1720246"/>
                    <a:pt x="344245" y="1485073"/>
                    <a:pt x="320293" y="1262965"/>
                  </a:cubicBezTo>
                  <a:cubicBezTo>
                    <a:pt x="320293" y="1260788"/>
                    <a:pt x="320293" y="1258610"/>
                    <a:pt x="320293" y="1258610"/>
                  </a:cubicBezTo>
                  <a:cubicBezTo>
                    <a:pt x="246257" y="570512"/>
                    <a:pt x="167866" y="19598"/>
                    <a:pt x="165688" y="8710"/>
                  </a:cubicBezTo>
                  <a:cubicBezTo>
                    <a:pt x="165688" y="2178"/>
                    <a:pt x="159156" y="0"/>
                    <a:pt x="154800" y="0"/>
                  </a:cubicBezTo>
                  <a:cubicBezTo>
                    <a:pt x="148268" y="0"/>
                    <a:pt x="146090" y="6533"/>
                    <a:pt x="146090" y="10888"/>
                  </a:cubicBezTo>
                  <a:cubicBezTo>
                    <a:pt x="148268" y="21775"/>
                    <a:pt x="222304" y="555269"/>
                    <a:pt x="296340" y="1225947"/>
                  </a:cubicBezTo>
                  <a:lnTo>
                    <a:pt x="19794" y="853590"/>
                  </a:lnTo>
                  <a:cubicBezTo>
                    <a:pt x="15439" y="849235"/>
                    <a:pt x="11084" y="847058"/>
                    <a:pt x="4551" y="851413"/>
                  </a:cubicBezTo>
                  <a:cubicBezTo>
                    <a:pt x="197" y="855768"/>
                    <a:pt x="-1981" y="860123"/>
                    <a:pt x="2374" y="866655"/>
                  </a:cubicBezTo>
                  <a:lnTo>
                    <a:pt x="300695" y="1265143"/>
                  </a:lnTo>
                  <a:cubicBezTo>
                    <a:pt x="335535" y="1596127"/>
                    <a:pt x="370376" y="1955419"/>
                    <a:pt x="394328" y="2303823"/>
                  </a:cubicBezTo>
                  <a:lnTo>
                    <a:pt x="113428" y="1918401"/>
                  </a:lnTo>
                  <a:cubicBezTo>
                    <a:pt x="109073" y="1914046"/>
                    <a:pt x="104718" y="1911868"/>
                    <a:pt x="98185" y="1916223"/>
                  </a:cubicBezTo>
                  <a:cubicBezTo>
                    <a:pt x="93830" y="1920578"/>
                    <a:pt x="91652" y="1924933"/>
                    <a:pt x="96008" y="1931466"/>
                  </a:cubicBezTo>
                  <a:lnTo>
                    <a:pt x="396506" y="2343018"/>
                  </a:lnTo>
                  <a:cubicBezTo>
                    <a:pt x="409571" y="2538996"/>
                    <a:pt x="420459" y="2728441"/>
                    <a:pt x="424814" y="2906998"/>
                  </a:cubicBezTo>
                  <a:lnTo>
                    <a:pt x="165688" y="2552061"/>
                  </a:lnTo>
                  <a:cubicBezTo>
                    <a:pt x="161333" y="2547706"/>
                    <a:pt x="156978" y="2545528"/>
                    <a:pt x="150446" y="2549883"/>
                  </a:cubicBezTo>
                  <a:cubicBezTo>
                    <a:pt x="146090" y="2554239"/>
                    <a:pt x="143913" y="2558594"/>
                    <a:pt x="148268" y="2565126"/>
                  </a:cubicBezTo>
                  <a:lnTo>
                    <a:pt x="424814" y="2944016"/>
                  </a:lnTo>
                  <a:cubicBezTo>
                    <a:pt x="429169" y="3148703"/>
                    <a:pt x="426991" y="3335970"/>
                    <a:pt x="416104" y="3492752"/>
                  </a:cubicBezTo>
                  <a:cubicBezTo>
                    <a:pt x="416104" y="3499285"/>
                    <a:pt x="420459" y="3503640"/>
                    <a:pt x="424814" y="3503640"/>
                  </a:cubicBezTo>
                  <a:cubicBezTo>
                    <a:pt x="424814" y="3503640"/>
                    <a:pt x="424814" y="3503640"/>
                    <a:pt x="424814" y="3503640"/>
                  </a:cubicBezTo>
                  <a:cubicBezTo>
                    <a:pt x="429169" y="3503640"/>
                    <a:pt x="433524" y="3499285"/>
                    <a:pt x="435702" y="3494930"/>
                  </a:cubicBezTo>
                  <a:cubicBezTo>
                    <a:pt x="446589" y="3335970"/>
                    <a:pt x="448766" y="3148703"/>
                    <a:pt x="444412" y="2941838"/>
                  </a:cubicBezTo>
                  <a:cubicBezTo>
                    <a:pt x="444412" y="2939661"/>
                    <a:pt x="444412" y="2939661"/>
                    <a:pt x="444412" y="2937483"/>
                  </a:cubicBezTo>
                  <a:cubicBezTo>
                    <a:pt x="440056" y="2750216"/>
                    <a:pt x="429169" y="2549883"/>
                    <a:pt x="416104" y="2343018"/>
                  </a:cubicBezTo>
                  <a:cubicBezTo>
                    <a:pt x="416104" y="2340841"/>
                    <a:pt x="416104" y="2338663"/>
                    <a:pt x="416104" y="2338663"/>
                  </a:cubicBezTo>
                  <a:cubicBezTo>
                    <a:pt x="409571" y="2227610"/>
                    <a:pt x="400861" y="2114378"/>
                    <a:pt x="389974" y="2001147"/>
                  </a:cubicBezTo>
                  <a:lnTo>
                    <a:pt x="636034" y="14175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2718E8-6D3A-40F9-9BE6-138E4A495E0F}"/>
              </a:ext>
            </a:extLst>
          </p:cNvPr>
          <p:cNvGrpSpPr/>
          <p:nvPr/>
        </p:nvGrpSpPr>
        <p:grpSpPr>
          <a:xfrm rot="1039230">
            <a:off x="11022515" y="4793453"/>
            <a:ext cx="1234241" cy="3582037"/>
            <a:chOff x="11024398" y="4674908"/>
            <a:chExt cx="1234241" cy="3582037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233EF7-6990-4FD4-A157-84627DF8F7CB}"/>
                </a:ext>
              </a:extLst>
            </p:cNvPr>
            <p:cNvSpPr/>
            <p:nvPr/>
          </p:nvSpPr>
          <p:spPr>
            <a:xfrm>
              <a:off x="11670774" y="4812098"/>
              <a:ext cx="283078" cy="783909"/>
            </a:xfrm>
            <a:custGeom>
              <a:avLst/>
              <a:gdLst>
                <a:gd name="connsiteX0" fmla="*/ 349 w 283078"/>
                <a:gd name="connsiteY0" fmla="*/ 801330 h 783909"/>
                <a:gd name="connsiteX1" fmla="*/ 279072 w 283078"/>
                <a:gd name="connsiteY1" fmla="*/ 0 h 783909"/>
                <a:gd name="connsiteX2" fmla="*/ 349 w 283078"/>
                <a:gd name="connsiteY2" fmla="*/ 801330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783909">
                  <a:moveTo>
                    <a:pt x="349" y="801330"/>
                  </a:moveTo>
                  <a:cubicBezTo>
                    <a:pt x="349" y="801330"/>
                    <a:pt x="-21426" y="304854"/>
                    <a:pt x="279072" y="0"/>
                  </a:cubicBezTo>
                  <a:cubicBezTo>
                    <a:pt x="281249" y="2178"/>
                    <a:pt x="374884" y="485588"/>
                    <a:pt x="349" y="8013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B783116-F32B-4F0B-BBC9-66E44494D5F6}"/>
                </a:ext>
              </a:extLst>
            </p:cNvPr>
            <p:cNvSpPr/>
            <p:nvPr/>
          </p:nvSpPr>
          <p:spPr>
            <a:xfrm>
              <a:off x="11048350" y="4674908"/>
              <a:ext cx="587932" cy="805685"/>
            </a:xfrm>
            <a:custGeom>
              <a:avLst/>
              <a:gdLst>
                <a:gd name="connsiteX0" fmla="*/ 605353 w 587932"/>
                <a:gd name="connsiteY0" fmla="*/ 814401 h 805684"/>
                <a:gd name="connsiteX1" fmla="*/ 0 w 587932"/>
                <a:gd name="connsiteY1" fmla="*/ 6 h 805684"/>
                <a:gd name="connsiteX2" fmla="*/ 605353 w 587932"/>
                <a:gd name="connsiteY2" fmla="*/ 814401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805684">
                  <a:moveTo>
                    <a:pt x="605353" y="814401"/>
                  </a:moveTo>
                  <a:cubicBezTo>
                    <a:pt x="605353" y="814401"/>
                    <a:pt x="452927" y="239534"/>
                    <a:pt x="0" y="6"/>
                  </a:cubicBezTo>
                  <a:cubicBezTo>
                    <a:pt x="2178" y="-2171"/>
                    <a:pt x="67504" y="585761"/>
                    <a:pt x="605353" y="8144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5286B6-59F4-4554-8D0A-11C647A4D3E8}"/>
                </a:ext>
              </a:extLst>
            </p:cNvPr>
            <p:cNvSpPr/>
            <p:nvPr/>
          </p:nvSpPr>
          <p:spPr>
            <a:xfrm>
              <a:off x="11024398" y="5071224"/>
              <a:ext cx="696808" cy="958112"/>
            </a:xfrm>
            <a:custGeom>
              <a:avLst/>
              <a:gdLst>
                <a:gd name="connsiteX0" fmla="*/ 714228 w 696808"/>
                <a:gd name="connsiteY0" fmla="*/ 964644 h 958111"/>
                <a:gd name="connsiteX1" fmla="*/ 0 w 696808"/>
                <a:gd name="connsiteY1" fmla="*/ 0 h 958111"/>
                <a:gd name="connsiteX2" fmla="*/ 714228 w 696808"/>
                <a:gd name="connsiteY2" fmla="*/ 964644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808" h="958111">
                  <a:moveTo>
                    <a:pt x="714228" y="964644"/>
                  </a:moveTo>
                  <a:cubicBezTo>
                    <a:pt x="714228" y="964644"/>
                    <a:pt x="535671" y="285256"/>
                    <a:pt x="0" y="0"/>
                  </a:cubicBezTo>
                  <a:cubicBezTo>
                    <a:pt x="0" y="0"/>
                    <a:pt x="76213" y="692453"/>
                    <a:pt x="714228" y="9646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890D60-340E-4D96-BA9B-C83FBB0856E0}"/>
                </a:ext>
              </a:extLst>
            </p:cNvPr>
            <p:cNvSpPr/>
            <p:nvPr/>
          </p:nvSpPr>
          <p:spPr>
            <a:xfrm>
              <a:off x="11202955" y="5739724"/>
              <a:ext cx="587932" cy="805685"/>
            </a:xfrm>
            <a:custGeom>
              <a:avLst/>
              <a:gdLst>
                <a:gd name="connsiteX0" fmla="*/ 605352 w 587932"/>
                <a:gd name="connsiteY0" fmla="*/ 814395 h 805684"/>
                <a:gd name="connsiteX1" fmla="*/ 0 w 587932"/>
                <a:gd name="connsiteY1" fmla="*/ 0 h 805684"/>
                <a:gd name="connsiteX2" fmla="*/ 605352 w 587932"/>
                <a:gd name="connsiteY2" fmla="*/ 814395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805684">
                  <a:moveTo>
                    <a:pt x="605352" y="814395"/>
                  </a:moveTo>
                  <a:cubicBezTo>
                    <a:pt x="605352" y="814395"/>
                    <a:pt x="452925" y="239528"/>
                    <a:pt x="0" y="0"/>
                  </a:cubicBezTo>
                  <a:cubicBezTo>
                    <a:pt x="2177" y="0"/>
                    <a:pt x="65326" y="585755"/>
                    <a:pt x="605352" y="8143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40148EB-3EDF-4142-98D3-70A4A268C8F2}"/>
                </a:ext>
              </a:extLst>
            </p:cNvPr>
            <p:cNvSpPr/>
            <p:nvPr/>
          </p:nvSpPr>
          <p:spPr>
            <a:xfrm>
              <a:off x="11263926" y="6284106"/>
              <a:ext cx="609707" cy="805685"/>
            </a:xfrm>
            <a:custGeom>
              <a:avLst/>
              <a:gdLst>
                <a:gd name="connsiteX0" fmla="*/ 611884 w 609707"/>
                <a:gd name="connsiteY0" fmla="*/ 825283 h 805684"/>
                <a:gd name="connsiteX1" fmla="*/ 0 w 609707"/>
                <a:gd name="connsiteY1" fmla="*/ 0 h 805684"/>
                <a:gd name="connsiteX2" fmla="*/ 611884 w 609707"/>
                <a:gd name="connsiteY2" fmla="*/ 825283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07" h="805684">
                  <a:moveTo>
                    <a:pt x="611884" y="825283"/>
                  </a:moveTo>
                  <a:cubicBezTo>
                    <a:pt x="611884" y="825283"/>
                    <a:pt x="457281" y="243883"/>
                    <a:pt x="0" y="0"/>
                  </a:cubicBezTo>
                  <a:cubicBezTo>
                    <a:pt x="0" y="0"/>
                    <a:pt x="65326" y="594465"/>
                    <a:pt x="611884" y="825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61FF6E-A19C-495D-9664-CCA89A7F32FF}"/>
                </a:ext>
              </a:extLst>
            </p:cNvPr>
            <p:cNvSpPr/>
            <p:nvPr/>
          </p:nvSpPr>
          <p:spPr>
            <a:xfrm>
              <a:off x="11329251" y="6900340"/>
              <a:ext cx="587932" cy="783909"/>
            </a:xfrm>
            <a:custGeom>
              <a:avLst/>
              <a:gdLst>
                <a:gd name="connsiteX0" fmla="*/ 596643 w 587932"/>
                <a:gd name="connsiteY0" fmla="*/ 803513 h 783909"/>
                <a:gd name="connsiteX1" fmla="*/ 0 w 587932"/>
                <a:gd name="connsiteY1" fmla="*/ 6 h 783909"/>
                <a:gd name="connsiteX2" fmla="*/ 596643 w 587932"/>
                <a:gd name="connsiteY2" fmla="*/ 803513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783909">
                  <a:moveTo>
                    <a:pt x="596643" y="803513"/>
                  </a:moveTo>
                  <a:cubicBezTo>
                    <a:pt x="596643" y="803513"/>
                    <a:pt x="446393" y="237356"/>
                    <a:pt x="0" y="6"/>
                  </a:cubicBezTo>
                  <a:cubicBezTo>
                    <a:pt x="0" y="-2172"/>
                    <a:pt x="63149" y="577051"/>
                    <a:pt x="596643" y="8035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4E1C02-507C-4628-8598-ECFC508CEBEB}"/>
                </a:ext>
              </a:extLst>
            </p:cNvPr>
            <p:cNvSpPr/>
            <p:nvPr/>
          </p:nvSpPr>
          <p:spPr>
            <a:xfrm>
              <a:off x="11753452" y="5217118"/>
              <a:ext cx="348404" cy="958112"/>
            </a:xfrm>
            <a:custGeom>
              <a:avLst/>
              <a:gdLst>
                <a:gd name="connsiteX0" fmla="*/ 417 w 348404"/>
                <a:gd name="connsiteY0" fmla="*/ 958112 h 958111"/>
                <a:gd name="connsiteX1" fmla="*/ 335757 w 348404"/>
                <a:gd name="connsiteY1" fmla="*/ 0 h 958111"/>
                <a:gd name="connsiteX2" fmla="*/ 417 w 348404"/>
                <a:gd name="connsiteY2" fmla="*/ 958112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404" h="958111">
                  <a:moveTo>
                    <a:pt x="417" y="958112"/>
                  </a:moveTo>
                  <a:cubicBezTo>
                    <a:pt x="417" y="958112"/>
                    <a:pt x="-25714" y="363647"/>
                    <a:pt x="335757" y="0"/>
                  </a:cubicBezTo>
                  <a:cubicBezTo>
                    <a:pt x="335757" y="0"/>
                    <a:pt x="448987" y="579222"/>
                    <a:pt x="417" y="9581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D2962DA-0A47-423A-93C9-B180F5BBDFB6}"/>
                </a:ext>
              </a:extLst>
            </p:cNvPr>
            <p:cNvSpPr/>
            <p:nvPr/>
          </p:nvSpPr>
          <p:spPr>
            <a:xfrm>
              <a:off x="11833966" y="5609073"/>
              <a:ext cx="413730" cy="1132314"/>
            </a:xfrm>
            <a:custGeom>
              <a:avLst/>
              <a:gdLst>
                <a:gd name="connsiteX0" fmla="*/ 472 w 413730"/>
                <a:gd name="connsiteY0" fmla="*/ 1143201 h 1132313"/>
                <a:gd name="connsiteX1" fmla="*/ 398959 w 413730"/>
                <a:gd name="connsiteY1" fmla="*/ 0 h 1132313"/>
                <a:gd name="connsiteX2" fmla="*/ 472 w 413730"/>
                <a:gd name="connsiteY2" fmla="*/ 1143201 h 113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730" h="1132313">
                  <a:moveTo>
                    <a:pt x="472" y="1143201"/>
                  </a:moveTo>
                  <a:cubicBezTo>
                    <a:pt x="472" y="1143201"/>
                    <a:pt x="-30014" y="435505"/>
                    <a:pt x="398959" y="0"/>
                  </a:cubicBezTo>
                  <a:cubicBezTo>
                    <a:pt x="398959" y="0"/>
                    <a:pt x="533966" y="690276"/>
                    <a:pt x="472" y="11432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E8AB1-2DCF-46D6-8A33-1DF4587CC91E}"/>
                </a:ext>
              </a:extLst>
            </p:cNvPr>
            <p:cNvSpPr/>
            <p:nvPr/>
          </p:nvSpPr>
          <p:spPr>
            <a:xfrm>
              <a:off x="11901600" y="6506213"/>
              <a:ext cx="283078" cy="805685"/>
            </a:xfrm>
            <a:custGeom>
              <a:avLst/>
              <a:gdLst>
                <a:gd name="connsiteX0" fmla="*/ 340 w 283078"/>
                <a:gd name="connsiteY0" fmla="*/ 810040 h 805684"/>
                <a:gd name="connsiteX1" fmla="*/ 283419 w 283078"/>
                <a:gd name="connsiteY1" fmla="*/ 0 h 805684"/>
                <a:gd name="connsiteX2" fmla="*/ 340 w 283078"/>
                <a:gd name="connsiteY2" fmla="*/ 810040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805684">
                  <a:moveTo>
                    <a:pt x="340" y="810040"/>
                  </a:moveTo>
                  <a:cubicBezTo>
                    <a:pt x="340" y="810040"/>
                    <a:pt x="-21435" y="309209"/>
                    <a:pt x="283419" y="0"/>
                  </a:cubicBezTo>
                  <a:cubicBezTo>
                    <a:pt x="283419" y="0"/>
                    <a:pt x="377052" y="489943"/>
                    <a:pt x="340" y="8100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BEAA191-0824-4E16-8D6D-E867A283F69F}"/>
                </a:ext>
              </a:extLst>
            </p:cNvPr>
            <p:cNvSpPr/>
            <p:nvPr/>
          </p:nvSpPr>
          <p:spPr>
            <a:xfrm>
              <a:off x="11932010" y="6974382"/>
              <a:ext cx="326629" cy="958112"/>
            </a:xfrm>
            <a:custGeom>
              <a:avLst/>
              <a:gdLst>
                <a:gd name="connsiteX0" fmla="*/ 417 w 326628"/>
                <a:gd name="connsiteY0" fmla="*/ 958112 h 958111"/>
                <a:gd name="connsiteX1" fmla="*/ 335755 w 326628"/>
                <a:gd name="connsiteY1" fmla="*/ 0 h 958111"/>
                <a:gd name="connsiteX2" fmla="*/ 417 w 326628"/>
                <a:gd name="connsiteY2" fmla="*/ 958112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628" h="958111">
                  <a:moveTo>
                    <a:pt x="417" y="958112"/>
                  </a:moveTo>
                  <a:cubicBezTo>
                    <a:pt x="417" y="958112"/>
                    <a:pt x="-25714" y="363647"/>
                    <a:pt x="335755" y="0"/>
                  </a:cubicBezTo>
                  <a:cubicBezTo>
                    <a:pt x="335755" y="0"/>
                    <a:pt x="446810" y="579222"/>
                    <a:pt x="417" y="9581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06EDEFB-7837-49FE-8CFA-8D09958A2691}"/>
                </a:ext>
              </a:extLst>
            </p:cNvPr>
            <p:cNvSpPr/>
            <p:nvPr/>
          </p:nvSpPr>
          <p:spPr>
            <a:xfrm>
              <a:off x="11404035" y="4772903"/>
              <a:ext cx="653258" cy="3484042"/>
            </a:xfrm>
            <a:custGeom>
              <a:avLst/>
              <a:gdLst>
                <a:gd name="connsiteX0" fmla="*/ 654688 w 653257"/>
                <a:gd name="connsiteY0" fmla="*/ 1397972 h 3484041"/>
                <a:gd name="connsiteX1" fmla="*/ 648156 w 653257"/>
                <a:gd name="connsiteY1" fmla="*/ 1384907 h 3484041"/>
                <a:gd name="connsiteX2" fmla="*/ 635090 w 653257"/>
                <a:gd name="connsiteY2" fmla="*/ 1391439 h 3484041"/>
                <a:gd name="connsiteX3" fmla="*/ 428225 w 653257"/>
                <a:gd name="connsiteY3" fmla="*/ 1944531 h 3484041"/>
                <a:gd name="connsiteX4" fmla="*/ 334591 w 653257"/>
                <a:gd name="connsiteY4" fmla="*/ 1256433 h 3484041"/>
                <a:gd name="connsiteX5" fmla="*/ 334591 w 653257"/>
                <a:gd name="connsiteY5" fmla="*/ 1252078 h 3484041"/>
                <a:gd name="connsiteX6" fmla="*/ 132082 w 653257"/>
                <a:gd name="connsiteY6" fmla="*/ 8710 h 3484041"/>
                <a:gd name="connsiteX7" fmla="*/ 121194 w 653257"/>
                <a:gd name="connsiteY7" fmla="*/ 0 h 3484041"/>
                <a:gd name="connsiteX8" fmla="*/ 112483 w 653257"/>
                <a:gd name="connsiteY8" fmla="*/ 10888 h 3484041"/>
                <a:gd name="connsiteX9" fmla="*/ 310639 w 653257"/>
                <a:gd name="connsiteY9" fmla="*/ 1219415 h 3484041"/>
                <a:gd name="connsiteX10" fmla="*/ 18850 w 653257"/>
                <a:gd name="connsiteY10" fmla="*/ 857945 h 3484041"/>
                <a:gd name="connsiteX11" fmla="*/ 3607 w 653257"/>
                <a:gd name="connsiteY11" fmla="*/ 855768 h 3484041"/>
                <a:gd name="connsiteX12" fmla="*/ 1430 w 653257"/>
                <a:gd name="connsiteY12" fmla="*/ 871010 h 3484041"/>
                <a:gd name="connsiteX13" fmla="*/ 314994 w 653257"/>
                <a:gd name="connsiteY13" fmla="*/ 1258610 h 3484041"/>
                <a:gd name="connsiteX14" fmla="*/ 450000 w 653257"/>
                <a:gd name="connsiteY14" fmla="*/ 2292935 h 3484041"/>
                <a:gd name="connsiteX15" fmla="*/ 153857 w 653257"/>
                <a:gd name="connsiteY15" fmla="*/ 1918401 h 3484041"/>
                <a:gd name="connsiteX16" fmla="*/ 138614 w 653257"/>
                <a:gd name="connsiteY16" fmla="*/ 1916223 h 3484041"/>
                <a:gd name="connsiteX17" fmla="*/ 136437 w 653257"/>
                <a:gd name="connsiteY17" fmla="*/ 1931466 h 3484041"/>
                <a:gd name="connsiteX18" fmla="*/ 454355 w 653257"/>
                <a:gd name="connsiteY18" fmla="*/ 2329953 h 3484041"/>
                <a:gd name="connsiteX19" fmla="*/ 504438 w 653257"/>
                <a:gd name="connsiteY19" fmla="*/ 2891755 h 3484041"/>
                <a:gd name="connsiteX20" fmla="*/ 232247 w 653257"/>
                <a:gd name="connsiteY20" fmla="*/ 2545528 h 3484041"/>
                <a:gd name="connsiteX21" fmla="*/ 217006 w 653257"/>
                <a:gd name="connsiteY21" fmla="*/ 2543351 h 3484041"/>
                <a:gd name="connsiteX22" fmla="*/ 214827 w 653257"/>
                <a:gd name="connsiteY22" fmla="*/ 2558594 h 3484041"/>
                <a:gd name="connsiteX23" fmla="*/ 504438 w 653257"/>
                <a:gd name="connsiteY23" fmla="*/ 2926595 h 3484041"/>
                <a:gd name="connsiteX24" fmla="*/ 517504 w 653257"/>
                <a:gd name="connsiteY24" fmla="*/ 3475332 h 3484041"/>
                <a:gd name="connsiteX25" fmla="*/ 528392 w 653257"/>
                <a:gd name="connsiteY25" fmla="*/ 3486220 h 3484041"/>
                <a:gd name="connsiteX26" fmla="*/ 528392 w 653257"/>
                <a:gd name="connsiteY26" fmla="*/ 3486220 h 3484041"/>
                <a:gd name="connsiteX27" fmla="*/ 539279 w 653257"/>
                <a:gd name="connsiteY27" fmla="*/ 3475332 h 3484041"/>
                <a:gd name="connsiteX28" fmla="*/ 526213 w 653257"/>
                <a:gd name="connsiteY28" fmla="*/ 2922240 h 3484041"/>
                <a:gd name="connsiteX29" fmla="*/ 526213 w 653257"/>
                <a:gd name="connsiteY29" fmla="*/ 2917885 h 3484041"/>
                <a:gd name="connsiteX30" fmla="*/ 473953 w 653257"/>
                <a:gd name="connsiteY30" fmla="*/ 2325598 h 3484041"/>
                <a:gd name="connsiteX31" fmla="*/ 473953 w 653257"/>
                <a:gd name="connsiteY31" fmla="*/ 2321243 h 3484041"/>
                <a:gd name="connsiteX32" fmla="*/ 434758 w 653257"/>
                <a:gd name="connsiteY32" fmla="*/ 1985904 h 3484041"/>
                <a:gd name="connsiteX33" fmla="*/ 654688 w 653257"/>
                <a:gd name="connsiteY33" fmla="*/ 1397972 h 348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53257" h="3484041">
                  <a:moveTo>
                    <a:pt x="654688" y="1397972"/>
                  </a:moveTo>
                  <a:cubicBezTo>
                    <a:pt x="656865" y="1393617"/>
                    <a:pt x="654688" y="1387084"/>
                    <a:pt x="648156" y="1384907"/>
                  </a:cubicBezTo>
                  <a:cubicBezTo>
                    <a:pt x="643800" y="1382729"/>
                    <a:pt x="637268" y="1384907"/>
                    <a:pt x="635090" y="1391439"/>
                  </a:cubicBezTo>
                  <a:lnTo>
                    <a:pt x="428225" y="1944531"/>
                  </a:lnTo>
                  <a:cubicBezTo>
                    <a:pt x="399917" y="1709358"/>
                    <a:pt x="367254" y="1476363"/>
                    <a:pt x="334591" y="1256433"/>
                  </a:cubicBezTo>
                  <a:cubicBezTo>
                    <a:pt x="334591" y="1254255"/>
                    <a:pt x="334591" y="1252078"/>
                    <a:pt x="334591" y="1252078"/>
                  </a:cubicBezTo>
                  <a:cubicBezTo>
                    <a:pt x="234426" y="568334"/>
                    <a:pt x="134259" y="19598"/>
                    <a:pt x="132082" y="8710"/>
                  </a:cubicBezTo>
                  <a:cubicBezTo>
                    <a:pt x="132082" y="2178"/>
                    <a:pt x="125549" y="0"/>
                    <a:pt x="121194" y="0"/>
                  </a:cubicBezTo>
                  <a:cubicBezTo>
                    <a:pt x="114662" y="0"/>
                    <a:pt x="112483" y="6533"/>
                    <a:pt x="112483" y="10888"/>
                  </a:cubicBezTo>
                  <a:cubicBezTo>
                    <a:pt x="114662" y="21775"/>
                    <a:pt x="210472" y="550914"/>
                    <a:pt x="310639" y="1219415"/>
                  </a:cubicBezTo>
                  <a:lnTo>
                    <a:pt x="18850" y="857945"/>
                  </a:lnTo>
                  <a:cubicBezTo>
                    <a:pt x="14495" y="853590"/>
                    <a:pt x="7962" y="853590"/>
                    <a:pt x="3607" y="855768"/>
                  </a:cubicBezTo>
                  <a:cubicBezTo>
                    <a:pt x="-747" y="860123"/>
                    <a:pt x="-747" y="866655"/>
                    <a:pt x="1430" y="871010"/>
                  </a:cubicBezTo>
                  <a:lnTo>
                    <a:pt x="314994" y="1258610"/>
                  </a:lnTo>
                  <a:cubicBezTo>
                    <a:pt x="362899" y="1587417"/>
                    <a:pt x="410805" y="1946709"/>
                    <a:pt x="450000" y="2292935"/>
                  </a:cubicBezTo>
                  <a:lnTo>
                    <a:pt x="153857" y="1918401"/>
                  </a:lnTo>
                  <a:cubicBezTo>
                    <a:pt x="149502" y="1914046"/>
                    <a:pt x="142969" y="1914046"/>
                    <a:pt x="138614" y="1916223"/>
                  </a:cubicBezTo>
                  <a:cubicBezTo>
                    <a:pt x="134259" y="1920578"/>
                    <a:pt x="134259" y="1927111"/>
                    <a:pt x="136437" y="1931466"/>
                  </a:cubicBezTo>
                  <a:lnTo>
                    <a:pt x="454355" y="2329953"/>
                  </a:lnTo>
                  <a:cubicBezTo>
                    <a:pt x="476130" y="2523753"/>
                    <a:pt x="491373" y="2713198"/>
                    <a:pt x="504438" y="2891755"/>
                  </a:cubicBezTo>
                  <a:lnTo>
                    <a:pt x="232247" y="2545528"/>
                  </a:lnTo>
                  <a:cubicBezTo>
                    <a:pt x="227893" y="2541173"/>
                    <a:pt x="221360" y="2541173"/>
                    <a:pt x="217006" y="2543351"/>
                  </a:cubicBezTo>
                  <a:cubicBezTo>
                    <a:pt x="212650" y="2547706"/>
                    <a:pt x="212650" y="2554238"/>
                    <a:pt x="214827" y="2558594"/>
                  </a:cubicBezTo>
                  <a:lnTo>
                    <a:pt x="504438" y="2926595"/>
                  </a:lnTo>
                  <a:cubicBezTo>
                    <a:pt x="517504" y="3131283"/>
                    <a:pt x="524036" y="3318550"/>
                    <a:pt x="517504" y="3475332"/>
                  </a:cubicBezTo>
                  <a:cubicBezTo>
                    <a:pt x="517504" y="3481865"/>
                    <a:pt x="521859" y="3486220"/>
                    <a:pt x="528392" y="3486220"/>
                  </a:cubicBezTo>
                  <a:cubicBezTo>
                    <a:pt x="528392" y="3486220"/>
                    <a:pt x="528392" y="3486220"/>
                    <a:pt x="528392" y="3486220"/>
                  </a:cubicBezTo>
                  <a:cubicBezTo>
                    <a:pt x="534924" y="3486220"/>
                    <a:pt x="539279" y="3481865"/>
                    <a:pt x="539279" y="3475332"/>
                  </a:cubicBezTo>
                  <a:cubicBezTo>
                    <a:pt x="543635" y="3316372"/>
                    <a:pt x="539279" y="3129105"/>
                    <a:pt x="526213" y="2922240"/>
                  </a:cubicBezTo>
                  <a:cubicBezTo>
                    <a:pt x="526213" y="2920063"/>
                    <a:pt x="526213" y="2920063"/>
                    <a:pt x="526213" y="2917885"/>
                  </a:cubicBezTo>
                  <a:cubicBezTo>
                    <a:pt x="515326" y="2730618"/>
                    <a:pt x="495729" y="2530286"/>
                    <a:pt x="473953" y="2325598"/>
                  </a:cubicBezTo>
                  <a:cubicBezTo>
                    <a:pt x="473953" y="2323421"/>
                    <a:pt x="473953" y="2321243"/>
                    <a:pt x="473953" y="2321243"/>
                  </a:cubicBezTo>
                  <a:cubicBezTo>
                    <a:pt x="463066" y="2210189"/>
                    <a:pt x="450000" y="2096958"/>
                    <a:pt x="434758" y="1985904"/>
                  </a:cubicBezTo>
                  <a:lnTo>
                    <a:pt x="654688" y="139797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6813BA9-8FDD-4E7F-AE99-CC41C03DBEFD}"/>
              </a:ext>
            </a:extLst>
          </p:cNvPr>
          <p:cNvGrpSpPr/>
          <p:nvPr/>
        </p:nvGrpSpPr>
        <p:grpSpPr>
          <a:xfrm>
            <a:off x="5563373" y="6424152"/>
            <a:ext cx="1524268" cy="2157840"/>
            <a:chOff x="5995844" y="6186117"/>
            <a:chExt cx="1524268" cy="215784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1614E0-AAED-42D7-BFDD-DA4A03805A48}"/>
                </a:ext>
              </a:extLst>
            </p:cNvPr>
            <p:cNvSpPr/>
            <p:nvPr/>
          </p:nvSpPr>
          <p:spPr>
            <a:xfrm>
              <a:off x="5995844" y="6186117"/>
              <a:ext cx="1524268" cy="2068650"/>
            </a:xfrm>
            <a:custGeom>
              <a:avLst/>
              <a:gdLst>
                <a:gd name="connsiteX0" fmla="*/ 1322404 w 1524268"/>
                <a:gd name="connsiteY0" fmla="*/ 820927 h 2068649"/>
                <a:gd name="connsiteX1" fmla="*/ 1261433 w 1524268"/>
                <a:gd name="connsiteY1" fmla="*/ 1994614 h 2068649"/>
                <a:gd name="connsiteX2" fmla="*/ 194445 w 1524268"/>
                <a:gd name="connsiteY2" fmla="*/ 1502493 h 2068649"/>
                <a:gd name="connsiteX3" fmla="*/ 57262 w 1524268"/>
                <a:gd name="connsiteY3" fmla="*/ 0 h 2068649"/>
                <a:gd name="connsiteX4" fmla="*/ 1322404 w 1524268"/>
                <a:gd name="connsiteY4" fmla="*/ 820927 h 20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268" h="2068649">
                  <a:moveTo>
                    <a:pt x="1322404" y="820927"/>
                  </a:moveTo>
                  <a:cubicBezTo>
                    <a:pt x="1655566" y="1371842"/>
                    <a:pt x="1572819" y="1807347"/>
                    <a:pt x="1261433" y="1994614"/>
                  </a:cubicBezTo>
                  <a:cubicBezTo>
                    <a:pt x="950047" y="2184059"/>
                    <a:pt x="527607" y="2053407"/>
                    <a:pt x="194445" y="1502493"/>
                  </a:cubicBezTo>
                  <a:cubicBezTo>
                    <a:pt x="-138716" y="951579"/>
                    <a:pt x="57262" y="0"/>
                    <a:pt x="57262" y="0"/>
                  </a:cubicBezTo>
                  <a:cubicBezTo>
                    <a:pt x="57262" y="0"/>
                    <a:pt x="989243" y="270013"/>
                    <a:pt x="1322404" y="820927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DFB1F1-AD3E-4D89-AC58-1F9C1D65ADDA}"/>
                </a:ext>
              </a:extLst>
            </p:cNvPr>
            <p:cNvSpPr/>
            <p:nvPr/>
          </p:nvSpPr>
          <p:spPr>
            <a:xfrm>
              <a:off x="6106989" y="6580161"/>
              <a:ext cx="1241190" cy="1763796"/>
            </a:xfrm>
            <a:custGeom>
              <a:avLst/>
              <a:gdLst>
                <a:gd name="connsiteX0" fmla="*/ 1256987 w 1241190"/>
                <a:gd name="connsiteY0" fmla="*/ 1748642 h 1763796"/>
                <a:gd name="connsiteX1" fmla="*/ 1010927 w 1241190"/>
                <a:gd name="connsiteY1" fmla="*/ 1341444 h 1763796"/>
                <a:gd name="connsiteX2" fmla="*/ 1119803 w 1241190"/>
                <a:gd name="connsiteY2" fmla="*/ 895052 h 1763796"/>
                <a:gd name="connsiteX3" fmla="*/ 1108916 w 1241190"/>
                <a:gd name="connsiteY3" fmla="*/ 875454 h 1763796"/>
                <a:gd name="connsiteX4" fmla="*/ 1089318 w 1241190"/>
                <a:gd name="connsiteY4" fmla="*/ 886342 h 1763796"/>
                <a:gd name="connsiteX5" fmla="*/ 986974 w 1241190"/>
                <a:gd name="connsiteY5" fmla="*/ 1302249 h 1763796"/>
                <a:gd name="connsiteX6" fmla="*/ 790997 w 1241190"/>
                <a:gd name="connsiteY6" fmla="*/ 977798 h 1763796"/>
                <a:gd name="connsiteX7" fmla="*/ 899873 w 1241190"/>
                <a:gd name="connsiteY7" fmla="*/ 531405 h 1763796"/>
                <a:gd name="connsiteX8" fmla="*/ 888986 w 1241190"/>
                <a:gd name="connsiteY8" fmla="*/ 511807 h 1763796"/>
                <a:gd name="connsiteX9" fmla="*/ 869388 w 1241190"/>
                <a:gd name="connsiteY9" fmla="*/ 522695 h 1763796"/>
                <a:gd name="connsiteX10" fmla="*/ 767044 w 1241190"/>
                <a:gd name="connsiteY10" fmla="*/ 938602 h 1763796"/>
                <a:gd name="connsiteX11" fmla="*/ 568889 w 1241190"/>
                <a:gd name="connsiteY11" fmla="*/ 609796 h 1763796"/>
                <a:gd name="connsiteX12" fmla="*/ 677765 w 1241190"/>
                <a:gd name="connsiteY12" fmla="*/ 163403 h 1763796"/>
                <a:gd name="connsiteX13" fmla="*/ 666878 w 1241190"/>
                <a:gd name="connsiteY13" fmla="*/ 143805 h 1763796"/>
                <a:gd name="connsiteX14" fmla="*/ 647280 w 1241190"/>
                <a:gd name="connsiteY14" fmla="*/ 154693 h 1763796"/>
                <a:gd name="connsiteX15" fmla="*/ 544937 w 1241190"/>
                <a:gd name="connsiteY15" fmla="*/ 570600 h 1763796"/>
                <a:gd name="connsiteX16" fmla="*/ 203065 w 1241190"/>
                <a:gd name="connsiteY16" fmla="*/ 6621 h 1763796"/>
                <a:gd name="connsiteX17" fmla="*/ 181289 w 1241190"/>
                <a:gd name="connsiteY17" fmla="*/ 2266 h 1763796"/>
                <a:gd name="connsiteX18" fmla="*/ 176934 w 1241190"/>
                <a:gd name="connsiteY18" fmla="*/ 24041 h 1763796"/>
                <a:gd name="connsiteX19" fmla="*/ 436060 w 1241190"/>
                <a:gd name="connsiteY19" fmla="*/ 450836 h 1763796"/>
                <a:gd name="connsiteX20" fmla="*/ 20153 w 1241190"/>
                <a:gd name="connsiteY20" fmla="*/ 348492 h 1763796"/>
                <a:gd name="connsiteX21" fmla="*/ 555 w 1241190"/>
                <a:gd name="connsiteY21" fmla="*/ 359380 h 1763796"/>
                <a:gd name="connsiteX22" fmla="*/ 11443 w 1241190"/>
                <a:gd name="connsiteY22" fmla="*/ 378978 h 1763796"/>
                <a:gd name="connsiteX23" fmla="*/ 457836 w 1241190"/>
                <a:gd name="connsiteY23" fmla="*/ 487854 h 1763796"/>
                <a:gd name="connsiteX24" fmla="*/ 540581 w 1241190"/>
                <a:gd name="connsiteY24" fmla="*/ 622861 h 1763796"/>
                <a:gd name="connsiteX25" fmla="*/ 540581 w 1241190"/>
                <a:gd name="connsiteY25" fmla="*/ 622861 h 1763796"/>
                <a:gd name="connsiteX26" fmla="*/ 658168 w 1241190"/>
                <a:gd name="connsiteY26" fmla="*/ 816661 h 1763796"/>
                <a:gd name="connsiteX27" fmla="*/ 242260 w 1241190"/>
                <a:gd name="connsiteY27" fmla="*/ 714317 h 1763796"/>
                <a:gd name="connsiteX28" fmla="*/ 222662 w 1241190"/>
                <a:gd name="connsiteY28" fmla="*/ 725204 h 1763796"/>
                <a:gd name="connsiteX29" fmla="*/ 233550 w 1241190"/>
                <a:gd name="connsiteY29" fmla="*/ 744802 h 1763796"/>
                <a:gd name="connsiteX30" fmla="*/ 679943 w 1241190"/>
                <a:gd name="connsiteY30" fmla="*/ 853679 h 1763796"/>
                <a:gd name="connsiteX31" fmla="*/ 762689 w 1241190"/>
                <a:gd name="connsiteY31" fmla="*/ 988685 h 1763796"/>
                <a:gd name="connsiteX32" fmla="*/ 762689 w 1241190"/>
                <a:gd name="connsiteY32" fmla="*/ 988685 h 1763796"/>
                <a:gd name="connsiteX33" fmla="*/ 880276 w 1241190"/>
                <a:gd name="connsiteY33" fmla="*/ 1182485 h 1763796"/>
                <a:gd name="connsiteX34" fmla="*/ 464368 w 1241190"/>
                <a:gd name="connsiteY34" fmla="*/ 1080141 h 1763796"/>
                <a:gd name="connsiteX35" fmla="*/ 444770 w 1241190"/>
                <a:gd name="connsiteY35" fmla="*/ 1091029 h 1763796"/>
                <a:gd name="connsiteX36" fmla="*/ 455658 w 1241190"/>
                <a:gd name="connsiteY36" fmla="*/ 1110627 h 1763796"/>
                <a:gd name="connsiteX37" fmla="*/ 902051 w 1241190"/>
                <a:gd name="connsiteY37" fmla="*/ 1219503 h 1763796"/>
                <a:gd name="connsiteX38" fmla="*/ 984797 w 1241190"/>
                <a:gd name="connsiteY38" fmla="*/ 1354510 h 1763796"/>
                <a:gd name="connsiteX39" fmla="*/ 984797 w 1241190"/>
                <a:gd name="connsiteY39" fmla="*/ 1354510 h 1763796"/>
                <a:gd name="connsiteX40" fmla="*/ 1233034 w 1241190"/>
                <a:gd name="connsiteY40" fmla="*/ 1766062 h 1763796"/>
                <a:gd name="connsiteX41" fmla="*/ 1246100 w 1241190"/>
                <a:gd name="connsiteY41" fmla="*/ 1772595 h 1763796"/>
                <a:gd name="connsiteX42" fmla="*/ 1254810 w 1241190"/>
                <a:gd name="connsiteY42" fmla="*/ 1770417 h 1763796"/>
                <a:gd name="connsiteX43" fmla="*/ 1256987 w 1241190"/>
                <a:gd name="connsiteY43" fmla="*/ 1748642 h 176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41190" h="1763796">
                  <a:moveTo>
                    <a:pt x="1256987" y="1748642"/>
                  </a:moveTo>
                  <a:lnTo>
                    <a:pt x="1010927" y="1341444"/>
                  </a:lnTo>
                  <a:lnTo>
                    <a:pt x="1119803" y="895052"/>
                  </a:lnTo>
                  <a:cubicBezTo>
                    <a:pt x="1121981" y="886342"/>
                    <a:pt x="1117626" y="877631"/>
                    <a:pt x="1108916" y="875454"/>
                  </a:cubicBezTo>
                  <a:cubicBezTo>
                    <a:pt x="1100206" y="873276"/>
                    <a:pt x="1091495" y="877631"/>
                    <a:pt x="1089318" y="886342"/>
                  </a:cubicBezTo>
                  <a:lnTo>
                    <a:pt x="986974" y="1302249"/>
                  </a:lnTo>
                  <a:lnTo>
                    <a:pt x="790997" y="977798"/>
                  </a:lnTo>
                  <a:lnTo>
                    <a:pt x="899873" y="531405"/>
                  </a:lnTo>
                  <a:cubicBezTo>
                    <a:pt x="902051" y="522695"/>
                    <a:pt x="897695" y="513984"/>
                    <a:pt x="888986" y="511807"/>
                  </a:cubicBezTo>
                  <a:cubicBezTo>
                    <a:pt x="880276" y="509629"/>
                    <a:pt x="871566" y="513984"/>
                    <a:pt x="869388" y="522695"/>
                  </a:cubicBezTo>
                  <a:lnTo>
                    <a:pt x="767044" y="938602"/>
                  </a:lnTo>
                  <a:lnTo>
                    <a:pt x="568889" y="609796"/>
                  </a:lnTo>
                  <a:lnTo>
                    <a:pt x="677765" y="163403"/>
                  </a:lnTo>
                  <a:cubicBezTo>
                    <a:pt x="679943" y="154693"/>
                    <a:pt x="675588" y="145983"/>
                    <a:pt x="666878" y="143805"/>
                  </a:cubicBezTo>
                  <a:cubicBezTo>
                    <a:pt x="658168" y="141627"/>
                    <a:pt x="649458" y="145983"/>
                    <a:pt x="647280" y="154693"/>
                  </a:cubicBezTo>
                  <a:lnTo>
                    <a:pt x="544937" y="570600"/>
                  </a:lnTo>
                  <a:lnTo>
                    <a:pt x="203065" y="6621"/>
                  </a:lnTo>
                  <a:cubicBezTo>
                    <a:pt x="198709" y="88"/>
                    <a:pt x="189999" y="-2089"/>
                    <a:pt x="181289" y="2266"/>
                  </a:cubicBezTo>
                  <a:cubicBezTo>
                    <a:pt x="174757" y="6621"/>
                    <a:pt x="172579" y="15331"/>
                    <a:pt x="176934" y="24041"/>
                  </a:cubicBezTo>
                  <a:lnTo>
                    <a:pt x="436060" y="450836"/>
                  </a:lnTo>
                  <a:lnTo>
                    <a:pt x="20153" y="348492"/>
                  </a:lnTo>
                  <a:cubicBezTo>
                    <a:pt x="11443" y="346315"/>
                    <a:pt x="2732" y="350670"/>
                    <a:pt x="555" y="359380"/>
                  </a:cubicBezTo>
                  <a:cubicBezTo>
                    <a:pt x="-1623" y="368090"/>
                    <a:pt x="2732" y="376800"/>
                    <a:pt x="11443" y="378978"/>
                  </a:cubicBezTo>
                  <a:lnTo>
                    <a:pt x="457836" y="487854"/>
                  </a:lnTo>
                  <a:lnTo>
                    <a:pt x="540581" y="622861"/>
                  </a:lnTo>
                  <a:cubicBezTo>
                    <a:pt x="540581" y="622861"/>
                    <a:pt x="540581" y="622861"/>
                    <a:pt x="540581" y="622861"/>
                  </a:cubicBezTo>
                  <a:lnTo>
                    <a:pt x="658168" y="816661"/>
                  </a:lnTo>
                  <a:lnTo>
                    <a:pt x="242260" y="714317"/>
                  </a:lnTo>
                  <a:cubicBezTo>
                    <a:pt x="233550" y="712139"/>
                    <a:pt x="224840" y="716494"/>
                    <a:pt x="222662" y="725204"/>
                  </a:cubicBezTo>
                  <a:cubicBezTo>
                    <a:pt x="220485" y="733915"/>
                    <a:pt x="224840" y="742625"/>
                    <a:pt x="233550" y="744802"/>
                  </a:cubicBezTo>
                  <a:lnTo>
                    <a:pt x="679943" y="853679"/>
                  </a:lnTo>
                  <a:lnTo>
                    <a:pt x="762689" y="988685"/>
                  </a:lnTo>
                  <a:cubicBezTo>
                    <a:pt x="762689" y="988685"/>
                    <a:pt x="762689" y="988685"/>
                    <a:pt x="762689" y="988685"/>
                  </a:cubicBezTo>
                  <a:lnTo>
                    <a:pt x="880276" y="1182485"/>
                  </a:lnTo>
                  <a:lnTo>
                    <a:pt x="464368" y="1080141"/>
                  </a:lnTo>
                  <a:cubicBezTo>
                    <a:pt x="455658" y="1077964"/>
                    <a:pt x="446948" y="1082319"/>
                    <a:pt x="444770" y="1091029"/>
                  </a:cubicBezTo>
                  <a:cubicBezTo>
                    <a:pt x="442593" y="1099739"/>
                    <a:pt x="446948" y="1108449"/>
                    <a:pt x="455658" y="1110627"/>
                  </a:cubicBezTo>
                  <a:lnTo>
                    <a:pt x="902051" y="1219503"/>
                  </a:lnTo>
                  <a:lnTo>
                    <a:pt x="984797" y="1354510"/>
                  </a:lnTo>
                  <a:cubicBezTo>
                    <a:pt x="984797" y="1354510"/>
                    <a:pt x="984797" y="1354510"/>
                    <a:pt x="984797" y="1354510"/>
                  </a:cubicBezTo>
                  <a:lnTo>
                    <a:pt x="1233034" y="1766062"/>
                  </a:lnTo>
                  <a:cubicBezTo>
                    <a:pt x="1235212" y="1770417"/>
                    <a:pt x="1241745" y="1772595"/>
                    <a:pt x="1246100" y="1772595"/>
                  </a:cubicBezTo>
                  <a:cubicBezTo>
                    <a:pt x="1248277" y="1772595"/>
                    <a:pt x="1252633" y="1772595"/>
                    <a:pt x="1254810" y="1770417"/>
                  </a:cubicBezTo>
                  <a:cubicBezTo>
                    <a:pt x="1259165" y="1766062"/>
                    <a:pt x="1261343" y="1757352"/>
                    <a:pt x="1256987" y="17486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B3A3C-1697-4F48-96D2-CFAE7A424E0D}"/>
              </a:ext>
            </a:extLst>
          </p:cNvPr>
          <p:cNvGrpSpPr/>
          <p:nvPr/>
        </p:nvGrpSpPr>
        <p:grpSpPr>
          <a:xfrm>
            <a:off x="206790" y="5338250"/>
            <a:ext cx="2297093" cy="3366259"/>
            <a:chOff x="-100584" y="5147437"/>
            <a:chExt cx="2297093" cy="336625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EAEE99D-9612-4F0C-A07C-21B87D896217}"/>
                </a:ext>
              </a:extLst>
            </p:cNvPr>
            <p:cNvSpPr/>
            <p:nvPr/>
          </p:nvSpPr>
          <p:spPr>
            <a:xfrm>
              <a:off x="730149" y="5393498"/>
              <a:ext cx="195977" cy="827460"/>
            </a:xfrm>
            <a:custGeom>
              <a:avLst/>
              <a:gdLst>
                <a:gd name="connsiteX0" fmla="*/ 129556 w 195977"/>
                <a:gd name="connsiteY0" fmla="*/ 844880 h 827459"/>
                <a:gd name="connsiteX1" fmla="*/ 48988 w 195977"/>
                <a:gd name="connsiteY1" fmla="*/ 0 h 827459"/>
                <a:gd name="connsiteX2" fmla="*/ 129556 w 195977"/>
                <a:gd name="connsiteY2" fmla="*/ 844880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77" h="827459">
                  <a:moveTo>
                    <a:pt x="129556" y="844880"/>
                  </a:moveTo>
                  <a:cubicBezTo>
                    <a:pt x="129556" y="844880"/>
                    <a:pt x="-96907" y="402842"/>
                    <a:pt x="48988" y="0"/>
                  </a:cubicBezTo>
                  <a:cubicBezTo>
                    <a:pt x="48988" y="0"/>
                    <a:pt x="336421" y="400665"/>
                    <a:pt x="129556" y="8448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46CC5E-5165-496C-A594-3F8ABD8137FD}"/>
                </a:ext>
              </a:extLst>
            </p:cNvPr>
            <p:cNvSpPr/>
            <p:nvPr/>
          </p:nvSpPr>
          <p:spPr>
            <a:xfrm>
              <a:off x="-100584" y="5643913"/>
              <a:ext cx="871011" cy="479056"/>
            </a:xfrm>
            <a:custGeom>
              <a:avLst/>
              <a:gdLst>
                <a:gd name="connsiteX0" fmla="*/ 890608 w 871010"/>
                <a:gd name="connsiteY0" fmla="*/ 487766 h 479055"/>
                <a:gd name="connsiteX1" fmla="*/ 0 w 871010"/>
                <a:gd name="connsiteY1" fmla="*/ 0 h 479055"/>
                <a:gd name="connsiteX2" fmla="*/ 890608 w 871010"/>
                <a:gd name="connsiteY2" fmla="*/ 487766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90608" y="487766"/>
                  </a:moveTo>
                  <a:cubicBezTo>
                    <a:pt x="890608" y="487766"/>
                    <a:pt x="511719" y="30485"/>
                    <a:pt x="0" y="0"/>
                  </a:cubicBezTo>
                  <a:cubicBezTo>
                    <a:pt x="2178" y="0"/>
                    <a:pt x="304854" y="505186"/>
                    <a:pt x="890608" y="4877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FB7E0D9-70E8-4534-BB23-3100A55134D4}"/>
                </a:ext>
              </a:extLst>
            </p:cNvPr>
            <p:cNvSpPr/>
            <p:nvPr/>
          </p:nvSpPr>
          <p:spPr>
            <a:xfrm>
              <a:off x="43132" y="6014093"/>
              <a:ext cx="1045213" cy="566157"/>
            </a:xfrm>
            <a:custGeom>
              <a:avLst/>
              <a:gdLst>
                <a:gd name="connsiteX0" fmla="*/ 1051745 w 1045212"/>
                <a:gd name="connsiteY0" fmla="*/ 577044 h 566156"/>
                <a:gd name="connsiteX1" fmla="*/ 0 w 1045212"/>
                <a:gd name="connsiteY1" fmla="*/ 0 h 566156"/>
                <a:gd name="connsiteX2" fmla="*/ 1051745 w 1045212"/>
                <a:gd name="connsiteY2" fmla="*/ 577044 h 56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212" h="566156">
                  <a:moveTo>
                    <a:pt x="1051745" y="577044"/>
                  </a:moveTo>
                  <a:cubicBezTo>
                    <a:pt x="1051745" y="577044"/>
                    <a:pt x="605352" y="34840"/>
                    <a:pt x="0" y="0"/>
                  </a:cubicBezTo>
                  <a:cubicBezTo>
                    <a:pt x="0" y="2177"/>
                    <a:pt x="359292" y="598820"/>
                    <a:pt x="1051745" y="5770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B276D72-58D3-43C3-89BE-9A823EF1E20F}"/>
                </a:ext>
              </a:extLst>
            </p:cNvPr>
            <p:cNvSpPr/>
            <p:nvPr/>
          </p:nvSpPr>
          <p:spPr>
            <a:xfrm>
              <a:off x="485170" y="6547587"/>
              <a:ext cx="871011" cy="479056"/>
            </a:xfrm>
            <a:custGeom>
              <a:avLst/>
              <a:gdLst>
                <a:gd name="connsiteX0" fmla="*/ 890608 w 871010"/>
                <a:gd name="connsiteY0" fmla="*/ 487766 h 479055"/>
                <a:gd name="connsiteX1" fmla="*/ 0 w 871010"/>
                <a:gd name="connsiteY1" fmla="*/ 0 h 479055"/>
                <a:gd name="connsiteX2" fmla="*/ 890608 w 871010"/>
                <a:gd name="connsiteY2" fmla="*/ 487766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90608" y="487766"/>
                  </a:moveTo>
                  <a:cubicBezTo>
                    <a:pt x="890608" y="487766"/>
                    <a:pt x="511719" y="30485"/>
                    <a:pt x="0" y="0"/>
                  </a:cubicBezTo>
                  <a:cubicBezTo>
                    <a:pt x="0" y="0"/>
                    <a:pt x="304854" y="505186"/>
                    <a:pt x="890608" y="4877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9EA7FE-50FC-44D0-A82C-FA0CE2836608}"/>
                </a:ext>
              </a:extLst>
            </p:cNvPr>
            <p:cNvSpPr/>
            <p:nvPr/>
          </p:nvSpPr>
          <p:spPr>
            <a:xfrm>
              <a:off x="768249" y="7015755"/>
              <a:ext cx="892786" cy="479056"/>
            </a:xfrm>
            <a:custGeom>
              <a:avLst/>
              <a:gdLst>
                <a:gd name="connsiteX0" fmla="*/ 901496 w 892785"/>
                <a:gd name="connsiteY0" fmla="*/ 494299 h 479055"/>
                <a:gd name="connsiteX1" fmla="*/ 0 w 892785"/>
                <a:gd name="connsiteY1" fmla="*/ 0 h 479055"/>
                <a:gd name="connsiteX2" fmla="*/ 901496 w 892785"/>
                <a:gd name="connsiteY2" fmla="*/ 494299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785" h="479055">
                  <a:moveTo>
                    <a:pt x="901496" y="494299"/>
                  </a:moveTo>
                  <a:cubicBezTo>
                    <a:pt x="901496" y="494299"/>
                    <a:pt x="518251" y="30485"/>
                    <a:pt x="0" y="0"/>
                  </a:cubicBezTo>
                  <a:cubicBezTo>
                    <a:pt x="0" y="2177"/>
                    <a:pt x="307031" y="511719"/>
                    <a:pt x="901496" y="4942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3C670B7-F65D-4195-BA64-163B3EB4F881}"/>
                </a:ext>
              </a:extLst>
            </p:cNvPr>
            <p:cNvSpPr/>
            <p:nvPr/>
          </p:nvSpPr>
          <p:spPr>
            <a:xfrm>
              <a:off x="1083990" y="7549249"/>
              <a:ext cx="871011" cy="479056"/>
            </a:xfrm>
            <a:custGeom>
              <a:avLst/>
              <a:gdLst>
                <a:gd name="connsiteX0" fmla="*/ 877543 w 871010"/>
                <a:gd name="connsiteY0" fmla="*/ 481233 h 479055"/>
                <a:gd name="connsiteX1" fmla="*/ 0 w 871010"/>
                <a:gd name="connsiteY1" fmla="*/ 0 h 479055"/>
                <a:gd name="connsiteX2" fmla="*/ 877543 w 871010"/>
                <a:gd name="connsiteY2" fmla="*/ 481233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77543" y="481233"/>
                  </a:moveTo>
                  <a:cubicBezTo>
                    <a:pt x="877543" y="481233"/>
                    <a:pt x="505186" y="28308"/>
                    <a:pt x="0" y="0"/>
                  </a:cubicBezTo>
                  <a:cubicBezTo>
                    <a:pt x="0" y="0"/>
                    <a:pt x="300499" y="496476"/>
                    <a:pt x="877543" y="4812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38F9F0D-31C4-4E98-AE88-1A02AA946E1F}"/>
                </a:ext>
              </a:extLst>
            </p:cNvPr>
            <p:cNvSpPr/>
            <p:nvPr/>
          </p:nvSpPr>
          <p:spPr>
            <a:xfrm>
              <a:off x="1013640" y="5702706"/>
              <a:ext cx="239528" cy="1001662"/>
            </a:xfrm>
            <a:custGeom>
              <a:avLst/>
              <a:gdLst>
                <a:gd name="connsiteX0" fmla="*/ 155274 w 239527"/>
                <a:gd name="connsiteY0" fmla="*/ 1010372 h 1001662"/>
                <a:gd name="connsiteX1" fmla="*/ 59462 w 239527"/>
                <a:gd name="connsiteY1" fmla="*/ 0 h 1001662"/>
                <a:gd name="connsiteX2" fmla="*/ 155274 w 239527"/>
                <a:gd name="connsiteY2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527" h="1001662">
                  <a:moveTo>
                    <a:pt x="155274" y="1010372"/>
                  </a:moveTo>
                  <a:cubicBezTo>
                    <a:pt x="155274" y="1010372"/>
                    <a:pt x="-116917" y="481233"/>
                    <a:pt x="59462" y="0"/>
                  </a:cubicBezTo>
                  <a:cubicBezTo>
                    <a:pt x="57285" y="0"/>
                    <a:pt x="403512" y="479056"/>
                    <a:pt x="155274" y="10103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27D08A-1157-48DC-B92D-C029744ED582}"/>
                </a:ext>
              </a:extLst>
            </p:cNvPr>
            <p:cNvSpPr/>
            <p:nvPr/>
          </p:nvSpPr>
          <p:spPr>
            <a:xfrm>
              <a:off x="1296872" y="5998850"/>
              <a:ext cx="283078" cy="1197639"/>
            </a:xfrm>
            <a:custGeom>
              <a:avLst/>
              <a:gdLst>
                <a:gd name="connsiteX0" fmla="*/ 185605 w 283078"/>
                <a:gd name="connsiteY0" fmla="*/ 1206350 h 1197639"/>
                <a:gd name="connsiteX1" fmla="*/ 70196 w 283078"/>
                <a:gd name="connsiteY1" fmla="*/ 0 h 1197639"/>
                <a:gd name="connsiteX2" fmla="*/ 185605 w 283078"/>
                <a:gd name="connsiteY2" fmla="*/ 1206350 h 119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1197639">
                  <a:moveTo>
                    <a:pt x="185605" y="1206350"/>
                  </a:moveTo>
                  <a:cubicBezTo>
                    <a:pt x="185605" y="1206350"/>
                    <a:pt x="-138846" y="577044"/>
                    <a:pt x="70196" y="0"/>
                  </a:cubicBezTo>
                  <a:cubicBezTo>
                    <a:pt x="70196" y="0"/>
                    <a:pt x="479571" y="570512"/>
                    <a:pt x="185605" y="12063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7CC932C-2196-4479-91EF-5DCD39340258}"/>
                </a:ext>
              </a:extLst>
            </p:cNvPr>
            <p:cNvSpPr/>
            <p:nvPr/>
          </p:nvSpPr>
          <p:spPr>
            <a:xfrm>
              <a:off x="1646301" y="6835020"/>
              <a:ext cx="195977" cy="849235"/>
            </a:xfrm>
            <a:custGeom>
              <a:avLst/>
              <a:gdLst>
                <a:gd name="connsiteX0" fmla="*/ 132320 w 195977"/>
                <a:gd name="connsiteY0" fmla="*/ 853590 h 849235"/>
                <a:gd name="connsiteX1" fmla="*/ 49574 w 195977"/>
                <a:gd name="connsiteY1" fmla="*/ 0 h 849235"/>
                <a:gd name="connsiteX2" fmla="*/ 132320 w 195977"/>
                <a:gd name="connsiteY2" fmla="*/ 853590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77" h="849235">
                  <a:moveTo>
                    <a:pt x="132320" y="853590"/>
                  </a:moveTo>
                  <a:cubicBezTo>
                    <a:pt x="132320" y="853590"/>
                    <a:pt x="-98498" y="407197"/>
                    <a:pt x="49574" y="0"/>
                  </a:cubicBezTo>
                  <a:cubicBezTo>
                    <a:pt x="51751" y="0"/>
                    <a:pt x="341362" y="405020"/>
                    <a:pt x="132320" y="8535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7EC1D5-C055-4C6A-A92E-E4F968F7BEF6}"/>
                </a:ext>
              </a:extLst>
            </p:cNvPr>
            <p:cNvSpPr/>
            <p:nvPr/>
          </p:nvSpPr>
          <p:spPr>
            <a:xfrm>
              <a:off x="1910781" y="7224797"/>
              <a:ext cx="239528" cy="1001662"/>
            </a:xfrm>
            <a:custGeom>
              <a:avLst/>
              <a:gdLst>
                <a:gd name="connsiteX0" fmla="*/ 155274 w 239527"/>
                <a:gd name="connsiteY0" fmla="*/ 1010372 h 1001662"/>
                <a:gd name="connsiteX1" fmla="*/ 59462 w 239527"/>
                <a:gd name="connsiteY1" fmla="*/ 0 h 1001662"/>
                <a:gd name="connsiteX2" fmla="*/ 155274 w 239527"/>
                <a:gd name="connsiteY2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527" h="1001662">
                  <a:moveTo>
                    <a:pt x="155274" y="1010372"/>
                  </a:moveTo>
                  <a:cubicBezTo>
                    <a:pt x="155274" y="1010372"/>
                    <a:pt x="-116917" y="481233"/>
                    <a:pt x="59462" y="0"/>
                  </a:cubicBezTo>
                  <a:cubicBezTo>
                    <a:pt x="57285" y="0"/>
                    <a:pt x="401334" y="479056"/>
                    <a:pt x="155274" y="101037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C5828-8987-47BB-B4BD-B48BE26BCD9B}"/>
                </a:ext>
              </a:extLst>
            </p:cNvPr>
            <p:cNvSpPr/>
            <p:nvPr/>
          </p:nvSpPr>
          <p:spPr>
            <a:xfrm>
              <a:off x="40955" y="5147437"/>
              <a:ext cx="609707" cy="783909"/>
            </a:xfrm>
            <a:custGeom>
              <a:avLst/>
              <a:gdLst>
                <a:gd name="connsiteX0" fmla="*/ 618418 w 609707"/>
                <a:gd name="connsiteY0" fmla="*/ 803507 h 783909"/>
                <a:gd name="connsiteX1" fmla="*/ 0 w 609707"/>
                <a:gd name="connsiteY1" fmla="*/ 0 h 783909"/>
                <a:gd name="connsiteX2" fmla="*/ 618418 w 609707"/>
                <a:gd name="connsiteY2" fmla="*/ 803507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07" h="783909">
                  <a:moveTo>
                    <a:pt x="618418" y="803507"/>
                  </a:moveTo>
                  <a:cubicBezTo>
                    <a:pt x="618418" y="803507"/>
                    <a:pt x="106699" y="500831"/>
                    <a:pt x="0" y="0"/>
                  </a:cubicBezTo>
                  <a:cubicBezTo>
                    <a:pt x="0" y="0"/>
                    <a:pt x="546559" y="222108"/>
                    <a:pt x="618418" y="8035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F9AE2B5-3B6C-41DD-BC55-2095C3AE183F}"/>
                </a:ext>
              </a:extLst>
            </p:cNvPr>
            <p:cNvSpPr/>
            <p:nvPr/>
          </p:nvSpPr>
          <p:spPr>
            <a:xfrm>
              <a:off x="367387" y="5530485"/>
              <a:ext cx="1829122" cy="2983211"/>
            </a:xfrm>
            <a:custGeom>
              <a:avLst/>
              <a:gdLst>
                <a:gd name="connsiteX0" fmla="*/ 1840206 w 1829122"/>
                <a:gd name="connsiteY0" fmla="*/ 2987763 h 2983210"/>
                <a:gd name="connsiteX1" fmla="*/ 1596323 w 1829122"/>
                <a:gd name="connsiteY1" fmla="*/ 2491287 h 2983210"/>
                <a:gd name="connsiteX2" fmla="*/ 1594146 w 1829122"/>
                <a:gd name="connsiteY2" fmla="*/ 2486932 h 2983210"/>
                <a:gd name="connsiteX3" fmla="*/ 1298002 w 1829122"/>
                <a:gd name="connsiteY3" fmla="*/ 1970858 h 2983210"/>
                <a:gd name="connsiteX4" fmla="*/ 1295825 w 1829122"/>
                <a:gd name="connsiteY4" fmla="*/ 1966503 h 2983210"/>
                <a:gd name="connsiteX5" fmla="*/ 1119445 w 1829122"/>
                <a:gd name="connsiteY5" fmla="*/ 1676892 h 2983210"/>
                <a:gd name="connsiteX6" fmla="*/ 1073717 w 1829122"/>
                <a:gd name="connsiteY6" fmla="*/ 1047586 h 2983210"/>
                <a:gd name="connsiteX7" fmla="*/ 1062829 w 1829122"/>
                <a:gd name="connsiteY7" fmla="*/ 1038876 h 2983210"/>
                <a:gd name="connsiteX8" fmla="*/ 1054119 w 1829122"/>
                <a:gd name="connsiteY8" fmla="*/ 1049764 h 2983210"/>
                <a:gd name="connsiteX9" fmla="*/ 1097670 w 1829122"/>
                <a:gd name="connsiteY9" fmla="*/ 1639874 h 2983210"/>
                <a:gd name="connsiteX10" fmla="*/ 725313 w 1829122"/>
                <a:gd name="connsiteY10" fmla="*/ 1054119 h 2983210"/>
                <a:gd name="connsiteX11" fmla="*/ 723135 w 1829122"/>
                <a:gd name="connsiteY11" fmla="*/ 1049764 h 2983210"/>
                <a:gd name="connsiteX12" fmla="*/ 19794 w 1829122"/>
                <a:gd name="connsiteY12" fmla="*/ 4551 h 2983210"/>
                <a:gd name="connsiteX13" fmla="*/ 4551 w 1829122"/>
                <a:gd name="connsiteY13" fmla="*/ 2374 h 2983210"/>
                <a:gd name="connsiteX14" fmla="*/ 2374 w 1829122"/>
                <a:gd name="connsiteY14" fmla="*/ 17617 h 2983210"/>
                <a:gd name="connsiteX15" fmla="*/ 686117 w 1829122"/>
                <a:gd name="connsiteY15" fmla="*/ 1032344 h 2983210"/>
                <a:gd name="connsiteX16" fmla="*/ 270210 w 1829122"/>
                <a:gd name="connsiteY16" fmla="*/ 825479 h 2983210"/>
                <a:gd name="connsiteX17" fmla="*/ 257144 w 1829122"/>
                <a:gd name="connsiteY17" fmla="*/ 829834 h 2983210"/>
                <a:gd name="connsiteX18" fmla="*/ 261499 w 1829122"/>
                <a:gd name="connsiteY18" fmla="*/ 842899 h 2983210"/>
                <a:gd name="connsiteX19" fmla="*/ 707892 w 1829122"/>
                <a:gd name="connsiteY19" fmla="*/ 1065007 h 2983210"/>
                <a:gd name="connsiteX20" fmla="*/ 1263162 w 1829122"/>
                <a:gd name="connsiteY20" fmla="*/ 1949082 h 2983210"/>
                <a:gd name="connsiteX21" fmla="*/ 836367 w 1829122"/>
                <a:gd name="connsiteY21" fmla="*/ 1733507 h 2983210"/>
                <a:gd name="connsiteX22" fmla="*/ 823301 w 1829122"/>
                <a:gd name="connsiteY22" fmla="*/ 1737862 h 2983210"/>
                <a:gd name="connsiteX23" fmla="*/ 827656 w 1829122"/>
                <a:gd name="connsiteY23" fmla="*/ 1750928 h 2983210"/>
                <a:gd name="connsiteX24" fmla="*/ 1282759 w 1829122"/>
                <a:gd name="connsiteY24" fmla="*/ 1981745 h 2983210"/>
                <a:gd name="connsiteX25" fmla="*/ 1563660 w 1829122"/>
                <a:gd name="connsiteY25" fmla="*/ 2471689 h 2983210"/>
                <a:gd name="connsiteX26" fmla="*/ 1171706 w 1829122"/>
                <a:gd name="connsiteY26" fmla="*/ 2271356 h 2983210"/>
                <a:gd name="connsiteX27" fmla="*/ 1158641 w 1829122"/>
                <a:gd name="connsiteY27" fmla="*/ 2275711 h 2983210"/>
                <a:gd name="connsiteX28" fmla="*/ 1162995 w 1829122"/>
                <a:gd name="connsiteY28" fmla="*/ 2288777 h 2983210"/>
                <a:gd name="connsiteX29" fmla="*/ 1581080 w 1829122"/>
                <a:gd name="connsiteY29" fmla="*/ 2502174 h 2983210"/>
                <a:gd name="connsiteX30" fmla="*/ 1822786 w 1829122"/>
                <a:gd name="connsiteY30" fmla="*/ 2996473 h 2983210"/>
                <a:gd name="connsiteX31" fmla="*/ 1831496 w 1829122"/>
                <a:gd name="connsiteY31" fmla="*/ 3003005 h 2983210"/>
                <a:gd name="connsiteX32" fmla="*/ 1835851 w 1829122"/>
                <a:gd name="connsiteY32" fmla="*/ 3003005 h 2983210"/>
                <a:gd name="connsiteX33" fmla="*/ 1840206 w 1829122"/>
                <a:gd name="connsiteY33" fmla="*/ 2987763 h 298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29122" h="2983210">
                  <a:moveTo>
                    <a:pt x="1840206" y="2987763"/>
                  </a:moveTo>
                  <a:cubicBezTo>
                    <a:pt x="1779236" y="2841868"/>
                    <a:pt x="1694312" y="2674199"/>
                    <a:pt x="1596323" y="2491287"/>
                  </a:cubicBezTo>
                  <a:cubicBezTo>
                    <a:pt x="1596323" y="2489109"/>
                    <a:pt x="1596323" y="2489109"/>
                    <a:pt x="1594146" y="2486932"/>
                  </a:cubicBezTo>
                  <a:cubicBezTo>
                    <a:pt x="1504867" y="2323617"/>
                    <a:pt x="1404701" y="2147237"/>
                    <a:pt x="1298002" y="1970858"/>
                  </a:cubicBezTo>
                  <a:cubicBezTo>
                    <a:pt x="1298002" y="1968680"/>
                    <a:pt x="1295825" y="1968680"/>
                    <a:pt x="1295825" y="1966503"/>
                  </a:cubicBezTo>
                  <a:cubicBezTo>
                    <a:pt x="1239209" y="1870692"/>
                    <a:pt x="1180416" y="1774880"/>
                    <a:pt x="1119445" y="1676892"/>
                  </a:cubicBezTo>
                  <a:lnTo>
                    <a:pt x="1073717" y="1047586"/>
                  </a:lnTo>
                  <a:cubicBezTo>
                    <a:pt x="1073717" y="1041054"/>
                    <a:pt x="1067184" y="1038876"/>
                    <a:pt x="1062829" y="1038876"/>
                  </a:cubicBezTo>
                  <a:cubicBezTo>
                    <a:pt x="1056297" y="1038876"/>
                    <a:pt x="1051942" y="1043232"/>
                    <a:pt x="1054119" y="1049764"/>
                  </a:cubicBezTo>
                  <a:lnTo>
                    <a:pt x="1097670" y="1639874"/>
                  </a:lnTo>
                  <a:cubicBezTo>
                    <a:pt x="975728" y="1439541"/>
                    <a:pt x="847254" y="1241386"/>
                    <a:pt x="725313" y="1054119"/>
                  </a:cubicBezTo>
                  <a:cubicBezTo>
                    <a:pt x="725313" y="1051942"/>
                    <a:pt x="723135" y="1051942"/>
                    <a:pt x="723135" y="1049764"/>
                  </a:cubicBezTo>
                  <a:cubicBezTo>
                    <a:pt x="346423" y="470542"/>
                    <a:pt x="26327" y="15439"/>
                    <a:pt x="19794" y="4551"/>
                  </a:cubicBezTo>
                  <a:cubicBezTo>
                    <a:pt x="17617" y="196"/>
                    <a:pt x="11084" y="-1981"/>
                    <a:pt x="4551" y="2374"/>
                  </a:cubicBezTo>
                  <a:cubicBezTo>
                    <a:pt x="196" y="4551"/>
                    <a:pt x="-1981" y="11084"/>
                    <a:pt x="2374" y="17617"/>
                  </a:cubicBezTo>
                  <a:cubicBezTo>
                    <a:pt x="8906" y="26327"/>
                    <a:pt x="318115" y="466187"/>
                    <a:pt x="686117" y="1032344"/>
                  </a:cubicBezTo>
                  <a:lnTo>
                    <a:pt x="270210" y="825479"/>
                  </a:lnTo>
                  <a:cubicBezTo>
                    <a:pt x="265855" y="823301"/>
                    <a:pt x="259322" y="825479"/>
                    <a:pt x="257144" y="829834"/>
                  </a:cubicBezTo>
                  <a:cubicBezTo>
                    <a:pt x="254967" y="834189"/>
                    <a:pt x="257144" y="840722"/>
                    <a:pt x="261499" y="842899"/>
                  </a:cubicBezTo>
                  <a:lnTo>
                    <a:pt x="707892" y="1065007"/>
                  </a:lnTo>
                  <a:cubicBezTo>
                    <a:pt x="888627" y="1343730"/>
                    <a:pt x="1082427" y="1650761"/>
                    <a:pt x="1263162" y="1949082"/>
                  </a:cubicBezTo>
                  <a:lnTo>
                    <a:pt x="836367" y="1733507"/>
                  </a:lnTo>
                  <a:cubicBezTo>
                    <a:pt x="832012" y="1731330"/>
                    <a:pt x="825479" y="1733507"/>
                    <a:pt x="823301" y="1737862"/>
                  </a:cubicBezTo>
                  <a:cubicBezTo>
                    <a:pt x="821124" y="1742217"/>
                    <a:pt x="823301" y="1748750"/>
                    <a:pt x="827656" y="1750928"/>
                  </a:cubicBezTo>
                  <a:lnTo>
                    <a:pt x="1282759" y="1981745"/>
                  </a:lnTo>
                  <a:cubicBezTo>
                    <a:pt x="1382926" y="2149415"/>
                    <a:pt x="1478737" y="2314907"/>
                    <a:pt x="1563660" y="2471689"/>
                  </a:cubicBezTo>
                  <a:lnTo>
                    <a:pt x="1171706" y="2271356"/>
                  </a:lnTo>
                  <a:cubicBezTo>
                    <a:pt x="1167350" y="2269179"/>
                    <a:pt x="1160818" y="2271356"/>
                    <a:pt x="1158641" y="2275711"/>
                  </a:cubicBezTo>
                  <a:cubicBezTo>
                    <a:pt x="1156463" y="2280067"/>
                    <a:pt x="1158641" y="2286599"/>
                    <a:pt x="1162995" y="2288777"/>
                  </a:cubicBezTo>
                  <a:lnTo>
                    <a:pt x="1581080" y="2502174"/>
                  </a:lnTo>
                  <a:cubicBezTo>
                    <a:pt x="1679069" y="2682909"/>
                    <a:pt x="1761815" y="2850578"/>
                    <a:pt x="1822786" y="2996473"/>
                  </a:cubicBezTo>
                  <a:cubicBezTo>
                    <a:pt x="1824964" y="3000828"/>
                    <a:pt x="1827141" y="3003005"/>
                    <a:pt x="1831496" y="3003005"/>
                  </a:cubicBezTo>
                  <a:cubicBezTo>
                    <a:pt x="1833674" y="3003005"/>
                    <a:pt x="1833674" y="3003005"/>
                    <a:pt x="1835851" y="3003005"/>
                  </a:cubicBezTo>
                  <a:cubicBezTo>
                    <a:pt x="1840206" y="3000828"/>
                    <a:pt x="1844561" y="2994295"/>
                    <a:pt x="1840206" y="29877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CBE5FE8-F6BD-48BF-B554-6D85AAD8408D}"/>
              </a:ext>
            </a:extLst>
          </p:cNvPr>
          <p:cNvGrpSpPr/>
          <p:nvPr/>
        </p:nvGrpSpPr>
        <p:grpSpPr>
          <a:xfrm rot="20987526">
            <a:off x="2803034" y="4658354"/>
            <a:ext cx="1798637" cy="3672632"/>
            <a:chOff x="3738394" y="4509422"/>
            <a:chExt cx="1798637" cy="367263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B9B9D2-99E4-4BFB-A070-5C56C0C85A7B}"/>
                </a:ext>
              </a:extLst>
            </p:cNvPr>
            <p:cNvSpPr/>
            <p:nvPr/>
          </p:nvSpPr>
          <p:spPr>
            <a:xfrm>
              <a:off x="4687796" y="5193729"/>
              <a:ext cx="849235" cy="413730"/>
            </a:xfrm>
            <a:custGeom>
              <a:avLst/>
              <a:gdLst>
                <a:gd name="connsiteX0" fmla="*/ 0 w 849235"/>
                <a:gd name="connsiteY0" fmla="*/ 415343 h 413729"/>
                <a:gd name="connsiteX1" fmla="*/ 446393 w 849235"/>
                <a:gd name="connsiteY1" fmla="*/ 286869 h 413729"/>
                <a:gd name="connsiteX2" fmla="*/ 855768 w 849235"/>
                <a:gd name="connsiteY2" fmla="*/ 14678 h 413729"/>
                <a:gd name="connsiteX3" fmla="*/ 0 w 849235"/>
                <a:gd name="connsiteY3" fmla="*/ 415343 h 41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35" h="413729">
                  <a:moveTo>
                    <a:pt x="0" y="415343"/>
                  </a:moveTo>
                  <a:cubicBezTo>
                    <a:pt x="0" y="415343"/>
                    <a:pt x="217753" y="474137"/>
                    <a:pt x="446393" y="286869"/>
                  </a:cubicBezTo>
                  <a:cubicBezTo>
                    <a:pt x="590110" y="169283"/>
                    <a:pt x="755602" y="21211"/>
                    <a:pt x="855768" y="14678"/>
                  </a:cubicBezTo>
                  <a:cubicBezTo>
                    <a:pt x="855768" y="14678"/>
                    <a:pt x="330984" y="-118151"/>
                    <a:pt x="0" y="41534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0D75A3-FB11-4B12-884F-E25C702FB9C8}"/>
                </a:ext>
              </a:extLst>
            </p:cNvPr>
            <p:cNvSpPr/>
            <p:nvPr/>
          </p:nvSpPr>
          <p:spPr>
            <a:xfrm>
              <a:off x="3912597" y="6603873"/>
              <a:ext cx="1524268" cy="958112"/>
            </a:xfrm>
            <a:custGeom>
              <a:avLst/>
              <a:gdLst>
                <a:gd name="connsiteX0" fmla="*/ 0 w 1524268"/>
                <a:gd name="connsiteY0" fmla="*/ 964973 h 958111"/>
                <a:gd name="connsiteX1" fmla="*/ 816572 w 1524268"/>
                <a:gd name="connsiteY1" fmla="*/ 616569 h 958111"/>
                <a:gd name="connsiteX2" fmla="*/ 1528624 w 1524268"/>
                <a:gd name="connsiteY2" fmla="*/ 4684 h 958111"/>
                <a:gd name="connsiteX3" fmla="*/ 0 w 1524268"/>
                <a:gd name="connsiteY3" fmla="*/ 964973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268" h="958111">
                  <a:moveTo>
                    <a:pt x="0" y="964973"/>
                  </a:moveTo>
                  <a:cubicBezTo>
                    <a:pt x="0" y="964973"/>
                    <a:pt x="424618" y="1023766"/>
                    <a:pt x="816572" y="616569"/>
                  </a:cubicBezTo>
                  <a:cubicBezTo>
                    <a:pt x="1064811" y="359621"/>
                    <a:pt x="1341356" y="43879"/>
                    <a:pt x="1528624" y="4684"/>
                  </a:cubicBezTo>
                  <a:cubicBezTo>
                    <a:pt x="1526446" y="4684"/>
                    <a:pt x="500831" y="-123790"/>
                    <a:pt x="0" y="96497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EAA7EE9-35A1-4664-B534-D46FE1F866C7}"/>
                </a:ext>
              </a:extLst>
            </p:cNvPr>
            <p:cNvSpPr/>
            <p:nvPr/>
          </p:nvSpPr>
          <p:spPr>
            <a:xfrm>
              <a:off x="4397972" y="4542085"/>
              <a:ext cx="239528" cy="936336"/>
            </a:xfrm>
            <a:custGeom>
              <a:avLst/>
              <a:gdLst>
                <a:gd name="connsiteX0" fmla="*/ 98201 w 239527"/>
                <a:gd name="connsiteY0" fmla="*/ 947224 h 936336"/>
                <a:gd name="connsiteX1" fmla="*/ 17633 w 239527"/>
                <a:gd name="connsiteY1" fmla="*/ 487766 h 936336"/>
                <a:gd name="connsiteX2" fmla="*/ 82959 w 239527"/>
                <a:gd name="connsiteY2" fmla="*/ 0 h 936336"/>
                <a:gd name="connsiteX3" fmla="*/ 98201 w 239527"/>
                <a:gd name="connsiteY3" fmla="*/ 947224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27" h="936336">
                  <a:moveTo>
                    <a:pt x="98201" y="947224"/>
                  </a:moveTo>
                  <a:cubicBezTo>
                    <a:pt x="98201" y="947224"/>
                    <a:pt x="-49871" y="777377"/>
                    <a:pt x="17633" y="487766"/>
                  </a:cubicBezTo>
                  <a:cubicBezTo>
                    <a:pt x="59006" y="307031"/>
                    <a:pt x="119977" y="93634"/>
                    <a:pt x="82959" y="0"/>
                  </a:cubicBezTo>
                  <a:cubicBezTo>
                    <a:pt x="82959" y="0"/>
                    <a:pt x="433541" y="415908"/>
                    <a:pt x="98201" y="9472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65D77D-6EC7-4754-9FDA-A29200BF9553}"/>
                </a:ext>
              </a:extLst>
            </p:cNvPr>
            <p:cNvSpPr/>
            <p:nvPr/>
          </p:nvSpPr>
          <p:spPr>
            <a:xfrm>
              <a:off x="3940904" y="5038561"/>
              <a:ext cx="326629" cy="1284740"/>
            </a:xfrm>
            <a:custGeom>
              <a:avLst/>
              <a:gdLst>
                <a:gd name="connsiteX0" fmla="*/ 217753 w 326628"/>
                <a:gd name="connsiteY0" fmla="*/ 1304338 h 1284740"/>
                <a:gd name="connsiteX1" fmla="*/ 10888 w 326628"/>
                <a:gd name="connsiteY1" fmla="*/ 688098 h 1284740"/>
                <a:gd name="connsiteX2" fmla="*/ 0 w 326628"/>
                <a:gd name="connsiteY2" fmla="*/ 0 h 1284740"/>
                <a:gd name="connsiteX3" fmla="*/ 217753 w 326628"/>
                <a:gd name="connsiteY3" fmla="*/ 1304338 h 128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628" h="1284740">
                  <a:moveTo>
                    <a:pt x="217753" y="1304338"/>
                  </a:moveTo>
                  <a:cubicBezTo>
                    <a:pt x="217753" y="1304338"/>
                    <a:pt x="-21775" y="1101828"/>
                    <a:pt x="10888" y="688098"/>
                  </a:cubicBezTo>
                  <a:cubicBezTo>
                    <a:pt x="30486" y="428973"/>
                    <a:pt x="69681" y="121941"/>
                    <a:pt x="0" y="0"/>
                  </a:cubicBezTo>
                  <a:cubicBezTo>
                    <a:pt x="0" y="0"/>
                    <a:pt x="570512" y="498654"/>
                    <a:pt x="217753" y="1304338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C1E30DD-8DF4-4E8E-A1BD-2C42BE909389}"/>
                </a:ext>
              </a:extLst>
            </p:cNvPr>
            <p:cNvSpPr/>
            <p:nvPr/>
          </p:nvSpPr>
          <p:spPr>
            <a:xfrm>
              <a:off x="4743791" y="4509422"/>
              <a:ext cx="413730" cy="696808"/>
            </a:xfrm>
            <a:custGeom>
              <a:avLst/>
              <a:gdLst>
                <a:gd name="connsiteX0" fmla="*/ 621 w 413730"/>
                <a:gd name="connsiteY0" fmla="*/ 716406 h 696808"/>
                <a:gd name="connsiteX1" fmla="*/ 266279 w 413730"/>
                <a:gd name="connsiteY1" fmla="*/ 400665 h 696808"/>
                <a:gd name="connsiteX2" fmla="*/ 431771 w 413730"/>
                <a:gd name="connsiteY2" fmla="*/ 0 h 696808"/>
                <a:gd name="connsiteX3" fmla="*/ 621 w 413730"/>
                <a:gd name="connsiteY3" fmla="*/ 716406 h 69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730" h="696808">
                  <a:moveTo>
                    <a:pt x="621" y="716406"/>
                  </a:moveTo>
                  <a:cubicBezTo>
                    <a:pt x="621" y="716406"/>
                    <a:pt x="187888" y="651080"/>
                    <a:pt x="266279" y="400665"/>
                  </a:cubicBezTo>
                  <a:cubicBezTo>
                    <a:pt x="314185" y="243883"/>
                    <a:pt x="362090" y="54438"/>
                    <a:pt x="431771" y="0"/>
                  </a:cubicBezTo>
                  <a:cubicBezTo>
                    <a:pt x="431771" y="0"/>
                    <a:pt x="-18977" y="161137"/>
                    <a:pt x="621" y="716406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B67E208-45D3-45E2-803B-50037ADD9536}"/>
                </a:ext>
              </a:extLst>
            </p:cNvPr>
            <p:cNvSpPr/>
            <p:nvPr/>
          </p:nvSpPr>
          <p:spPr>
            <a:xfrm>
              <a:off x="4221806" y="5852956"/>
              <a:ext cx="1023437" cy="827460"/>
            </a:xfrm>
            <a:custGeom>
              <a:avLst/>
              <a:gdLst>
                <a:gd name="connsiteX0" fmla="*/ 0 w 1023437"/>
                <a:gd name="connsiteY0" fmla="*/ 838348 h 827459"/>
                <a:gd name="connsiteX1" fmla="*/ 561802 w 1023437"/>
                <a:gd name="connsiteY1" fmla="*/ 509541 h 827459"/>
                <a:gd name="connsiteX2" fmla="*/ 1023437 w 1023437"/>
                <a:gd name="connsiteY2" fmla="*/ 0 h 827459"/>
                <a:gd name="connsiteX3" fmla="*/ 0 w 1023437"/>
                <a:gd name="connsiteY3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437" h="827459">
                  <a:moveTo>
                    <a:pt x="0" y="838348"/>
                  </a:moveTo>
                  <a:cubicBezTo>
                    <a:pt x="0" y="838348"/>
                    <a:pt x="313564" y="842703"/>
                    <a:pt x="561802" y="509541"/>
                  </a:cubicBezTo>
                  <a:cubicBezTo>
                    <a:pt x="718584" y="300499"/>
                    <a:pt x="890608" y="43551"/>
                    <a:pt x="1023437" y="0"/>
                  </a:cubicBezTo>
                  <a:cubicBezTo>
                    <a:pt x="1021260" y="0"/>
                    <a:pt x="263481" y="0"/>
                    <a:pt x="0" y="8383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8159C8B-EDC7-420D-95CC-7CD0A6C20B29}"/>
                </a:ext>
              </a:extLst>
            </p:cNvPr>
            <p:cNvSpPr/>
            <p:nvPr/>
          </p:nvSpPr>
          <p:spPr>
            <a:xfrm>
              <a:off x="3738394" y="4850439"/>
              <a:ext cx="1393617" cy="3331615"/>
            </a:xfrm>
            <a:custGeom>
              <a:avLst/>
              <a:gdLst>
                <a:gd name="connsiteX0" fmla="*/ 1400150 w 1393616"/>
                <a:gd name="connsiteY0" fmla="*/ 486443 h 3331615"/>
                <a:gd name="connsiteX1" fmla="*/ 1384907 w 1393616"/>
                <a:gd name="connsiteY1" fmla="*/ 479910 h 3331615"/>
                <a:gd name="connsiteX2" fmla="*/ 716406 w 1393616"/>
                <a:gd name="connsiteY2" fmla="*/ 1006871 h 3331615"/>
                <a:gd name="connsiteX3" fmla="*/ 1201995 w 1393616"/>
                <a:gd name="connsiteY3" fmla="*/ 18274 h 3331615"/>
                <a:gd name="connsiteX4" fmla="*/ 1197640 w 1393616"/>
                <a:gd name="connsiteY4" fmla="*/ 854 h 3331615"/>
                <a:gd name="connsiteX5" fmla="*/ 1180220 w 1393616"/>
                <a:gd name="connsiteY5" fmla="*/ 5209 h 3331615"/>
                <a:gd name="connsiteX6" fmla="*/ 690276 w 1393616"/>
                <a:gd name="connsiteY6" fmla="*/ 1004694 h 3331615"/>
                <a:gd name="connsiteX7" fmla="*/ 816572 w 1393616"/>
                <a:gd name="connsiteY7" fmla="*/ 53115 h 3331615"/>
                <a:gd name="connsiteX8" fmla="*/ 803507 w 1393616"/>
                <a:gd name="connsiteY8" fmla="*/ 42227 h 3331615"/>
                <a:gd name="connsiteX9" fmla="*/ 792620 w 1393616"/>
                <a:gd name="connsiteY9" fmla="*/ 55292 h 3331615"/>
                <a:gd name="connsiteX10" fmla="*/ 550914 w 1393616"/>
                <a:gd name="connsiteY10" fmla="*/ 1324790 h 3331615"/>
                <a:gd name="connsiteX11" fmla="*/ 550914 w 1393616"/>
                <a:gd name="connsiteY11" fmla="*/ 1329145 h 3331615"/>
                <a:gd name="connsiteX12" fmla="*/ 398487 w 1393616"/>
                <a:gd name="connsiteY12" fmla="*/ 1712390 h 3331615"/>
                <a:gd name="connsiteX13" fmla="*/ 411553 w 1393616"/>
                <a:gd name="connsiteY13" fmla="*/ 821782 h 3331615"/>
                <a:gd name="connsiteX14" fmla="*/ 396310 w 1393616"/>
                <a:gd name="connsiteY14" fmla="*/ 813072 h 3331615"/>
                <a:gd name="connsiteX15" fmla="*/ 387600 w 1393616"/>
                <a:gd name="connsiteY15" fmla="*/ 828314 h 3331615"/>
                <a:gd name="connsiteX16" fmla="*/ 309209 w 1393616"/>
                <a:gd name="connsiteY16" fmla="*/ 1945385 h 3331615"/>
                <a:gd name="connsiteX17" fmla="*/ 309209 w 1393616"/>
                <a:gd name="connsiteY17" fmla="*/ 1954095 h 3331615"/>
                <a:gd name="connsiteX18" fmla="*/ 206865 w 1393616"/>
                <a:gd name="connsiteY18" fmla="*/ 2265482 h 3331615"/>
                <a:gd name="connsiteX19" fmla="*/ 150250 w 1393616"/>
                <a:gd name="connsiteY19" fmla="*/ 2450571 h 3331615"/>
                <a:gd name="connsiteX20" fmla="*/ 108876 w 1393616"/>
                <a:gd name="connsiteY20" fmla="*/ 1671017 h 3331615"/>
                <a:gd name="connsiteX21" fmla="*/ 93634 w 1393616"/>
                <a:gd name="connsiteY21" fmla="*/ 1664484 h 3331615"/>
                <a:gd name="connsiteX22" fmla="*/ 87101 w 1393616"/>
                <a:gd name="connsiteY22" fmla="*/ 1679727 h 3331615"/>
                <a:gd name="connsiteX23" fmla="*/ 76213 w 1393616"/>
                <a:gd name="connsiteY23" fmla="*/ 2759780 h 3331615"/>
                <a:gd name="connsiteX24" fmla="*/ 76213 w 1393616"/>
                <a:gd name="connsiteY24" fmla="*/ 2761958 h 3331615"/>
                <a:gd name="connsiteX25" fmla="*/ 8710 w 1393616"/>
                <a:gd name="connsiteY25" fmla="*/ 3188753 h 3331615"/>
                <a:gd name="connsiteX26" fmla="*/ 8710 w 1393616"/>
                <a:gd name="connsiteY26" fmla="*/ 3190930 h 3331615"/>
                <a:gd name="connsiteX27" fmla="*/ 8710 w 1393616"/>
                <a:gd name="connsiteY27" fmla="*/ 3190930 h 3331615"/>
                <a:gd name="connsiteX28" fmla="*/ 0 w 1393616"/>
                <a:gd name="connsiteY28" fmla="*/ 3328114 h 3331615"/>
                <a:gd name="connsiteX29" fmla="*/ 10888 w 1393616"/>
                <a:gd name="connsiteY29" fmla="*/ 3341180 h 3331615"/>
                <a:gd name="connsiteX30" fmla="*/ 10888 w 1393616"/>
                <a:gd name="connsiteY30" fmla="*/ 3341180 h 3331615"/>
                <a:gd name="connsiteX31" fmla="*/ 23953 w 1393616"/>
                <a:gd name="connsiteY31" fmla="*/ 3330292 h 3331615"/>
                <a:gd name="connsiteX32" fmla="*/ 32663 w 1393616"/>
                <a:gd name="connsiteY32" fmla="*/ 3193108 h 3331615"/>
                <a:gd name="connsiteX33" fmla="*/ 640193 w 1393616"/>
                <a:gd name="connsiteY33" fmla="*/ 2389601 h 3331615"/>
                <a:gd name="connsiteX34" fmla="*/ 648903 w 1393616"/>
                <a:gd name="connsiteY34" fmla="*/ 2374358 h 3331615"/>
                <a:gd name="connsiteX35" fmla="*/ 633660 w 1393616"/>
                <a:gd name="connsiteY35" fmla="*/ 2365648 h 3331615"/>
                <a:gd name="connsiteX36" fmla="*/ 67503 w 1393616"/>
                <a:gd name="connsiteY36" fmla="*/ 2914384 h 3331615"/>
                <a:gd name="connsiteX37" fmla="*/ 226463 w 1393616"/>
                <a:gd name="connsiteY37" fmla="*/ 2274192 h 3331615"/>
                <a:gd name="connsiteX38" fmla="*/ 1003840 w 1393616"/>
                <a:gd name="connsiteY38" fmla="*/ 1416246 h 3331615"/>
                <a:gd name="connsiteX39" fmla="*/ 1008195 w 1393616"/>
                <a:gd name="connsiteY39" fmla="*/ 1398826 h 3331615"/>
                <a:gd name="connsiteX40" fmla="*/ 990775 w 1393616"/>
                <a:gd name="connsiteY40" fmla="*/ 1394471 h 3331615"/>
                <a:gd name="connsiteX41" fmla="*/ 278723 w 1393616"/>
                <a:gd name="connsiteY41" fmla="*/ 2099990 h 3331615"/>
                <a:gd name="connsiteX42" fmla="*/ 638015 w 1393616"/>
                <a:gd name="connsiteY42" fmla="*/ 1174541 h 3331615"/>
                <a:gd name="connsiteX43" fmla="*/ 1391440 w 1393616"/>
                <a:gd name="connsiteY43" fmla="*/ 497330 h 3331615"/>
                <a:gd name="connsiteX44" fmla="*/ 1400150 w 1393616"/>
                <a:gd name="connsiteY44" fmla="*/ 486443 h 3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3616" h="3331615">
                  <a:moveTo>
                    <a:pt x="1400150" y="486443"/>
                  </a:moveTo>
                  <a:cubicBezTo>
                    <a:pt x="1397972" y="479910"/>
                    <a:pt x="1391440" y="477732"/>
                    <a:pt x="1384907" y="479910"/>
                  </a:cubicBezTo>
                  <a:cubicBezTo>
                    <a:pt x="1380552" y="482088"/>
                    <a:pt x="977710" y="638869"/>
                    <a:pt x="716406" y="1006871"/>
                  </a:cubicBezTo>
                  <a:cubicBezTo>
                    <a:pt x="968999" y="442892"/>
                    <a:pt x="1195462" y="29162"/>
                    <a:pt x="1201995" y="18274"/>
                  </a:cubicBezTo>
                  <a:cubicBezTo>
                    <a:pt x="1204172" y="11742"/>
                    <a:pt x="1201995" y="5209"/>
                    <a:pt x="1197640" y="854"/>
                  </a:cubicBezTo>
                  <a:cubicBezTo>
                    <a:pt x="1191107" y="-1323"/>
                    <a:pt x="1184575" y="854"/>
                    <a:pt x="1180220" y="5209"/>
                  </a:cubicBezTo>
                  <a:cubicBezTo>
                    <a:pt x="1175864" y="13919"/>
                    <a:pt x="945047" y="434182"/>
                    <a:pt x="690276" y="1004694"/>
                  </a:cubicBezTo>
                  <a:cubicBezTo>
                    <a:pt x="849235" y="469022"/>
                    <a:pt x="816572" y="59647"/>
                    <a:pt x="816572" y="53115"/>
                  </a:cubicBezTo>
                  <a:cubicBezTo>
                    <a:pt x="816572" y="46582"/>
                    <a:pt x="810040" y="42227"/>
                    <a:pt x="803507" y="42227"/>
                  </a:cubicBezTo>
                  <a:cubicBezTo>
                    <a:pt x="796975" y="42227"/>
                    <a:pt x="792620" y="48760"/>
                    <a:pt x="792620" y="55292"/>
                  </a:cubicBezTo>
                  <a:cubicBezTo>
                    <a:pt x="792620" y="61825"/>
                    <a:pt x="840525" y="643225"/>
                    <a:pt x="550914" y="1324790"/>
                  </a:cubicBezTo>
                  <a:cubicBezTo>
                    <a:pt x="550914" y="1326968"/>
                    <a:pt x="550914" y="1329145"/>
                    <a:pt x="550914" y="1329145"/>
                  </a:cubicBezTo>
                  <a:cubicBezTo>
                    <a:pt x="498654" y="1453264"/>
                    <a:pt x="446393" y="1581738"/>
                    <a:pt x="398487" y="1712390"/>
                  </a:cubicBezTo>
                  <a:cubicBezTo>
                    <a:pt x="507364" y="1211559"/>
                    <a:pt x="413730" y="826137"/>
                    <a:pt x="411553" y="821782"/>
                  </a:cubicBezTo>
                  <a:cubicBezTo>
                    <a:pt x="409375" y="815249"/>
                    <a:pt x="402842" y="810894"/>
                    <a:pt x="396310" y="813072"/>
                  </a:cubicBezTo>
                  <a:cubicBezTo>
                    <a:pt x="389777" y="815249"/>
                    <a:pt x="385422" y="821782"/>
                    <a:pt x="387600" y="828314"/>
                  </a:cubicBezTo>
                  <a:cubicBezTo>
                    <a:pt x="389777" y="832669"/>
                    <a:pt x="511719" y="1340033"/>
                    <a:pt x="309209" y="1945385"/>
                  </a:cubicBezTo>
                  <a:cubicBezTo>
                    <a:pt x="309209" y="1947563"/>
                    <a:pt x="309209" y="1951918"/>
                    <a:pt x="309209" y="1954095"/>
                  </a:cubicBezTo>
                  <a:cubicBezTo>
                    <a:pt x="272191" y="2058617"/>
                    <a:pt x="237351" y="2163138"/>
                    <a:pt x="206865" y="2265482"/>
                  </a:cubicBezTo>
                  <a:cubicBezTo>
                    <a:pt x="182912" y="2324275"/>
                    <a:pt x="165492" y="2387423"/>
                    <a:pt x="150250" y="2450571"/>
                  </a:cubicBezTo>
                  <a:cubicBezTo>
                    <a:pt x="206865" y="1956273"/>
                    <a:pt x="108876" y="1675372"/>
                    <a:pt x="108876" y="1671017"/>
                  </a:cubicBezTo>
                  <a:cubicBezTo>
                    <a:pt x="106699" y="1664484"/>
                    <a:pt x="100166" y="1662307"/>
                    <a:pt x="93634" y="1664484"/>
                  </a:cubicBezTo>
                  <a:cubicBezTo>
                    <a:pt x="87101" y="1666662"/>
                    <a:pt x="84924" y="1673194"/>
                    <a:pt x="87101" y="1679727"/>
                  </a:cubicBezTo>
                  <a:cubicBezTo>
                    <a:pt x="89279" y="1684082"/>
                    <a:pt x="224285" y="2080392"/>
                    <a:pt x="76213" y="2759780"/>
                  </a:cubicBezTo>
                  <a:cubicBezTo>
                    <a:pt x="76213" y="2759780"/>
                    <a:pt x="76213" y="2761958"/>
                    <a:pt x="76213" y="2761958"/>
                  </a:cubicBezTo>
                  <a:cubicBezTo>
                    <a:pt x="43551" y="2910029"/>
                    <a:pt x="21775" y="3053746"/>
                    <a:pt x="8710" y="3188753"/>
                  </a:cubicBezTo>
                  <a:cubicBezTo>
                    <a:pt x="8710" y="3188753"/>
                    <a:pt x="8710" y="3190930"/>
                    <a:pt x="8710" y="3190930"/>
                  </a:cubicBezTo>
                  <a:cubicBezTo>
                    <a:pt x="8710" y="3190930"/>
                    <a:pt x="8710" y="3190930"/>
                    <a:pt x="8710" y="3190930"/>
                  </a:cubicBezTo>
                  <a:cubicBezTo>
                    <a:pt x="4355" y="3236658"/>
                    <a:pt x="2178" y="3282386"/>
                    <a:pt x="0" y="3328114"/>
                  </a:cubicBezTo>
                  <a:cubicBezTo>
                    <a:pt x="0" y="3334647"/>
                    <a:pt x="4355" y="3341180"/>
                    <a:pt x="10888" y="3341180"/>
                  </a:cubicBezTo>
                  <a:cubicBezTo>
                    <a:pt x="10888" y="3341180"/>
                    <a:pt x="10888" y="3341180"/>
                    <a:pt x="10888" y="3341180"/>
                  </a:cubicBezTo>
                  <a:cubicBezTo>
                    <a:pt x="17420" y="3341180"/>
                    <a:pt x="21775" y="3336824"/>
                    <a:pt x="23953" y="3330292"/>
                  </a:cubicBezTo>
                  <a:cubicBezTo>
                    <a:pt x="26131" y="3286742"/>
                    <a:pt x="28308" y="3241013"/>
                    <a:pt x="32663" y="3193108"/>
                  </a:cubicBezTo>
                  <a:cubicBezTo>
                    <a:pt x="106699" y="2511542"/>
                    <a:pt x="635838" y="2391778"/>
                    <a:pt x="640193" y="2389601"/>
                  </a:cubicBezTo>
                  <a:cubicBezTo>
                    <a:pt x="646726" y="2387423"/>
                    <a:pt x="651081" y="2380891"/>
                    <a:pt x="648903" y="2374358"/>
                  </a:cubicBezTo>
                  <a:cubicBezTo>
                    <a:pt x="646726" y="2367825"/>
                    <a:pt x="640193" y="2363470"/>
                    <a:pt x="633660" y="2365648"/>
                  </a:cubicBezTo>
                  <a:cubicBezTo>
                    <a:pt x="629305" y="2365648"/>
                    <a:pt x="232996" y="2457104"/>
                    <a:pt x="67503" y="2914384"/>
                  </a:cubicBezTo>
                  <a:cubicBezTo>
                    <a:pt x="104521" y="2709697"/>
                    <a:pt x="158959" y="2494122"/>
                    <a:pt x="226463" y="2274192"/>
                  </a:cubicBezTo>
                  <a:cubicBezTo>
                    <a:pt x="435505" y="1738520"/>
                    <a:pt x="999485" y="1418424"/>
                    <a:pt x="1003840" y="1416246"/>
                  </a:cubicBezTo>
                  <a:cubicBezTo>
                    <a:pt x="1010372" y="1414069"/>
                    <a:pt x="1012550" y="1405359"/>
                    <a:pt x="1008195" y="1398826"/>
                  </a:cubicBezTo>
                  <a:cubicBezTo>
                    <a:pt x="1006017" y="1392294"/>
                    <a:pt x="997307" y="1390116"/>
                    <a:pt x="990775" y="1394471"/>
                  </a:cubicBezTo>
                  <a:cubicBezTo>
                    <a:pt x="984242" y="1396649"/>
                    <a:pt x="529139" y="1655774"/>
                    <a:pt x="278723" y="2099990"/>
                  </a:cubicBezTo>
                  <a:cubicBezTo>
                    <a:pt x="385422" y="1782071"/>
                    <a:pt x="511719" y="1464152"/>
                    <a:pt x="638015" y="1174541"/>
                  </a:cubicBezTo>
                  <a:cubicBezTo>
                    <a:pt x="877543" y="699840"/>
                    <a:pt x="1387085" y="499508"/>
                    <a:pt x="1391440" y="497330"/>
                  </a:cubicBezTo>
                  <a:cubicBezTo>
                    <a:pt x="1400150" y="499508"/>
                    <a:pt x="1402327" y="490798"/>
                    <a:pt x="1400150" y="486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C121C2-1273-4B65-8E89-3D9ACAA3ED44}"/>
              </a:ext>
            </a:extLst>
          </p:cNvPr>
          <p:cNvGrpSpPr/>
          <p:nvPr/>
        </p:nvGrpSpPr>
        <p:grpSpPr>
          <a:xfrm>
            <a:off x="1954981" y="5926628"/>
            <a:ext cx="1197640" cy="2129055"/>
            <a:chOff x="1704725" y="5707061"/>
            <a:chExt cx="1197640" cy="212905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F9BD67-2225-40D9-9D39-A0237A38D179}"/>
                </a:ext>
              </a:extLst>
            </p:cNvPr>
            <p:cNvSpPr/>
            <p:nvPr/>
          </p:nvSpPr>
          <p:spPr>
            <a:xfrm>
              <a:off x="1704725" y="5707061"/>
              <a:ext cx="1197640" cy="1981549"/>
            </a:xfrm>
            <a:custGeom>
              <a:avLst/>
              <a:gdLst>
                <a:gd name="connsiteX0" fmla="*/ 1153949 w 1197639"/>
                <a:gd name="connsiteY0" fmla="*/ 975532 h 1981548"/>
                <a:gd name="connsiteX1" fmla="*/ 844740 w 1197639"/>
                <a:gd name="connsiteY1" fmla="*/ 1964129 h 1981548"/>
                <a:gd name="connsiteX2" fmla="*/ 41233 w 1197639"/>
                <a:gd name="connsiteY2" fmla="*/ 1310871 h 1981548"/>
                <a:gd name="connsiteX3" fmla="*/ 252453 w 1197639"/>
                <a:gd name="connsiteY3" fmla="*/ 0 h 1981548"/>
                <a:gd name="connsiteX4" fmla="*/ 1153949 w 1197639"/>
                <a:gd name="connsiteY4" fmla="*/ 975532 h 198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39" h="1981548">
                  <a:moveTo>
                    <a:pt x="1153949" y="975532"/>
                  </a:moveTo>
                  <a:cubicBezTo>
                    <a:pt x="1317264" y="1517736"/>
                    <a:pt x="1151771" y="1872673"/>
                    <a:pt x="844740" y="1964129"/>
                  </a:cubicBezTo>
                  <a:cubicBezTo>
                    <a:pt x="537709" y="2055585"/>
                    <a:pt x="204548" y="1853075"/>
                    <a:pt x="41233" y="1310871"/>
                  </a:cubicBezTo>
                  <a:cubicBezTo>
                    <a:pt x="-122081" y="768667"/>
                    <a:pt x="252453" y="0"/>
                    <a:pt x="252453" y="0"/>
                  </a:cubicBezTo>
                  <a:cubicBezTo>
                    <a:pt x="252453" y="0"/>
                    <a:pt x="990635" y="433328"/>
                    <a:pt x="1153949" y="975532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BE48312-2874-4CE1-ACAA-7B83BB9C8303}"/>
                </a:ext>
              </a:extLst>
            </p:cNvPr>
            <p:cNvSpPr/>
            <p:nvPr/>
          </p:nvSpPr>
          <p:spPr>
            <a:xfrm>
              <a:off x="1840952" y="6094095"/>
              <a:ext cx="827460" cy="1742021"/>
            </a:xfrm>
            <a:custGeom>
              <a:avLst/>
              <a:gdLst>
                <a:gd name="connsiteX0" fmla="*/ 832632 w 827460"/>
                <a:gd name="connsiteY0" fmla="*/ 952145 h 1742020"/>
                <a:gd name="connsiteX1" fmla="*/ 815211 w 827460"/>
                <a:gd name="connsiteY1" fmla="*/ 958678 h 1742020"/>
                <a:gd name="connsiteX2" fmla="*/ 636654 w 827460"/>
                <a:gd name="connsiteY2" fmla="*/ 1289662 h 1742020"/>
                <a:gd name="connsiteX3" fmla="*/ 603991 w 827460"/>
                <a:gd name="connsiteY3" fmla="*/ 1182963 h 1742020"/>
                <a:gd name="connsiteX4" fmla="*/ 603991 w 827460"/>
                <a:gd name="connsiteY4" fmla="*/ 1182963 h 1742020"/>
                <a:gd name="connsiteX5" fmla="*/ 538666 w 827460"/>
                <a:gd name="connsiteY5" fmla="*/ 967388 h 1742020"/>
                <a:gd name="connsiteX6" fmla="*/ 730288 w 827460"/>
                <a:gd name="connsiteY6" fmla="*/ 610274 h 1742020"/>
                <a:gd name="connsiteX7" fmla="*/ 723755 w 827460"/>
                <a:gd name="connsiteY7" fmla="*/ 592854 h 1742020"/>
                <a:gd name="connsiteX8" fmla="*/ 706335 w 827460"/>
                <a:gd name="connsiteY8" fmla="*/ 599386 h 1742020"/>
                <a:gd name="connsiteX9" fmla="*/ 527778 w 827460"/>
                <a:gd name="connsiteY9" fmla="*/ 932548 h 1742020"/>
                <a:gd name="connsiteX10" fmla="*/ 429789 w 827460"/>
                <a:gd name="connsiteY10" fmla="*/ 608096 h 1742020"/>
                <a:gd name="connsiteX11" fmla="*/ 621412 w 827460"/>
                <a:gd name="connsiteY11" fmla="*/ 250982 h 1742020"/>
                <a:gd name="connsiteX12" fmla="*/ 614879 w 827460"/>
                <a:gd name="connsiteY12" fmla="*/ 233562 h 1742020"/>
                <a:gd name="connsiteX13" fmla="*/ 597459 w 827460"/>
                <a:gd name="connsiteY13" fmla="*/ 240094 h 1742020"/>
                <a:gd name="connsiteX14" fmla="*/ 418902 w 827460"/>
                <a:gd name="connsiteY14" fmla="*/ 568901 h 1742020"/>
                <a:gd name="connsiteX15" fmla="*/ 251232 w 827460"/>
                <a:gd name="connsiteY15" fmla="*/ 9276 h 1742020"/>
                <a:gd name="connsiteX16" fmla="*/ 233812 w 827460"/>
                <a:gd name="connsiteY16" fmla="*/ 566 h 1742020"/>
                <a:gd name="connsiteX17" fmla="*/ 225102 w 827460"/>
                <a:gd name="connsiteY17" fmla="*/ 17987 h 1742020"/>
                <a:gd name="connsiteX18" fmla="*/ 351398 w 827460"/>
                <a:gd name="connsiteY18" fmla="*/ 438249 h 1742020"/>
                <a:gd name="connsiteX19" fmla="*/ 18237 w 827460"/>
                <a:gd name="connsiteY19" fmla="*/ 259692 h 1742020"/>
                <a:gd name="connsiteX20" fmla="*/ 817 w 827460"/>
                <a:gd name="connsiteY20" fmla="*/ 266225 h 1742020"/>
                <a:gd name="connsiteX21" fmla="*/ 7349 w 827460"/>
                <a:gd name="connsiteY21" fmla="*/ 283645 h 1742020"/>
                <a:gd name="connsiteX22" fmla="*/ 364463 w 827460"/>
                <a:gd name="connsiteY22" fmla="*/ 475267 h 1742020"/>
                <a:gd name="connsiteX23" fmla="*/ 403659 w 827460"/>
                <a:gd name="connsiteY23" fmla="*/ 608096 h 1742020"/>
                <a:gd name="connsiteX24" fmla="*/ 403659 w 827460"/>
                <a:gd name="connsiteY24" fmla="*/ 608096 h 1742020"/>
                <a:gd name="connsiteX25" fmla="*/ 460275 w 827460"/>
                <a:gd name="connsiteY25" fmla="*/ 799719 h 1742020"/>
                <a:gd name="connsiteX26" fmla="*/ 127113 w 827460"/>
                <a:gd name="connsiteY26" fmla="*/ 621161 h 1742020"/>
                <a:gd name="connsiteX27" fmla="*/ 109693 w 827460"/>
                <a:gd name="connsiteY27" fmla="*/ 627694 h 1742020"/>
                <a:gd name="connsiteX28" fmla="*/ 116225 w 827460"/>
                <a:gd name="connsiteY28" fmla="*/ 645114 h 1742020"/>
                <a:gd name="connsiteX29" fmla="*/ 473340 w 827460"/>
                <a:gd name="connsiteY29" fmla="*/ 836736 h 1742020"/>
                <a:gd name="connsiteX30" fmla="*/ 512535 w 827460"/>
                <a:gd name="connsiteY30" fmla="*/ 969566 h 1742020"/>
                <a:gd name="connsiteX31" fmla="*/ 512535 w 827460"/>
                <a:gd name="connsiteY31" fmla="*/ 969566 h 1742020"/>
                <a:gd name="connsiteX32" fmla="*/ 569151 w 827460"/>
                <a:gd name="connsiteY32" fmla="*/ 1161188 h 1742020"/>
                <a:gd name="connsiteX33" fmla="*/ 235989 w 827460"/>
                <a:gd name="connsiteY33" fmla="*/ 982631 h 1742020"/>
                <a:gd name="connsiteX34" fmla="*/ 218569 w 827460"/>
                <a:gd name="connsiteY34" fmla="*/ 989163 h 1742020"/>
                <a:gd name="connsiteX35" fmla="*/ 225102 w 827460"/>
                <a:gd name="connsiteY35" fmla="*/ 1006584 h 1742020"/>
                <a:gd name="connsiteX36" fmla="*/ 582216 w 827460"/>
                <a:gd name="connsiteY36" fmla="*/ 1198206 h 1742020"/>
                <a:gd name="connsiteX37" fmla="*/ 745531 w 827460"/>
                <a:gd name="connsiteY37" fmla="*/ 1738233 h 1742020"/>
                <a:gd name="connsiteX38" fmla="*/ 758596 w 827460"/>
                <a:gd name="connsiteY38" fmla="*/ 1746943 h 1742020"/>
                <a:gd name="connsiteX39" fmla="*/ 762951 w 827460"/>
                <a:gd name="connsiteY39" fmla="*/ 1746943 h 1742020"/>
                <a:gd name="connsiteX40" fmla="*/ 771661 w 827460"/>
                <a:gd name="connsiteY40" fmla="*/ 1729522 h 1742020"/>
                <a:gd name="connsiteX41" fmla="*/ 651897 w 827460"/>
                <a:gd name="connsiteY41" fmla="*/ 1328858 h 1742020"/>
                <a:gd name="connsiteX42" fmla="*/ 843519 w 827460"/>
                <a:gd name="connsiteY42" fmla="*/ 971743 h 1742020"/>
                <a:gd name="connsiteX43" fmla="*/ 832632 w 827460"/>
                <a:gd name="connsiteY43" fmla="*/ 952145 h 174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7460" h="1742020">
                  <a:moveTo>
                    <a:pt x="832632" y="952145"/>
                  </a:moveTo>
                  <a:cubicBezTo>
                    <a:pt x="826099" y="947790"/>
                    <a:pt x="817389" y="949968"/>
                    <a:pt x="815211" y="958678"/>
                  </a:cubicBezTo>
                  <a:lnTo>
                    <a:pt x="636654" y="1289662"/>
                  </a:lnTo>
                  <a:lnTo>
                    <a:pt x="603991" y="1182963"/>
                  </a:lnTo>
                  <a:cubicBezTo>
                    <a:pt x="603991" y="1182963"/>
                    <a:pt x="603991" y="1182963"/>
                    <a:pt x="603991" y="1182963"/>
                  </a:cubicBezTo>
                  <a:lnTo>
                    <a:pt x="538666" y="967388"/>
                  </a:lnTo>
                  <a:lnTo>
                    <a:pt x="730288" y="610274"/>
                  </a:lnTo>
                  <a:cubicBezTo>
                    <a:pt x="734643" y="603741"/>
                    <a:pt x="730288" y="595031"/>
                    <a:pt x="723755" y="592854"/>
                  </a:cubicBezTo>
                  <a:cubicBezTo>
                    <a:pt x="717223" y="588499"/>
                    <a:pt x="708513" y="592854"/>
                    <a:pt x="706335" y="599386"/>
                  </a:cubicBezTo>
                  <a:lnTo>
                    <a:pt x="527778" y="932548"/>
                  </a:lnTo>
                  <a:lnTo>
                    <a:pt x="429789" y="608096"/>
                  </a:lnTo>
                  <a:lnTo>
                    <a:pt x="621412" y="250982"/>
                  </a:lnTo>
                  <a:cubicBezTo>
                    <a:pt x="625767" y="244449"/>
                    <a:pt x="621412" y="235739"/>
                    <a:pt x="614879" y="233562"/>
                  </a:cubicBezTo>
                  <a:cubicBezTo>
                    <a:pt x="608346" y="231384"/>
                    <a:pt x="599636" y="233562"/>
                    <a:pt x="597459" y="240094"/>
                  </a:cubicBezTo>
                  <a:lnTo>
                    <a:pt x="418902" y="568901"/>
                  </a:lnTo>
                  <a:lnTo>
                    <a:pt x="251232" y="9276"/>
                  </a:lnTo>
                  <a:cubicBezTo>
                    <a:pt x="249055" y="2744"/>
                    <a:pt x="242522" y="-1611"/>
                    <a:pt x="233812" y="566"/>
                  </a:cubicBezTo>
                  <a:cubicBezTo>
                    <a:pt x="227279" y="2744"/>
                    <a:pt x="222924" y="9276"/>
                    <a:pt x="225102" y="17987"/>
                  </a:cubicBezTo>
                  <a:lnTo>
                    <a:pt x="351398" y="438249"/>
                  </a:lnTo>
                  <a:lnTo>
                    <a:pt x="18237" y="259692"/>
                  </a:lnTo>
                  <a:cubicBezTo>
                    <a:pt x="11704" y="255337"/>
                    <a:pt x="2994" y="259692"/>
                    <a:pt x="817" y="266225"/>
                  </a:cubicBezTo>
                  <a:cubicBezTo>
                    <a:pt x="-1361" y="272757"/>
                    <a:pt x="817" y="281467"/>
                    <a:pt x="7349" y="283645"/>
                  </a:cubicBezTo>
                  <a:lnTo>
                    <a:pt x="364463" y="475267"/>
                  </a:lnTo>
                  <a:lnTo>
                    <a:pt x="403659" y="608096"/>
                  </a:lnTo>
                  <a:cubicBezTo>
                    <a:pt x="403659" y="608096"/>
                    <a:pt x="403659" y="608096"/>
                    <a:pt x="403659" y="608096"/>
                  </a:cubicBezTo>
                  <a:lnTo>
                    <a:pt x="460275" y="799719"/>
                  </a:lnTo>
                  <a:lnTo>
                    <a:pt x="127113" y="621161"/>
                  </a:lnTo>
                  <a:cubicBezTo>
                    <a:pt x="120581" y="616806"/>
                    <a:pt x="111870" y="621161"/>
                    <a:pt x="109693" y="627694"/>
                  </a:cubicBezTo>
                  <a:cubicBezTo>
                    <a:pt x="105338" y="634227"/>
                    <a:pt x="109693" y="642937"/>
                    <a:pt x="116225" y="645114"/>
                  </a:cubicBezTo>
                  <a:lnTo>
                    <a:pt x="473340" y="836736"/>
                  </a:lnTo>
                  <a:lnTo>
                    <a:pt x="512535" y="969566"/>
                  </a:lnTo>
                  <a:cubicBezTo>
                    <a:pt x="512535" y="969566"/>
                    <a:pt x="512535" y="969566"/>
                    <a:pt x="512535" y="969566"/>
                  </a:cubicBezTo>
                  <a:lnTo>
                    <a:pt x="569151" y="1161188"/>
                  </a:lnTo>
                  <a:lnTo>
                    <a:pt x="235989" y="982631"/>
                  </a:lnTo>
                  <a:cubicBezTo>
                    <a:pt x="229457" y="978276"/>
                    <a:pt x="220747" y="982631"/>
                    <a:pt x="218569" y="989163"/>
                  </a:cubicBezTo>
                  <a:cubicBezTo>
                    <a:pt x="214214" y="995696"/>
                    <a:pt x="218569" y="1004406"/>
                    <a:pt x="225102" y="1006584"/>
                  </a:cubicBezTo>
                  <a:lnTo>
                    <a:pt x="582216" y="1198206"/>
                  </a:lnTo>
                  <a:lnTo>
                    <a:pt x="745531" y="1738233"/>
                  </a:lnTo>
                  <a:cubicBezTo>
                    <a:pt x="747708" y="1744765"/>
                    <a:pt x="752063" y="1746943"/>
                    <a:pt x="758596" y="1746943"/>
                  </a:cubicBezTo>
                  <a:cubicBezTo>
                    <a:pt x="760773" y="1746943"/>
                    <a:pt x="760773" y="1746943"/>
                    <a:pt x="762951" y="1746943"/>
                  </a:cubicBezTo>
                  <a:cubicBezTo>
                    <a:pt x="769484" y="1744765"/>
                    <a:pt x="773839" y="1738233"/>
                    <a:pt x="771661" y="1729522"/>
                  </a:cubicBezTo>
                  <a:lnTo>
                    <a:pt x="651897" y="1328858"/>
                  </a:lnTo>
                  <a:lnTo>
                    <a:pt x="843519" y="971743"/>
                  </a:lnTo>
                  <a:cubicBezTo>
                    <a:pt x="841342" y="963033"/>
                    <a:pt x="839164" y="956500"/>
                    <a:pt x="832632" y="952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4AD7DC-7820-47DE-9C29-FC9A1ACAE10C}"/>
              </a:ext>
            </a:extLst>
          </p:cNvPr>
          <p:cNvGrpSpPr/>
          <p:nvPr/>
        </p:nvGrpSpPr>
        <p:grpSpPr>
          <a:xfrm>
            <a:off x="3650159" y="5758958"/>
            <a:ext cx="1720246" cy="2820405"/>
            <a:chOff x="2263604" y="5691819"/>
            <a:chExt cx="1720246" cy="2820405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803C21C-B59D-41F5-8834-28413CF61922}"/>
                </a:ext>
              </a:extLst>
            </p:cNvPr>
            <p:cNvSpPr/>
            <p:nvPr/>
          </p:nvSpPr>
          <p:spPr>
            <a:xfrm>
              <a:off x="2263604" y="5691819"/>
              <a:ext cx="1720246" cy="2656582"/>
            </a:xfrm>
            <a:custGeom>
              <a:avLst/>
              <a:gdLst>
                <a:gd name="connsiteX0" fmla="*/ 1625040 w 1720245"/>
                <a:gd name="connsiteY0" fmla="*/ 1824767 h 2656582"/>
                <a:gd name="connsiteX1" fmla="*/ 436111 w 1720245"/>
                <a:gd name="connsiteY1" fmla="*/ 2608677 h 2656582"/>
                <a:gd name="connsiteX2" fmla="*/ 148677 w 1720245"/>
                <a:gd name="connsiteY2" fmla="*/ 1212882 h 2656582"/>
                <a:gd name="connsiteX3" fmla="*/ 1513986 w 1720245"/>
                <a:gd name="connsiteY3" fmla="*/ 0 h 2656582"/>
                <a:gd name="connsiteX4" fmla="*/ 1625040 w 1720245"/>
                <a:gd name="connsiteY4" fmla="*/ 1824767 h 26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245" h="2656582">
                  <a:moveTo>
                    <a:pt x="1625040" y="1824767"/>
                  </a:moveTo>
                  <a:cubicBezTo>
                    <a:pt x="1326719" y="2545528"/>
                    <a:pt x="843308" y="2778523"/>
                    <a:pt x="436111" y="2608677"/>
                  </a:cubicBezTo>
                  <a:cubicBezTo>
                    <a:pt x="28913" y="2441007"/>
                    <a:pt x="-149644" y="1933644"/>
                    <a:pt x="148677" y="1212882"/>
                  </a:cubicBezTo>
                  <a:cubicBezTo>
                    <a:pt x="446998" y="492121"/>
                    <a:pt x="1513986" y="0"/>
                    <a:pt x="1513986" y="0"/>
                  </a:cubicBezTo>
                  <a:cubicBezTo>
                    <a:pt x="1513986" y="0"/>
                    <a:pt x="1923361" y="1106183"/>
                    <a:pt x="1625040" y="1824767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B29F63-D24D-46D1-8D34-3460064DB909}"/>
                </a:ext>
              </a:extLst>
            </p:cNvPr>
            <p:cNvSpPr/>
            <p:nvPr/>
          </p:nvSpPr>
          <p:spPr>
            <a:xfrm>
              <a:off x="2597879" y="6204046"/>
              <a:ext cx="1175864" cy="2308178"/>
            </a:xfrm>
            <a:custGeom>
              <a:avLst/>
              <a:gdLst>
                <a:gd name="connsiteX0" fmla="*/ 1175356 w 1175864"/>
                <a:gd name="connsiteY0" fmla="*/ 583068 h 2308177"/>
                <a:gd name="connsiteX1" fmla="*/ 1151403 w 1175864"/>
                <a:gd name="connsiteY1" fmla="*/ 572181 h 2308177"/>
                <a:gd name="connsiteX2" fmla="*/ 672347 w 1175864"/>
                <a:gd name="connsiteY2" fmla="*/ 770336 h 2308177"/>
                <a:gd name="connsiteX3" fmla="*/ 731140 w 1175864"/>
                <a:gd name="connsiteY3" fmla="*/ 626619 h 2308177"/>
                <a:gd name="connsiteX4" fmla="*/ 731140 w 1175864"/>
                <a:gd name="connsiteY4" fmla="*/ 626619 h 2308177"/>
                <a:gd name="connsiteX5" fmla="*/ 979378 w 1175864"/>
                <a:gd name="connsiteY5" fmla="*/ 25622 h 2308177"/>
                <a:gd name="connsiteX6" fmla="*/ 968491 w 1175864"/>
                <a:gd name="connsiteY6" fmla="*/ 1669 h 2308177"/>
                <a:gd name="connsiteX7" fmla="*/ 944538 w 1175864"/>
                <a:gd name="connsiteY7" fmla="*/ 12557 h 2308177"/>
                <a:gd name="connsiteX8" fmla="*/ 713720 w 1175864"/>
                <a:gd name="connsiteY8" fmla="*/ 572181 h 2308177"/>
                <a:gd name="connsiteX9" fmla="*/ 515565 w 1175864"/>
                <a:gd name="connsiteY9" fmla="*/ 93125 h 2308177"/>
                <a:gd name="connsiteX10" fmla="*/ 491612 w 1175864"/>
                <a:gd name="connsiteY10" fmla="*/ 82237 h 2308177"/>
                <a:gd name="connsiteX11" fmla="*/ 480725 w 1175864"/>
                <a:gd name="connsiteY11" fmla="*/ 106190 h 2308177"/>
                <a:gd name="connsiteX12" fmla="*/ 694122 w 1175864"/>
                <a:gd name="connsiteY12" fmla="*/ 620086 h 2308177"/>
                <a:gd name="connsiteX13" fmla="*/ 515565 w 1175864"/>
                <a:gd name="connsiteY13" fmla="*/ 1051237 h 2308177"/>
                <a:gd name="connsiteX14" fmla="*/ 317410 w 1175864"/>
                <a:gd name="connsiteY14" fmla="*/ 572181 h 2308177"/>
                <a:gd name="connsiteX15" fmla="*/ 293457 w 1175864"/>
                <a:gd name="connsiteY15" fmla="*/ 561293 h 2308177"/>
                <a:gd name="connsiteX16" fmla="*/ 282570 w 1175864"/>
                <a:gd name="connsiteY16" fmla="*/ 585246 h 2308177"/>
                <a:gd name="connsiteX17" fmla="*/ 495967 w 1175864"/>
                <a:gd name="connsiteY17" fmla="*/ 1099142 h 2308177"/>
                <a:gd name="connsiteX18" fmla="*/ 421931 w 1175864"/>
                <a:gd name="connsiteY18" fmla="*/ 1275522 h 2308177"/>
                <a:gd name="connsiteX19" fmla="*/ 421931 w 1175864"/>
                <a:gd name="connsiteY19" fmla="*/ 1275522 h 2308177"/>
                <a:gd name="connsiteX20" fmla="*/ 317410 w 1175864"/>
                <a:gd name="connsiteY20" fmla="*/ 1528115 h 2308177"/>
                <a:gd name="connsiteX21" fmla="*/ 119255 w 1175864"/>
                <a:gd name="connsiteY21" fmla="*/ 1049059 h 2308177"/>
                <a:gd name="connsiteX22" fmla="*/ 95302 w 1175864"/>
                <a:gd name="connsiteY22" fmla="*/ 1038171 h 2308177"/>
                <a:gd name="connsiteX23" fmla="*/ 84415 w 1175864"/>
                <a:gd name="connsiteY23" fmla="*/ 1062124 h 2308177"/>
                <a:gd name="connsiteX24" fmla="*/ 297812 w 1175864"/>
                <a:gd name="connsiteY24" fmla="*/ 1576020 h 2308177"/>
                <a:gd name="connsiteX25" fmla="*/ 1669 w 1175864"/>
                <a:gd name="connsiteY25" fmla="*/ 2292427 h 2308177"/>
                <a:gd name="connsiteX26" fmla="*/ 12557 w 1175864"/>
                <a:gd name="connsiteY26" fmla="*/ 2316379 h 2308177"/>
                <a:gd name="connsiteX27" fmla="*/ 19089 w 1175864"/>
                <a:gd name="connsiteY27" fmla="*/ 2318557 h 2308177"/>
                <a:gd name="connsiteX28" fmla="*/ 36509 w 1175864"/>
                <a:gd name="connsiteY28" fmla="*/ 2307669 h 2308177"/>
                <a:gd name="connsiteX29" fmla="*/ 256440 w 1175864"/>
                <a:gd name="connsiteY29" fmla="*/ 1776353 h 2308177"/>
                <a:gd name="connsiteX30" fmla="*/ 770336 w 1175864"/>
                <a:gd name="connsiteY30" fmla="*/ 1562955 h 2308177"/>
                <a:gd name="connsiteX31" fmla="*/ 781223 w 1175864"/>
                <a:gd name="connsiteY31" fmla="*/ 1539002 h 2308177"/>
                <a:gd name="connsiteX32" fmla="*/ 757271 w 1175864"/>
                <a:gd name="connsiteY32" fmla="*/ 1528115 h 2308177"/>
                <a:gd name="connsiteX33" fmla="*/ 278215 w 1175864"/>
                <a:gd name="connsiteY33" fmla="*/ 1726270 h 2308177"/>
                <a:gd name="connsiteX34" fmla="*/ 337008 w 1175864"/>
                <a:gd name="connsiteY34" fmla="*/ 1582553 h 2308177"/>
                <a:gd name="connsiteX35" fmla="*/ 337008 w 1175864"/>
                <a:gd name="connsiteY35" fmla="*/ 1582553 h 2308177"/>
                <a:gd name="connsiteX36" fmla="*/ 456772 w 1175864"/>
                <a:gd name="connsiteY36" fmla="*/ 1295120 h 2308177"/>
                <a:gd name="connsiteX37" fmla="*/ 970668 w 1175864"/>
                <a:gd name="connsiteY37" fmla="*/ 1081722 h 2308177"/>
                <a:gd name="connsiteX38" fmla="*/ 981556 w 1175864"/>
                <a:gd name="connsiteY38" fmla="*/ 1057769 h 2308177"/>
                <a:gd name="connsiteX39" fmla="*/ 957603 w 1175864"/>
                <a:gd name="connsiteY39" fmla="*/ 1046882 h 2308177"/>
                <a:gd name="connsiteX40" fmla="*/ 478547 w 1175864"/>
                <a:gd name="connsiteY40" fmla="*/ 1245036 h 2308177"/>
                <a:gd name="connsiteX41" fmla="*/ 537340 w 1175864"/>
                <a:gd name="connsiteY41" fmla="*/ 1101320 h 2308177"/>
                <a:gd name="connsiteX42" fmla="*/ 537340 w 1175864"/>
                <a:gd name="connsiteY42" fmla="*/ 1101320 h 2308177"/>
                <a:gd name="connsiteX43" fmla="*/ 657104 w 1175864"/>
                <a:gd name="connsiteY43" fmla="*/ 813886 h 2308177"/>
                <a:gd name="connsiteX44" fmla="*/ 1171001 w 1175864"/>
                <a:gd name="connsiteY44" fmla="*/ 600489 h 2308177"/>
                <a:gd name="connsiteX45" fmla="*/ 1175356 w 1175864"/>
                <a:gd name="connsiteY45" fmla="*/ 583068 h 230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75864" h="2308177">
                  <a:moveTo>
                    <a:pt x="1175356" y="583068"/>
                  </a:moveTo>
                  <a:cubicBezTo>
                    <a:pt x="1171001" y="574358"/>
                    <a:pt x="1160113" y="570003"/>
                    <a:pt x="1151403" y="572181"/>
                  </a:cubicBezTo>
                  <a:lnTo>
                    <a:pt x="672347" y="770336"/>
                  </a:lnTo>
                  <a:lnTo>
                    <a:pt x="731140" y="626619"/>
                  </a:lnTo>
                  <a:cubicBezTo>
                    <a:pt x="731140" y="626619"/>
                    <a:pt x="731140" y="626619"/>
                    <a:pt x="731140" y="626619"/>
                  </a:cubicBezTo>
                  <a:lnTo>
                    <a:pt x="979378" y="25622"/>
                  </a:lnTo>
                  <a:cubicBezTo>
                    <a:pt x="983733" y="16912"/>
                    <a:pt x="979378" y="6024"/>
                    <a:pt x="968491" y="1669"/>
                  </a:cubicBezTo>
                  <a:cubicBezTo>
                    <a:pt x="959781" y="-2686"/>
                    <a:pt x="948893" y="1669"/>
                    <a:pt x="944538" y="12557"/>
                  </a:cubicBezTo>
                  <a:lnTo>
                    <a:pt x="713720" y="572181"/>
                  </a:lnTo>
                  <a:lnTo>
                    <a:pt x="515565" y="93125"/>
                  </a:lnTo>
                  <a:cubicBezTo>
                    <a:pt x="511210" y="84415"/>
                    <a:pt x="500322" y="80060"/>
                    <a:pt x="491612" y="82237"/>
                  </a:cubicBezTo>
                  <a:cubicBezTo>
                    <a:pt x="482902" y="86592"/>
                    <a:pt x="478547" y="97480"/>
                    <a:pt x="480725" y="106190"/>
                  </a:cubicBezTo>
                  <a:lnTo>
                    <a:pt x="694122" y="620086"/>
                  </a:lnTo>
                  <a:lnTo>
                    <a:pt x="515565" y="1051237"/>
                  </a:lnTo>
                  <a:lnTo>
                    <a:pt x="317410" y="572181"/>
                  </a:lnTo>
                  <a:cubicBezTo>
                    <a:pt x="313055" y="563471"/>
                    <a:pt x="302167" y="559116"/>
                    <a:pt x="293457" y="561293"/>
                  </a:cubicBezTo>
                  <a:cubicBezTo>
                    <a:pt x="284747" y="565648"/>
                    <a:pt x="280392" y="576536"/>
                    <a:pt x="282570" y="585246"/>
                  </a:cubicBezTo>
                  <a:lnTo>
                    <a:pt x="495967" y="1099142"/>
                  </a:lnTo>
                  <a:lnTo>
                    <a:pt x="421931" y="1275522"/>
                  </a:lnTo>
                  <a:cubicBezTo>
                    <a:pt x="421931" y="1275522"/>
                    <a:pt x="421931" y="1275522"/>
                    <a:pt x="421931" y="1275522"/>
                  </a:cubicBezTo>
                  <a:lnTo>
                    <a:pt x="317410" y="1528115"/>
                  </a:lnTo>
                  <a:lnTo>
                    <a:pt x="119255" y="1049059"/>
                  </a:lnTo>
                  <a:cubicBezTo>
                    <a:pt x="114900" y="1040349"/>
                    <a:pt x="104013" y="1035994"/>
                    <a:pt x="95302" y="1038171"/>
                  </a:cubicBezTo>
                  <a:cubicBezTo>
                    <a:pt x="86592" y="1042526"/>
                    <a:pt x="82237" y="1053414"/>
                    <a:pt x="84415" y="1062124"/>
                  </a:cubicBezTo>
                  <a:lnTo>
                    <a:pt x="297812" y="1576020"/>
                  </a:lnTo>
                  <a:lnTo>
                    <a:pt x="1669" y="2292427"/>
                  </a:lnTo>
                  <a:cubicBezTo>
                    <a:pt x="-2686" y="2301137"/>
                    <a:pt x="1669" y="2312024"/>
                    <a:pt x="12557" y="2316379"/>
                  </a:cubicBezTo>
                  <a:cubicBezTo>
                    <a:pt x="14734" y="2316379"/>
                    <a:pt x="16912" y="2318557"/>
                    <a:pt x="19089" y="2318557"/>
                  </a:cubicBezTo>
                  <a:cubicBezTo>
                    <a:pt x="25622" y="2318557"/>
                    <a:pt x="34332" y="2314202"/>
                    <a:pt x="36509" y="2307669"/>
                  </a:cubicBezTo>
                  <a:lnTo>
                    <a:pt x="256440" y="1776353"/>
                  </a:lnTo>
                  <a:lnTo>
                    <a:pt x="770336" y="1562955"/>
                  </a:lnTo>
                  <a:cubicBezTo>
                    <a:pt x="779046" y="1558600"/>
                    <a:pt x="783401" y="1547712"/>
                    <a:pt x="781223" y="1539002"/>
                  </a:cubicBezTo>
                  <a:cubicBezTo>
                    <a:pt x="776868" y="1530292"/>
                    <a:pt x="765981" y="1525937"/>
                    <a:pt x="757271" y="1528115"/>
                  </a:cubicBezTo>
                  <a:lnTo>
                    <a:pt x="278215" y="1726270"/>
                  </a:lnTo>
                  <a:lnTo>
                    <a:pt x="337008" y="1582553"/>
                  </a:lnTo>
                  <a:cubicBezTo>
                    <a:pt x="337008" y="1582553"/>
                    <a:pt x="337008" y="1582553"/>
                    <a:pt x="337008" y="1582553"/>
                  </a:cubicBezTo>
                  <a:lnTo>
                    <a:pt x="456772" y="1295120"/>
                  </a:lnTo>
                  <a:lnTo>
                    <a:pt x="970668" y="1081722"/>
                  </a:lnTo>
                  <a:cubicBezTo>
                    <a:pt x="979378" y="1077367"/>
                    <a:pt x="983733" y="1066479"/>
                    <a:pt x="981556" y="1057769"/>
                  </a:cubicBezTo>
                  <a:cubicBezTo>
                    <a:pt x="977201" y="1049059"/>
                    <a:pt x="966313" y="1044704"/>
                    <a:pt x="957603" y="1046882"/>
                  </a:cubicBezTo>
                  <a:lnTo>
                    <a:pt x="478547" y="1245036"/>
                  </a:lnTo>
                  <a:lnTo>
                    <a:pt x="537340" y="1101320"/>
                  </a:lnTo>
                  <a:cubicBezTo>
                    <a:pt x="537340" y="1101320"/>
                    <a:pt x="537340" y="1101320"/>
                    <a:pt x="537340" y="1101320"/>
                  </a:cubicBezTo>
                  <a:lnTo>
                    <a:pt x="657104" y="813886"/>
                  </a:lnTo>
                  <a:lnTo>
                    <a:pt x="1171001" y="600489"/>
                  </a:lnTo>
                  <a:cubicBezTo>
                    <a:pt x="1173178" y="602666"/>
                    <a:pt x="1177533" y="591779"/>
                    <a:pt x="1175356" y="583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7B1606-408C-4C8C-9BC7-AA6CE036BD5B}"/>
              </a:ext>
            </a:extLst>
          </p:cNvPr>
          <p:cNvGrpSpPr/>
          <p:nvPr/>
        </p:nvGrpSpPr>
        <p:grpSpPr>
          <a:xfrm rot="20352971">
            <a:off x="8107852" y="5685074"/>
            <a:ext cx="1323936" cy="2171240"/>
            <a:chOff x="8876294" y="5743016"/>
            <a:chExt cx="1323936" cy="217124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2E3D6D-2390-42C0-AFA2-FB4F1F1C3957}"/>
                </a:ext>
              </a:extLst>
            </p:cNvPr>
            <p:cNvSpPr/>
            <p:nvPr/>
          </p:nvSpPr>
          <p:spPr>
            <a:xfrm>
              <a:off x="9046350" y="5823831"/>
              <a:ext cx="1001662" cy="2090425"/>
            </a:xfrm>
            <a:custGeom>
              <a:avLst/>
              <a:gdLst>
                <a:gd name="connsiteX0" fmla="*/ 453780 w 1001662"/>
                <a:gd name="connsiteY0" fmla="*/ 736820 h 2090425"/>
                <a:gd name="connsiteX1" fmla="*/ 458135 w 1001662"/>
                <a:gd name="connsiteY1" fmla="*/ 725933 h 2090425"/>
                <a:gd name="connsiteX2" fmla="*/ 1015581 w 1001662"/>
                <a:gd name="connsiteY2" fmla="*/ 146711 h 2090425"/>
                <a:gd name="connsiteX3" fmla="*/ 1017759 w 1001662"/>
                <a:gd name="connsiteY3" fmla="*/ 131468 h 2090425"/>
                <a:gd name="connsiteX4" fmla="*/ 1002516 w 1001662"/>
                <a:gd name="connsiteY4" fmla="*/ 129291 h 2090425"/>
                <a:gd name="connsiteX5" fmla="*/ 497330 w 1001662"/>
                <a:gd name="connsiteY5" fmla="*/ 625767 h 2090425"/>
                <a:gd name="connsiteX6" fmla="*/ 508218 w 1001662"/>
                <a:gd name="connsiteY6" fmla="*/ 7349 h 2090425"/>
                <a:gd name="connsiteX7" fmla="*/ 492975 w 1001662"/>
                <a:gd name="connsiteY7" fmla="*/ 817 h 2090425"/>
                <a:gd name="connsiteX8" fmla="*/ 486442 w 1001662"/>
                <a:gd name="connsiteY8" fmla="*/ 16059 h 2090425"/>
                <a:gd name="connsiteX9" fmla="*/ 438537 w 1001662"/>
                <a:gd name="connsiteY9" fmla="*/ 715045 h 2090425"/>
                <a:gd name="connsiteX10" fmla="*/ 222962 w 1001662"/>
                <a:gd name="connsiteY10" fmla="*/ 1200634 h 2090425"/>
                <a:gd name="connsiteX11" fmla="*/ 212074 w 1001662"/>
                <a:gd name="connsiteY11" fmla="*/ 556086 h 2090425"/>
                <a:gd name="connsiteX12" fmla="*/ 199009 w 1001662"/>
                <a:gd name="connsiteY12" fmla="*/ 545198 h 2090425"/>
                <a:gd name="connsiteX13" fmla="*/ 188121 w 1001662"/>
                <a:gd name="connsiteY13" fmla="*/ 558263 h 2090425"/>
                <a:gd name="connsiteX14" fmla="*/ 179411 w 1001662"/>
                <a:gd name="connsiteY14" fmla="*/ 1361771 h 2090425"/>
                <a:gd name="connsiteX15" fmla="*/ 151104 w 1001662"/>
                <a:gd name="connsiteY15" fmla="*/ 1525085 h 2090425"/>
                <a:gd name="connsiteX16" fmla="*/ 20452 w 1001662"/>
                <a:gd name="connsiteY16" fmla="*/ 1107000 h 2090425"/>
                <a:gd name="connsiteX17" fmla="*/ 5209 w 1001662"/>
                <a:gd name="connsiteY17" fmla="*/ 1102645 h 2090425"/>
                <a:gd name="connsiteX18" fmla="*/ 854 w 1001662"/>
                <a:gd name="connsiteY18" fmla="*/ 1117888 h 2090425"/>
                <a:gd name="connsiteX19" fmla="*/ 131506 w 1001662"/>
                <a:gd name="connsiteY19" fmla="*/ 1686222 h 2090425"/>
                <a:gd name="connsiteX20" fmla="*/ 131506 w 1001662"/>
                <a:gd name="connsiteY20" fmla="*/ 1690577 h 2090425"/>
                <a:gd name="connsiteX21" fmla="*/ 142394 w 1001662"/>
                <a:gd name="connsiteY21" fmla="*/ 2102129 h 2090425"/>
                <a:gd name="connsiteX22" fmla="*/ 153281 w 1001662"/>
                <a:gd name="connsiteY22" fmla="*/ 2110840 h 2090425"/>
                <a:gd name="connsiteX23" fmla="*/ 155458 w 1001662"/>
                <a:gd name="connsiteY23" fmla="*/ 2110840 h 2090425"/>
                <a:gd name="connsiteX24" fmla="*/ 164169 w 1001662"/>
                <a:gd name="connsiteY24" fmla="*/ 2097774 h 2090425"/>
                <a:gd name="connsiteX25" fmla="*/ 155458 w 1001662"/>
                <a:gd name="connsiteY25" fmla="*/ 1653559 h 2090425"/>
                <a:gd name="connsiteX26" fmla="*/ 155458 w 1001662"/>
                <a:gd name="connsiteY26" fmla="*/ 1653559 h 2090425"/>
                <a:gd name="connsiteX27" fmla="*/ 501685 w 1001662"/>
                <a:gd name="connsiteY27" fmla="*/ 1279024 h 2090425"/>
                <a:gd name="connsiteX28" fmla="*/ 508218 w 1001662"/>
                <a:gd name="connsiteY28" fmla="*/ 1265959 h 2090425"/>
                <a:gd name="connsiteX29" fmla="*/ 495152 w 1001662"/>
                <a:gd name="connsiteY29" fmla="*/ 1259427 h 2090425"/>
                <a:gd name="connsiteX30" fmla="*/ 166346 w 1001662"/>
                <a:gd name="connsiteY30" fmla="*/ 1551215 h 2090425"/>
                <a:gd name="connsiteX31" fmla="*/ 188121 w 1001662"/>
                <a:gd name="connsiteY31" fmla="*/ 1411854 h 2090425"/>
                <a:gd name="connsiteX32" fmla="*/ 190299 w 1001662"/>
                <a:gd name="connsiteY32" fmla="*/ 1407499 h 2090425"/>
                <a:gd name="connsiteX33" fmla="*/ 199009 w 1001662"/>
                <a:gd name="connsiteY33" fmla="*/ 1363948 h 2090425"/>
                <a:gd name="connsiteX34" fmla="*/ 283933 w 1001662"/>
                <a:gd name="connsiteY34" fmla="*/ 1067805 h 2090425"/>
                <a:gd name="connsiteX35" fmla="*/ 286110 w 1001662"/>
                <a:gd name="connsiteY35" fmla="*/ 1063449 h 2090425"/>
                <a:gd name="connsiteX36" fmla="*/ 893640 w 1001662"/>
                <a:gd name="connsiteY36" fmla="*/ 675850 h 2090425"/>
                <a:gd name="connsiteX37" fmla="*/ 904528 w 1001662"/>
                <a:gd name="connsiteY37" fmla="*/ 664962 h 2090425"/>
                <a:gd name="connsiteX38" fmla="*/ 893640 w 1001662"/>
                <a:gd name="connsiteY38" fmla="*/ 654074 h 2090425"/>
                <a:gd name="connsiteX39" fmla="*/ 338371 w 1001662"/>
                <a:gd name="connsiteY39" fmla="*/ 930620 h 2090425"/>
                <a:gd name="connsiteX40" fmla="*/ 440714 w 1001662"/>
                <a:gd name="connsiteY40" fmla="*/ 736820 h 2090425"/>
                <a:gd name="connsiteX41" fmla="*/ 453780 w 1001662"/>
                <a:gd name="connsiteY41" fmla="*/ 736820 h 209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662" h="2090425">
                  <a:moveTo>
                    <a:pt x="453780" y="736820"/>
                  </a:moveTo>
                  <a:cubicBezTo>
                    <a:pt x="455957" y="732465"/>
                    <a:pt x="455957" y="730288"/>
                    <a:pt x="458135" y="725933"/>
                  </a:cubicBezTo>
                  <a:cubicBezTo>
                    <a:pt x="586609" y="519068"/>
                    <a:pt x="765166" y="320913"/>
                    <a:pt x="1015581" y="146711"/>
                  </a:cubicBezTo>
                  <a:cubicBezTo>
                    <a:pt x="1019936" y="142356"/>
                    <a:pt x="1022114" y="135823"/>
                    <a:pt x="1017759" y="131468"/>
                  </a:cubicBezTo>
                  <a:cubicBezTo>
                    <a:pt x="1013404" y="127113"/>
                    <a:pt x="1006871" y="124936"/>
                    <a:pt x="1002516" y="129291"/>
                  </a:cubicBezTo>
                  <a:cubicBezTo>
                    <a:pt x="784764" y="279540"/>
                    <a:pt x="621449" y="449387"/>
                    <a:pt x="497330" y="625767"/>
                  </a:cubicBezTo>
                  <a:cubicBezTo>
                    <a:pt x="610562" y="288250"/>
                    <a:pt x="508218" y="11704"/>
                    <a:pt x="508218" y="7349"/>
                  </a:cubicBezTo>
                  <a:cubicBezTo>
                    <a:pt x="506040" y="817"/>
                    <a:pt x="499508" y="-1361"/>
                    <a:pt x="492975" y="817"/>
                  </a:cubicBezTo>
                  <a:cubicBezTo>
                    <a:pt x="486442" y="2994"/>
                    <a:pt x="484265" y="9527"/>
                    <a:pt x="486442" y="16059"/>
                  </a:cubicBezTo>
                  <a:cubicBezTo>
                    <a:pt x="488620" y="18237"/>
                    <a:pt x="606206" y="342688"/>
                    <a:pt x="438537" y="715045"/>
                  </a:cubicBezTo>
                  <a:cubicBezTo>
                    <a:pt x="338371" y="876182"/>
                    <a:pt x="268690" y="1041674"/>
                    <a:pt x="222962" y="1200634"/>
                  </a:cubicBezTo>
                  <a:cubicBezTo>
                    <a:pt x="244737" y="900135"/>
                    <a:pt x="212074" y="560441"/>
                    <a:pt x="212074" y="556086"/>
                  </a:cubicBezTo>
                  <a:cubicBezTo>
                    <a:pt x="212074" y="549553"/>
                    <a:pt x="205542" y="545198"/>
                    <a:pt x="199009" y="545198"/>
                  </a:cubicBezTo>
                  <a:cubicBezTo>
                    <a:pt x="192476" y="545198"/>
                    <a:pt x="188121" y="551731"/>
                    <a:pt x="188121" y="558263"/>
                  </a:cubicBezTo>
                  <a:cubicBezTo>
                    <a:pt x="188121" y="562618"/>
                    <a:pt x="231672" y="1043852"/>
                    <a:pt x="179411" y="1361771"/>
                  </a:cubicBezTo>
                  <a:cubicBezTo>
                    <a:pt x="168523" y="1418386"/>
                    <a:pt x="157636" y="1470647"/>
                    <a:pt x="151104" y="1525085"/>
                  </a:cubicBezTo>
                  <a:cubicBezTo>
                    <a:pt x="124973" y="1272492"/>
                    <a:pt x="22630" y="1109178"/>
                    <a:pt x="20452" y="1107000"/>
                  </a:cubicBezTo>
                  <a:cubicBezTo>
                    <a:pt x="16097" y="1102645"/>
                    <a:pt x="9564" y="1100467"/>
                    <a:pt x="5209" y="1102645"/>
                  </a:cubicBezTo>
                  <a:cubicBezTo>
                    <a:pt x="854" y="1107000"/>
                    <a:pt x="-1323" y="1113533"/>
                    <a:pt x="854" y="1117888"/>
                  </a:cubicBezTo>
                  <a:cubicBezTo>
                    <a:pt x="3031" y="1120065"/>
                    <a:pt x="146748" y="1353060"/>
                    <a:pt x="131506" y="1686222"/>
                  </a:cubicBezTo>
                  <a:cubicBezTo>
                    <a:pt x="131506" y="1688399"/>
                    <a:pt x="131506" y="1688399"/>
                    <a:pt x="131506" y="1690577"/>
                  </a:cubicBezTo>
                  <a:cubicBezTo>
                    <a:pt x="120618" y="1871312"/>
                    <a:pt x="131506" y="2017206"/>
                    <a:pt x="142394" y="2102129"/>
                  </a:cubicBezTo>
                  <a:cubicBezTo>
                    <a:pt x="142394" y="2108662"/>
                    <a:pt x="148926" y="2110840"/>
                    <a:pt x="153281" y="2110840"/>
                  </a:cubicBezTo>
                  <a:cubicBezTo>
                    <a:pt x="153281" y="2110840"/>
                    <a:pt x="153281" y="2110840"/>
                    <a:pt x="155458" y="2110840"/>
                  </a:cubicBezTo>
                  <a:cubicBezTo>
                    <a:pt x="161991" y="2110840"/>
                    <a:pt x="166346" y="2104307"/>
                    <a:pt x="164169" y="2097774"/>
                  </a:cubicBezTo>
                  <a:cubicBezTo>
                    <a:pt x="153281" y="2006318"/>
                    <a:pt x="140216" y="1849536"/>
                    <a:pt x="155458" y="1653559"/>
                  </a:cubicBezTo>
                  <a:cubicBezTo>
                    <a:pt x="155458" y="1653559"/>
                    <a:pt x="155458" y="1653559"/>
                    <a:pt x="155458" y="1653559"/>
                  </a:cubicBezTo>
                  <a:cubicBezTo>
                    <a:pt x="209896" y="1381368"/>
                    <a:pt x="499508" y="1279024"/>
                    <a:pt x="501685" y="1279024"/>
                  </a:cubicBezTo>
                  <a:cubicBezTo>
                    <a:pt x="508218" y="1276847"/>
                    <a:pt x="510395" y="1270314"/>
                    <a:pt x="508218" y="1265959"/>
                  </a:cubicBezTo>
                  <a:cubicBezTo>
                    <a:pt x="506040" y="1261604"/>
                    <a:pt x="499508" y="1257249"/>
                    <a:pt x="495152" y="1259427"/>
                  </a:cubicBezTo>
                  <a:cubicBezTo>
                    <a:pt x="492975" y="1259427"/>
                    <a:pt x="262158" y="1342173"/>
                    <a:pt x="166346" y="1551215"/>
                  </a:cubicBezTo>
                  <a:cubicBezTo>
                    <a:pt x="172879" y="1505487"/>
                    <a:pt x="179411" y="1459759"/>
                    <a:pt x="188121" y="1411854"/>
                  </a:cubicBezTo>
                  <a:cubicBezTo>
                    <a:pt x="188121" y="1411854"/>
                    <a:pt x="190299" y="1409676"/>
                    <a:pt x="190299" y="1407499"/>
                  </a:cubicBezTo>
                  <a:cubicBezTo>
                    <a:pt x="192476" y="1394433"/>
                    <a:pt x="196832" y="1379191"/>
                    <a:pt x="199009" y="1363948"/>
                  </a:cubicBezTo>
                  <a:cubicBezTo>
                    <a:pt x="218607" y="1268137"/>
                    <a:pt x="246915" y="1167971"/>
                    <a:pt x="283933" y="1067805"/>
                  </a:cubicBezTo>
                  <a:cubicBezTo>
                    <a:pt x="286110" y="1067805"/>
                    <a:pt x="286110" y="1065627"/>
                    <a:pt x="286110" y="1063449"/>
                  </a:cubicBezTo>
                  <a:cubicBezTo>
                    <a:pt x="479910" y="654074"/>
                    <a:pt x="889285" y="675850"/>
                    <a:pt x="893640" y="675850"/>
                  </a:cubicBezTo>
                  <a:cubicBezTo>
                    <a:pt x="900172" y="675850"/>
                    <a:pt x="904528" y="671495"/>
                    <a:pt x="904528" y="664962"/>
                  </a:cubicBezTo>
                  <a:cubicBezTo>
                    <a:pt x="904528" y="658429"/>
                    <a:pt x="900172" y="654074"/>
                    <a:pt x="893640" y="654074"/>
                  </a:cubicBezTo>
                  <a:cubicBezTo>
                    <a:pt x="889285" y="654074"/>
                    <a:pt x="553946" y="636654"/>
                    <a:pt x="338371" y="930620"/>
                  </a:cubicBezTo>
                  <a:cubicBezTo>
                    <a:pt x="368856" y="865294"/>
                    <a:pt x="401519" y="802146"/>
                    <a:pt x="440714" y="736820"/>
                  </a:cubicBezTo>
                  <a:cubicBezTo>
                    <a:pt x="449424" y="741176"/>
                    <a:pt x="451602" y="738998"/>
                    <a:pt x="453780" y="7368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BB78041-2C25-4BA9-B62B-C5341C4996CA}"/>
                </a:ext>
              </a:extLst>
            </p:cNvPr>
            <p:cNvSpPr/>
            <p:nvPr/>
          </p:nvSpPr>
          <p:spPr>
            <a:xfrm>
              <a:off x="9895376" y="5803987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5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3A361C-D8CC-4D37-AC9B-3B01304A5E77}"/>
                </a:ext>
              </a:extLst>
            </p:cNvPr>
            <p:cNvSpPr/>
            <p:nvPr/>
          </p:nvSpPr>
          <p:spPr>
            <a:xfrm>
              <a:off x="9401077" y="5743016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80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8" y="103407"/>
                    <a:pt x="277609" y="20661"/>
                    <a:pt x="190508" y="3241"/>
                  </a:cubicBezTo>
                  <a:cubicBezTo>
                    <a:pt x="105584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FBE72DD-FAC7-4399-9D69-4A06580B9A84}"/>
                </a:ext>
              </a:extLst>
            </p:cNvPr>
            <p:cNvSpPr/>
            <p:nvPr/>
          </p:nvSpPr>
          <p:spPr>
            <a:xfrm>
              <a:off x="9083159" y="6247560"/>
              <a:ext cx="304854" cy="304854"/>
            </a:xfrm>
            <a:custGeom>
              <a:avLst/>
              <a:gdLst>
                <a:gd name="connsiteX0" fmla="*/ 3241 w 304853"/>
                <a:gd name="connsiteY0" fmla="*/ 128002 h 304853"/>
                <a:gd name="connsiteX1" fmla="*/ 127360 w 304853"/>
                <a:gd name="connsiteY1" fmla="*/ 315269 h 304853"/>
                <a:gd name="connsiteX2" fmla="*/ 314627 w 304853"/>
                <a:gd name="connsiteY2" fmla="*/ 191150 h 304853"/>
                <a:gd name="connsiteX3" fmla="*/ 190508 w 304853"/>
                <a:gd name="connsiteY3" fmla="*/ 3883 h 304853"/>
                <a:gd name="connsiteX4" fmla="*/ 3241 w 304853"/>
                <a:gd name="connsiteY4" fmla="*/ 128002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8002"/>
                  </a:moveTo>
                  <a:cubicBezTo>
                    <a:pt x="-14179" y="215103"/>
                    <a:pt x="40259" y="297849"/>
                    <a:pt x="127360" y="315269"/>
                  </a:cubicBezTo>
                  <a:cubicBezTo>
                    <a:pt x="214461" y="332689"/>
                    <a:pt x="297207" y="278251"/>
                    <a:pt x="314627" y="191150"/>
                  </a:cubicBezTo>
                  <a:cubicBezTo>
                    <a:pt x="332047" y="104049"/>
                    <a:pt x="277609" y="21303"/>
                    <a:pt x="190508" y="3883"/>
                  </a:cubicBezTo>
                  <a:cubicBezTo>
                    <a:pt x="105585" y="-15715"/>
                    <a:pt x="20661" y="40901"/>
                    <a:pt x="3241" y="128002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6BEF7BC-4275-45A7-8115-434E4368A3BF}"/>
                </a:ext>
              </a:extLst>
            </p:cNvPr>
            <p:cNvSpPr/>
            <p:nvPr/>
          </p:nvSpPr>
          <p:spPr>
            <a:xfrm>
              <a:off x="9721174" y="6339658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3407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CC3B11-89A4-4254-BFCE-AB5596DF8BCB}"/>
                </a:ext>
              </a:extLst>
            </p:cNvPr>
            <p:cNvSpPr/>
            <p:nvPr/>
          </p:nvSpPr>
          <p:spPr>
            <a:xfrm>
              <a:off x="9381480" y="6936300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80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4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265226-D280-449A-9999-6B71DA678D3A}"/>
                </a:ext>
              </a:extLst>
            </p:cNvPr>
            <p:cNvSpPr/>
            <p:nvPr/>
          </p:nvSpPr>
          <p:spPr>
            <a:xfrm>
              <a:off x="8876294" y="6775163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5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DC9DD96-AADB-47A8-AF9A-619232C92811}"/>
              </a:ext>
            </a:extLst>
          </p:cNvPr>
          <p:cNvGrpSpPr/>
          <p:nvPr/>
        </p:nvGrpSpPr>
        <p:grpSpPr>
          <a:xfrm rot="3099686">
            <a:off x="8463402" y="6437301"/>
            <a:ext cx="1415392" cy="2014124"/>
            <a:chOff x="7978105" y="6053288"/>
            <a:chExt cx="1415392" cy="2014124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96F49C8-FC9D-4868-9499-10EEF07F1C19}"/>
                </a:ext>
              </a:extLst>
            </p:cNvPr>
            <p:cNvSpPr/>
            <p:nvPr/>
          </p:nvSpPr>
          <p:spPr>
            <a:xfrm>
              <a:off x="7978105" y="6053288"/>
              <a:ext cx="1415392" cy="1916223"/>
            </a:xfrm>
            <a:custGeom>
              <a:avLst/>
              <a:gdLst>
                <a:gd name="connsiteX0" fmla="*/ 1225881 w 1415392"/>
                <a:gd name="connsiteY0" fmla="*/ 766489 h 1916223"/>
                <a:gd name="connsiteX1" fmla="*/ 1164911 w 1415392"/>
                <a:gd name="connsiteY1" fmla="*/ 1855253 h 1916223"/>
                <a:gd name="connsiteX2" fmla="*/ 176314 w 1415392"/>
                <a:gd name="connsiteY2" fmla="*/ 1393617 h 1916223"/>
                <a:gd name="connsiteX3" fmla="*/ 56550 w 1415392"/>
                <a:gd name="connsiteY3" fmla="*/ 0 h 1916223"/>
                <a:gd name="connsiteX4" fmla="*/ 1225881 w 1415392"/>
                <a:gd name="connsiteY4" fmla="*/ 766489 h 19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392" h="1916223">
                  <a:moveTo>
                    <a:pt x="1225881" y="766489"/>
                  </a:moveTo>
                  <a:cubicBezTo>
                    <a:pt x="1530735" y="1278208"/>
                    <a:pt x="1454521" y="1681050"/>
                    <a:pt x="1164911" y="1855253"/>
                  </a:cubicBezTo>
                  <a:cubicBezTo>
                    <a:pt x="875299" y="2029455"/>
                    <a:pt x="483344" y="1905335"/>
                    <a:pt x="176314" y="1393617"/>
                  </a:cubicBezTo>
                  <a:cubicBezTo>
                    <a:pt x="-130718" y="881898"/>
                    <a:pt x="56550" y="0"/>
                    <a:pt x="56550" y="0"/>
                  </a:cubicBezTo>
                  <a:cubicBezTo>
                    <a:pt x="56550" y="0"/>
                    <a:pt x="918850" y="254771"/>
                    <a:pt x="1225881" y="76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236F76F-258A-4F67-A393-F50B32251961}"/>
                </a:ext>
              </a:extLst>
            </p:cNvPr>
            <p:cNvSpPr/>
            <p:nvPr/>
          </p:nvSpPr>
          <p:spPr>
            <a:xfrm>
              <a:off x="8077650" y="6412492"/>
              <a:ext cx="1154089" cy="1654920"/>
            </a:xfrm>
            <a:custGeom>
              <a:avLst/>
              <a:gdLst>
                <a:gd name="connsiteX0" fmla="*/ 1163354 w 1154088"/>
                <a:gd name="connsiteY0" fmla="*/ 1633233 h 1654919"/>
                <a:gd name="connsiteX1" fmla="*/ 936891 w 1154088"/>
                <a:gd name="connsiteY1" fmla="*/ 1254343 h 1654919"/>
                <a:gd name="connsiteX2" fmla="*/ 1041412 w 1154088"/>
                <a:gd name="connsiteY2" fmla="*/ 840613 h 1654919"/>
                <a:gd name="connsiteX3" fmla="*/ 1030525 w 1154088"/>
                <a:gd name="connsiteY3" fmla="*/ 823193 h 1654919"/>
                <a:gd name="connsiteX4" fmla="*/ 1013105 w 1154088"/>
                <a:gd name="connsiteY4" fmla="*/ 834081 h 1654919"/>
                <a:gd name="connsiteX5" fmla="*/ 915116 w 1154088"/>
                <a:gd name="connsiteY5" fmla="*/ 1219503 h 1654919"/>
                <a:gd name="connsiteX6" fmla="*/ 732203 w 1154088"/>
                <a:gd name="connsiteY6" fmla="*/ 912472 h 1654919"/>
                <a:gd name="connsiteX7" fmla="*/ 836725 w 1154088"/>
                <a:gd name="connsiteY7" fmla="*/ 498742 h 1654919"/>
                <a:gd name="connsiteX8" fmla="*/ 825837 w 1154088"/>
                <a:gd name="connsiteY8" fmla="*/ 481322 h 1654919"/>
                <a:gd name="connsiteX9" fmla="*/ 808417 w 1154088"/>
                <a:gd name="connsiteY9" fmla="*/ 492209 h 1654919"/>
                <a:gd name="connsiteX10" fmla="*/ 710428 w 1154088"/>
                <a:gd name="connsiteY10" fmla="*/ 877631 h 1654919"/>
                <a:gd name="connsiteX11" fmla="*/ 649458 w 1154088"/>
                <a:gd name="connsiteY11" fmla="*/ 775288 h 1654919"/>
                <a:gd name="connsiteX12" fmla="*/ 649458 w 1154088"/>
                <a:gd name="connsiteY12" fmla="*/ 775288 h 1654919"/>
                <a:gd name="connsiteX13" fmla="*/ 527516 w 1154088"/>
                <a:gd name="connsiteY13" fmla="*/ 570600 h 1654919"/>
                <a:gd name="connsiteX14" fmla="*/ 632038 w 1154088"/>
                <a:gd name="connsiteY14" fmla="*/ 156870 h 1654919"/>
                <a:gd name="connsiteX15" fmla="*/ 621150 w 1154088"/>
                <a:gd name="connsiteY15" fmla="*/ 139450 h 1654919"/>
                <a:gd name="connsiteX16" fmla="*/ 603729 w 1154088"/>
                <a:gd name="connsiteY16" fmla="*/ 150338 h 1654919"/>
                <a:gd name="connsiteX17" fmla="*/ 505741 w 1154088"/>
                <a:gd name="connsiteY17" fmla="*/ 535760 h 1654919"/>
                <a:gd name="connsiteX18" fmla="*/ 189999 w 1154088"/>
                <a:gd name="connsiteY18" fmla="*/ 6621 h 1654919"/>
                <a:gd name="connsiteX19" fmla="*/ 170402 w 1154088"/>
                <a:gd name="connsiteY19" fmla="*/ 2266 h 1654919"/>
                <a:gd name="connsiteX20" fmla="*/ 166046 w 1154088"/>
                <a:gd name="connsiteY20" fmla="*/ 21863 h 1654919"/>
                <a:gd name="connsiteX21" fmla="*/ 403397 w 1154088"/>
                <a:gd name="connsiteY21" fmla="*/ 420351 h 1654919"/>
                <a:gd name="connsiteX22" fmla="*/ 17975 w 1154088"/>
                <a:gd name="connsiteY22" fmla="*/ 322362 h 1654919"/>
                <a:gd name="connsiteX23" fmla="*/ 555 w 1154088"/>
                <a:gd name="connsiteY23" fmla="*/ 333250 h 1654919"/>
                <a:gd name="connsiteX24" fmla="*/ 11443 w 1154088"/>
                <a:gd name="connsiteY24" fmla="*/ 350670 h 1654919"/>
                <a:gd name="connsiteX25" fmla="*/ 425173 w 1154088"/>
                <a:gd name="connsiteY25" fmla="*/ 455191 h 1654919"/>
                <a:gd name="connsiteX26" fmla="*/ 501386 w 1154088"/>
                <a:gd name="connsiteY26" fmla="*/ 581488 h 1654919"/>
                <a:gd name="connsiteX27" fmla="*/ 501386 w 1154088"/>
                <a:gd name="connsiteY27" fmla="*/ 581488 h 1654919"/>
                <a:gd name="connsiteX28" fmla="*/ 608085 w 1154088"/>
                <a:gd name="connsiteY28" fmla="*/ 762222 h 1654919"/>
                <a:gd name="connsiteX29" fmla="*/ 222662 w 1154088"/>
                <a:gd name="connsiteY29" fmla="*/ 664234 h 1654919"/>
                <a:gd name="connsiteX30" fmla="*/ 205242 w 1154088"/>
                <a:gd name="connsiteY30" fmla="*/ 675121 h 1654919"/>
                <a:gd name="connsiteX31" fmla="*/ 216130 w 1154088"/>
                <a:gd name="connsiteY31" fmla="*/ 692542 h 1654919"/>
                <a:gd name="connsiteX32" fmla="*/ 629860 w 1154088"/>
                <a:gd name="connsiteY32" fmla="*/ 797063 h 1654919"/>
                <a:gd name="connsiteX33" fmla="*/ 706073 w 1154088"/>
                <a:gd name="connsiteY33" fmla="*/ 923359 h 1654919"/>
                <a:gd name="connsiteX34" fmla="*/ 706073 w 1154088"/>
                <a:gd name="connsiteY34" fmla="*/ 923359 h 1654919"/>
                <a:gd name="connsiteX35" fmla="*/ 812772 w 1154088"/>
                <a:gd name="connsiteY35" fmla="*/ 1104094 h 1654919"/>
                <a:gd name="connsiteX36" fmla="*/ 427350 w 1154088"/>
                <a:gd name="connsiteY36" fmla="*/ 1006105 h 1654919"/>
                <a:gd name="connsiteX37" fmla="*/ 409930 w 1154088"/>
                <a:gd name="connsiteY37" fmla="*/ 1016993 h 1654919"/>
                <a:gd name="connsiteX38" fmla="*/ 420817 w 1154088"/>
                <a:gd name="connsiteY38" fmla="*/ 1034413 h 1654919"/>
                <a:gd name="connsiteX39" fmla="*/ 834547 w 1154088"/>
                <a:gd name="connsiteY39" fmla="*/ 1138934 h 1654919"/>
                <a:gd name="connsiteX40" fmla="*/ 1139401 w 1154088"/>
                <a:gd name="connsiteY40" fmla="*/ 1648476 h 1654919"/>
                <a:gd name="connsiteX41" fmla="*/ 1152466 w 1154088"/>
                <a:gd name="connsiteY41" fmla="*/ 1655008 h 1654919"/>
                <a:gd name="connsiteX42" fmla="*/ 1158999 w 1154088"/>
                <a:gd name="connsiteY42" fmla="*/ 1652831 h 1654919"/>
                <a:gd name="connsiteX43" fmla="*/ 1163354 w 1154088"/>
                <a:gd name="connsiteY43" fmla="*/ 1633233 h 165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4088" h="1654919">
                  <a:moveTo>
                    <a:pt x="1163354" y="1633233"/>
                  </a:moveTo>
                  <a:lnTo>
                    <a:pt x="936891" y="1254343"/>
                  </a:lnTo>
                  <a:lnTo>
                    <a:pt x="1041412" y="840613"/>
                  </a:lnTo>
                  <a:cubicBezTo>
                    <a:pt x="1043590" y="834081"/>
                    <a:pt x="1039235" y="825371"/>
                    <a:pt x="1030525" y="823193"/>
                  </a:cubicBezTo>
                  <a:cubicBezTo>
                    <a:pt x="1023992" y="821016"/>
                    <a:pt x="1015282" y="825371"/>
                    <a:pt x="1013105" y="834081"/>
                  </a:cubicBezTo>
                  <a:lnTo>
                    <a:pt x="915116" y="1219503"/>
                  </a:lnTo>
                  <a:lnTo>
                    <a:pt x="732203" y="912472"/>
                  </a:lnTo>
                  <a:lnTo>
                    <a:pt x="836725" y="498742"/>
                  </a:lnTo>
                  <a:cubicBezTo>
                    <a:pt x="838903" y="492209"/>
                    <a:pt x="834547" y="483499"/>
                    <a:pt x="825837" y="481322"/>
                  </a:cubicBezTo>
                  <a:cubicBezTo>
                    <a:pt x="817127" y="479144"/>
                    <a:pt x="810594" y="483499"/>
                    <a:pt x="808417" y="492209"/>
                  </a:cubicBezTo>
                  <a:lnTo>
                    <a:pt x="710428" y="877631"/>
                  </a:lnTo>
                  <a:lnTo>
                    <a:pt x="649458" y="775288"/>
                  </a:lnTo>
                  <a:cubicBezTo>
                    <a:pt x="649458" y="775288"/>
                    <a:pt x="649458" y="775288"/>
                    <a:pt x="649458" y="775288"/>
                  </a:cubicBezTo>
                  <a:lnTo>
                    <a:pt x="527516" y="570600"/>
                  </a:lnTo>
                  <a:lnTo>
                    <a:pt x="632038" y="156870"/>
                  </a:lnTo>
                  <a:cubicBezTo>
                    <a:pt x="634215" y="150338"/>
                    <a:pt x="629860" y="141627"/>
                    <a:pt x="621150" y="139450"/>
                  </a:cubicBezTo>
                  <a:cubicBezTo>
                    <a:pt x="614617" y="137272"/>
                    <a:pt x="605907" y="141627"/>
                    <a:pt x="603729" y="150338"/>
                  </a:cubicBezTo>
                  <a:lnTo>
                    <a:pt x="505741" y="535760"/>
                  </a:lnTo>
                  <a:lnTo>
                    <a:pt x="189999" y="6621"/>
                  </a:lnTo>
                  <a:cubicBezTo>
                    <a:pt x="185645" y="88"/>
                    <a:pt x="176934" y="-2089"/>
                    <a:pt x="170402" y="2266"/>
                  </a:cubicBezTo>
                  <a:cubicBezTo>
                    <a:pt x="163869" y="6621"/>
                    <a:pt x="161692" y="15331"/>
                    <a:pt x="166046" y="21863"/>
                  </a:cubicBezTo>
                  <a:lnTo>
                    <a:pt x="403397" y="420351"/>
                  </a:lnTo>
                  <a:lnTo>
                    <a:pt x="17975" y="322362"/>
                  </a:lnTo>
                  <a:cubicBezTo>
                    <a:pt x="11443" y="320185"/>
                    <a:pt x="2732" y="324540"/>
                    <a:pt x="555" y="333250"/>
                  </a:cubicBezTo>
                  <a:cubicBezTo>
                    <a:pt x="-1623" y="339782"/>
                    <a:pt x="2732" y="348492"/>
                    <a:pt x="11443" y="350670"/>
                  </a:cubicBezTo>
                  <a:lnTo>
                    <a:pt x="425173" y="455191"/>
                  </a:lnTo>
                  <a:lnTo>
                    <a:pt x="501386" y="581488"/>
                  </a:lnTo>
                  <a:cubicBezTo>
                    <a:pt x="501386" y="581488"/>
                    <a:pt x="501386" y="581488"/>
                    <a:pt x="501386" y="581488"/>
                  </a:cubicBezTo>
                  <a:lnTo>
                    <a:pt x="608085" y="762222"/>
                  </a:lnTo>
                  <a:lnTo>
                    <a:pt x="222662" y="664234"/>
                  </a:lnTo>
                  <a:cubicBezTo>
                    <a:pt x="216130" y="662056"/>
                    <a:pt x="207420" y="666411"/>
                    <a:pt x="205242" y="675121"/>
                  </a:cubicBezTo>
                  <a:cubicBezTo>
                    <a:pt x="203065" y="681654"/>
                    <a:pt x="207420" y="690364"/>
                    <a:pt x="216130" y="692542"/>
                  </a:cubicBezTo>
                  <a:lnTo>
                    <a:pt x="629860" y="797063"/>
                  </a:lnTo>
                  <a:lnTo>
                    <a:pt x="706073" y="923359"/>
                  </a:lnTo>
                  <a:cubicBezTo>
                    <a:pt x="706073" y="923359"/>
                    <a:pt x="706073" y="923359"/>
                    <a:pt x="706073" y="923359"/>
                  </a:cubicBezTo>
                  <a:lnTo>
                    <a:pt x="812772" y="1104094"/>
                  </a:lnTo>
                  <a:lnTo>
                    <a:pt x="427350" y="1006105"/>
                  </a:lnTo>
                  <a:cubicBezTo>
                    <a:pt x="420817" y="1003928"/>
                    <a:pt x="412107" y="1008283"/>
                    <a:pt x="409930" y="1016993"/>
                  </a:cubicBezTo>
                  <a:cubicBezTo>
                    <a:pt x="407752" y="1023525"/>
                    <a:pt x="412107" y="1032236"/>
                    <a:pt x="420817" y="1034413"/>
                  </a:cubicBezTo>
                  <a:lnTo>
                    <a:pt x="834547" y="1138934"/>
                  </a:lnTo>
                  <a:lnTo>
                    <a:pt x="1139401" y="1648476"/>
                  </a:lnTo>
                  <a:cubicBezTo>
                    <a:pt x="1141579" y="1652831"/>
                    <a:pt x="1145933" y="1655008"/>
                    <a:pt x="1152466" y="1655008"/>
                  </a:cubicBezTo>
                  <a:cubicBezTo>
                    <a:pt x="1154644" y="1655008"/>
                    <a:pt x="1156821" y="1655008"/>
                    <a:pt x="1158999" y="1652831"/>
                  </a:cubicBezTo>
                  <a:cubicBezTo>
                    <a:pt x="1165532" y="1650653"/>
                    <a:pt x="1167709" y="1641943"/>
                    <a:pt x="1163354" y="1633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920E647-5FA2-4248-BC63-298DA04B509D}"/>
              </a:ext>
            </a:extLst>
          </p:cNvPr>
          <p:cNvGrpSpPr/>
          <p:nvPr/>
        </p:nvGrpSpPr>
        <p:grpSpPr>
          <a:xfrm>
            <a:off x="7125448" y="5937814"/>
            <a:ext cx="1175864" cy="2179149"/>
            <a:chOff x="6697927" y="5613428"/>
            <a:chExt cx="1175864" cy="2179149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60DBB1-E496-45E5-B031-10DE2A163EFB}"/>
                </a:ext>
              </a:extLst>
            </p:cNvPr>
            <p:cNvSpPr/>
            <p:nvPr/>
          </p:nvSpPr>
          <p:spPr>
            <a:xfrm>
              <a:off x="6697927" y="5613428"/>
              <a:ext cx="1175864" cy="2003324"/>
            </a:xfrm>
            <a:custGeom>
              <a:avLst/>
              <a:gdLst>
                <a:gd name="connsiteX0" fmla="*/ 1171235 w 1175864"/>
                <a:gd name="connsiteY0" fmla="*/ 1286918 h 2003324"/>
                <a:gd name="connsiteX1" fmla="*/ 428698 w 1175864"/>
                <a:gd name="connsiteY1" fmla="*/ 2009857 h 2003324"/>
                <a:gd name="connsiteX2" fmla="*/ 32388 w 1175864"/>
                <a:gd name="connsiteY2" fmla="*/ 1053923 h 2003324"/>
                <a:gd name="connsiteX3" fmla="*/ 842428 w 1175864"/>
                <a:gd name="connsiteY3" fmla="*/ 0 h 2003324"/>
                <a:gd name="connsiteX4" fmla="*/ 1171235 w 1175864"/>
                <a:gd name="connsiteY4" fmla="*/ 1286918 h 20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864" h="2003324">
                  <a:moveTo>
                    <a:pt x="1171235" y="1286918"/>
                  </a:moveTo>
                  <a:cubicBezTo>
                    <a:pt x="1058003" y="1842187"/>
                    <a:pt x="744439" y="2075183"/>
                    <a:pt x="428698" y="2009857"/>
                  </a:cubicBezTo>
                  <a:cubicBezTo>
                    <a:pt x="115134" y="1944531"/>
                    <a:pt x="-80843" y="1609192"/>
                    <a:pt x="32388" y="1053923"/>
                  </a:cubicBezTo>
                  <a:cubicBezTo>
                    <a:pt x="145620" y="498653"/>
                    <a:pt x="842428" y="0"/>
                    <a:pt x="842428" y="0"/>
                  </a:cubicBezTo>
                  <a:cubicBezTo>
                    <a:pt x="842428" y="0"/>
                    <a:pt x="1286643" y="731649"/>
                    <a:pt x="1171235" y="1286918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B2C3569-B7D5-442A-BC84-8D1FD47008C6}"/>
                </a:ext>
              </a:extLst>
            </p:cNvPr>
            <p:cNvSpPr/>
            <p:nvPr/>
          </p:nvSpPr>
          <p:spPr>
            <a:xfrm>
              <a:off x="6969755" y="6007005"/>
              <a:ext cx="718584" cy="1785572"/>
            </a:xfrm>
            <a:custGeom>
              <a:avLst/>
              <a:gdLst>
                <a:gd name="connsiteX0" fmla="*/ 716495 w 718583"/>
                <a:gd name="connsiteY0" fmla="*/ 385977 h 1785571"/>
                <a:gd name="connsiteX1" fmla="*/ 696896 w 718583"/>
                <a:gd name="connsiteY1" fmla="*/ 381622 h 1785571"/>
                <a:gd name="connsiteX2" fmla="*/ 381155 w 718583"/>
                <a:gd name="connsiteY2" fmla="*/ 588487 h 1785571"/>
                <a:gd name="connsiteX3" fmla="*/ 498742 w 718583"/>
                <a:gd name="connsiteY3" fmla="*/ 15798 h 1785571"/>
                <a:gd name="connsiteX4" fmla="*/ 487854 w 718583"/>
                <a:gd name="connsiteY4" fmla="*/ 555 h 1785571"/>
                <a:gd name="connsiteX5" fmla="*/ 472611 w 718583"/>
                <a:gd name="connsiteY5" fmla="*/ 11443 h 1785571"/>
                <a:gd name="connsiteX6" fmla="*/ 385510 w 718583"/>
                <a:gd name="connsiteY6" fmla="*/ 442593 h 1785571"/>
                <a:gd name="connsiteX7" fmla="*/ 178645 w 718583"/>
                <a:gd name="connsiteY7" fmla="*/ 126851 h 1785571"/>
                <a:gd name="connsiteX8" fmla="*/ 159048 w 718583"/>
                <a:gd name="connsiteY8" fmla="*/ 122496 h 1785571"/>
                <a:gd name="connsiteX9" fmla="*/ 154692 w 718583"/>
                <a:gd name="connsiteY9" fmla="*/ 142094 h 1785571"/>
                <a:gd name="connsiteX10" fmla="*/ 376800 w 718583"/>
                <a:gd name="connsiteY10" fmla="*/ 479611 h 1785571"/>
                <a:gd name="connsiteX11" fmla="*/ 348492 w 718583"/>
                <a:gd name="connsiteY11" fmla="*/ 616795 h 1785571"/>
                <a:gd name="connsiteX12" fmla="*/ 348492 w 718583"/>
                <a:gd name="connsiteY12" fmla="*/ 616795 h 1785571"/>
                <a:gd name="connsiteX13" fmla="*/ 309297 w 718583"/>
                <a:gd name="connsiteY13" fmla="*/ 812772 h 1785571"/>
                <a:gd name="connsiteX14" fmla="*/ 102432 w 718583"/>
                <a:gd name="connsiteY14" fmla="*/ 497031 h 1785571"/>
                <a:gd name="connsiteX15" fmla="*/ 82834 w 718583"/>
                <a:gd name="connsiteY15" fmla="*/ 492676 h 1785571"/>
                <a:gd name="connsiteX16" fmla="*/ 78479 w 718583"/>
                <a:gd name="connsiteY16" fmla="*/ 512274 h 1785571"/>
                <a:gd name="connsiteX17" fmla="*/ 300587 w 718583"/>
                <a:gd name="connsiteY17" fmla="*/ 849790 h 1785571"/>
                <a:gd name="connsiteX18" fmla="*/ 272279 w 718583"/>
                <a:gd name="connsiteY18" fmla="*/ 986974 h 1785571"/>
                <a:gd name="connsiteX19" fmla="*/ 272279 w 718583"/>
                <a:gd name="connsiteY19" fmla="*/ 986974 h 1785571"/>
                <a:gd name="connsiteX20" fmla="*/ 233084 w 718583"/>
                <a:gd name="connsiteY20" fmla="*/ 1182952 h 1785571"/>
                <a:gd name="connsiteX21" fmla="*/ 26219 w 718583"/>
                <a:gd name="connsiteY21" fmla="*/ 867210 h 1785571"/>
                <a:gd name="connsiteX22" fmla="*/ 6621 w 718583"/>
                <a:gd name="connsiteY22" fmla="*/ 862855 h 1785571"/>
                <a:gd name="connsiteX23" fmla="*/ 2266 w 718583"/>
                <a:gd name="connsiteY23" fmla="*/ 882453 h 1785571"/>
                <a:gd name="connsiteX24" fmla="*/ 224374 w 718583"/>
                <a:gd name="connsiteY24" fmla="*/ 1219970 h 1785571"/>
                <a:gd name="connsiteX25" fmla="*/ 196065 w 718583"/>
                <a:gd name="connsiteY25" fmla="*/ 1357154 h 1785571"/>
                <a:gd name="connsiteX26" fmla="*/ 196065 w 718583"/>
                <a:gd name="connsiteY26" fmla="*/ 1357154 h 1785571"/>
                <a:gd name="connsiteX27" fmla="*/ 111142 w 718583"/>
                <a:gd name="connsiteY27" fmla="*/ 1773061 h 1785571"/>
                <a:gd name="connsiteX28" fmla="*/ 122030 w 718583"/>
                <a:gd name="connsiteY28" fmla="*/ 1788304 h 1785571"/>
                <a:gd name="connsiteX29" fmla="*/ 124207 w 718583"/>
                <a:gd name="connsiteY29" fmla="*/ 1788304 h 1785571"/>
                <a:gd name="connsiteX30" fmla="*/ 137273 w 718583"/>
                <a:gd name="connsiteY30" fmla="*/ 1777416 h 1785571"/>
                <a:gd name="connsiteX31" fmla="*/ 222196 w 718583"/>
                <a:gd name="connsiteY31" fmla="*/ 1368042 h 1785571"/>
                <a:gd name="connsiteX32" fmla="*/ 559713 w 718583"/>
                <a:gd name="connsiteY32" fmla="*/ 1145934 h 1785571"/>
                <a:gd name="connsiteX33" fmla="*/ 564068 w 718583"/>
                <a:gd name="connsiteY33" fmla="*/ 1126336 h 1785571"/>
                <a:gd name="connsiteX34" fmla="*/ 544470 w 718583"/>
                <a:gd name="connsiteY34" fmla="*/ 1121981 h 1785571"/>
                <a:gd name="connsiteX35" fmla="*/ 228728 w 718583"/>
                <a:gd name="connsiteY35" fmla="*/ 1328846 h 1785571"/>
                <a:gd name="connsiteX36" fmla="*/ 250503 w 718583"/>
                <a:gd name="connsiteY36" fmla="*/ 1217792 h 1785571"/>
                <a:gd name="connsiteX37" fmla="*/ 250503 w 718583"/>
                <a:gd name="connsiteY37" fmla="*/ 1217792 h 1785571"/>
                <a:gd name="connsiteX38" fmla="*/ 296232 w 718583"/>
                <a:gd name="connsiteY38" fmla="*/ 995684 h 1785571"/>
                <a:gd name="connsiteX39" fmla="*/ 633748 w 718583"/>
                <a:gd name="connsiteY39" fmla="*/ 773577 h 1785571"/>
                <a:gd name="connsiteX40" fmla="*/ 638104 w 718583"/>
                <a:gd name="connsiteY40" fmla="*/ 753979 h 1785571"/>
                <a:gd name="connsiteX41" fmla="*/ 618506 w 718583"/>
                <a:gd name="connsiteY41" fmla="*/ 749624 h 1785571"/>
                <a:gd name="connsiteX42" fmla="*/ 302765 w 718583"/>
                <a:gd name="connsiteY42" fmla="*/ 956489 h 1785571"/>
                <a:gd name="connsiteX43" fmla="*/ 324540 w 718583"/>
                <a:gd name="connsiteY43" fmla="*/ 845435 h 1785571"/>
                <a:gd name="connsiteX44" fmla="*/ 324540 w 718583"/>
                <a:gd name="connsiteY44" fmla="*/ 845435 h 1785571"/>
                <a:gd name="connsiteX45" fmla="*/ 370267 w 718583"/>
                <a:gd name="connsiteY45" fmla="*/ 623327 h 1785571"/>
                <a:gd name="connsiteX46" fmla="*/ 712139 w 718583"/>
                <a:gd name="connsiteY46" fmla="*/ 405575 h 1785571"/>
                <a:gd name="connsiteX47" fmla="*/ 716495 w 718583"/>
                <a:gd name="connsiteY47" fmla="*/ 385977 h 178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18583" h="1785571">
                  <a:moveTo>
                    <a:pt x="716495" y="385977"/>
                  </a:moveTo>
                  <a:cubicBezTo>
                    <a:pt x="712139" y="379444"/>
                    <a:pt x="703429" y="377267"/>
                    <a:pt x="696896" y="381622"/>
                  </a:cubicBezTo>
                  <a:lnTo>
                    <a:pt x="381155" y="588487"/>
                  </a:lnTo>
                  <a:lnTo>
                    <a:pt x="498742" y="15798"/>
                  </a:lnTo>
                  <a:cubicBezTo>
                    <a:pt x="500919" y="9265"/>
                    <a:pt x="496564" y="555"/>
                    <a:pt x="487854" y="555"/>
                  </a:cubicBezTo>
                  <a:cubicBezTo>
                    <a:pt x="481321" y="-1623"/>
                    <a:pt x="472611" y="2732"/>
                    <a:pt x="472611" y="11443"/>
                  </a:cubicBezTo>
                  <a:lnTo>
                    <a:pt x="385510" y="442593"/>
                  </a:lnTo>
                  <a:lnTo>
                    <a:pt x="178645" y="126851"/>
                  </a:lnTo>
                  <a:cubicBezTo>
                    <a:pt x="174290" y="120319"/>
                    <a:pt x="165580" y="118141"/>
                    <a:pt x="159048" y="122496"/>
                  </a:cubicBezTo>
                  <a:cubicBezTo>
                    <a:pt x="152515" y="126851"/>
                    <a:pt x="150338" y="135562"/>
                    <a:pt x="154692" y="142094"/>
                  </a:cubicBezTo>
                  <a:lnTo>
                    <a:pt x="376800" y="479611"/>
                  </a:lnTo>
                  <a:lnTo>
                    <a:pt x="348492" y="616795"/>
                  </a:lnTo>
                  <a:cubicBezTo>
                    <a:pt x="348492" y="616795"/>
                    <a:pt x="348492" y="616795"/>
                    <a:pt x="348492" y="616795"/>
                  </a:cubicBezTo>
                  <a:lnTo>
                    <a:pt x="309297" y="812772"/>
                  </a:lnTo>
                  <a:lnTo>
                    <a:pt x="102432" y="497031"/>
                  </a:lnTo>
                  <a:cubicBezTo>
                    <a:pt x="98077" y="490498"/>
                    <a:pt x="89367" y="488321"/>
                    <a:pt x="82834" y="492676"/>
                  </a:cubicBezTo>
                  <a:cubicBezTo>
                    <a:pt x="76301" y="497031"/>
                    <a:pt x="74124" y="505741"/>
                    <a:pt x="78479" y="512274"/>
                  </a:cubicBezTo>
                  <a:lnTo>
                    <a:pt x="300587" y="849790"/>
                  </a:lnTo>
                  <a:lnTo>
                    <a:pt x="272279" y="986974"/>
                  </a:lnTo>
                  <a:cubicBezTo>
                    <a:pt x="272279" y="986974"/>
                    <a:pt x="272279" y="986974"/>
                    <a:pt x="272279" y="986974"/>
                  </a:cubicBezTo>
                  <a:lnTo>
                    <a:pt x="233084" y="1182952"/>
                  </a:lnTo>
                  <a:lnTo>
                    <a:pt x="26219" y="867210"/>
                  </a:lnTo>
                  <a:cubicBezTo>
                    <a:pt x="21863" y="860678"/>
                    <a:pt x="13153" y="858500"/>
                    <a:pt x="6621" y="862855"/>
                  </a:cubicBezTo>
                  <a:cubicBezTo>
                    <a:pt x="88" y="867210"/>
                    <a:pt x="-2089" y="875920"/>
                    <a:pt x="2266" y="882453"/>
                  </a:cubicBezTo>
                  <a:lnTo>
                    <a:pt x="224374" y="1219970"/>
                  </a:lnTo>
                  <a:lnTo>
                    <a:pt x="196065" y="1357154"/>
                  </a:lnTo>
                  <a:cubicBezTo>
                    <a:pt x="196065" y="1357154"/>
                    <a:pt x="196065" y="1357154"/>
                    <a:pt x="196065" y="1357154"/>
                  </a:cubicBezTo>
                  <a:lnTo>
                    <a:pt x="111142" y="1773061"/>
                  </a:lnTo>
                  <a:cubicBezTo>
                    <a:pt x="108964" y="1779594"/>
                    <a:pt x="113320" y="1788304"/>
                    <a:pt x="122030" y="1788304"/>
                  </a:cubicBezTo>
                  <a:cubicBezTo>
                    <a:pt x="122030" y="1788304"/>
                    <a:pt x="124207" y="1788304"/>
                    <a:pt x="124207" y="1788304"/>
                  </a:cubicBezTo>
                  <a:cubicBezTo>
                    <a:pt x="130740" y="1788304"/>
                    <a:pt x="135095" y="1783949"/>
                    <a:pt x="137273" y="1777416"/>
                  </a:cubicBezTo>
                  <a:lnTo>
                    <a:pt x="222196" y="1368042"/>
                  </a:lnTo>
                  <a:lnTo>
                    <a:pt x="559713" y="1145934"/>
                  </a:lnTo>
                  <a:cubicBezTo>
                    <a:pt x="566245" y="1141579"/>
                    <a:pt x="568422" y="1132869"/>
                    <a:pt x="564068" y="1126336"/>
                  </a:cubicBezTo>
                  <a:cubicBezTo>
                    <a:pt x="559713" y="1119803"/>
                    <a:pt x="551003" y="1117626"/>
                    <a:pt x="544470" y="1121981"/>
                  </a:cubicBezTo>
                  <a:lnTo>
                    <a:pt x="228728" y="1328846"/>
                  </a:lnTo>
                  <a:lnTo>
                    <a:pt x="250503" y="1217792"/>
                  </a:lnTo>
                  <a:cubicBezTo>
                    <a:pt x="250503" y="1217792"/>
                    <a:pt x="250503" y="1217792"/>
                    <a:pt x="250503" y="1217792"/>
                  </a:cubicBezTo>
                  <a:lnTo>
                    <a:pt x="296232" y="995684"/>
                  </a:lnTo>
                  <a:lnTo>
                    <a:pt x="633748" y="773577"/>
                  </a:lnTo>
                  <a:cubicBezTo>
                    <a:pt x="640281" y="769222"/>
                    <a:pt x="642458" y="760512"/>
                    <a:pt x="638104" y="753979"/>
                  </a:cubicBezTo>
                  <a:cubicBezTo>
                    <a:pt x="633748" y="747446"/>
                    <a:pt x="625038" y="745269"/>
                    <a:pt x="618506" y="749624"/>
                  </a:cubicBezTo>
                  <a:lnTo>
                    <a:pt x="302765" y="956489"/>
                  </a:lnTo>
                  <a:lnTo>
                    <a:pt x="324540" y="845435"/>
                  </a:lnTo>
                  <a:cubicBezTo>
                    <a:pt x="324540" y="845435"/>
                    <a:pt x="324540" y="845435"/>
                    <a:pt x="324540" y="845435"/>
                  </a:cubicBezTo>
                  <a:lnTo>
                    <a:pt x="370267" y="623327"/>
                  </a:lnTo>
                  <a:lnTo>
                    <a:pt x="712139" y="405575"/>
                  </a:lnTo>
                  <a:cubicBezTo>
                    <a:pt x="718672" y="401220"/>
                    <a:pt x="720849" y="392510"/>
                    <a:pt x="716495" y="3859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07C092-4E99-4423-AA21-F24395E8FF6F}"/>
              </a:ext>
            </a:extLst>
          </p:cNvPr>
          <p:cNvGrpSpPr/>
          <p:nvPr/>
        </p:nvGrpSpPr>
        <p:grpSpPr>
          <a:xfrm rot="20589647">
            <a:off x="9947213" y="6199298"/>
            <a:ext cx="1480718" cy="2079449"/>
            <a:chOff x="10811542" y="5909571"/>
            <a:chExt cx="1480718" cy="2079449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13552F7-6A89-4867-AD65-3DBF363C4932}"/>
                </a:ext>
              </a:extLst>
            </p:cNvPr>
            <p:cNvSpPr/>
            <p:nvPr/>
          </p:nvSpPr>
          <p:spPr>
            <a:xfrm>
              <a:off x="10811542" y="5909571"/>
              <a:ext cx="1480718" cy="2003324"/>
            </a:xfrm>
            <a:custGeom>
              <a:avLst/>
              <a:gdLst>
                <a:gd name="connsiteX0" fmla="*/ 1301619 w 1480717"/>
                <a:gd name="connsiteY0" fmla="*/ 1456765 h 2003324"/>
                <a:gd name="connsiteX1" fmla="*/ 262939 w 1480717"/>
                <a:gd name="connsiteY1" fmla="*/ 1927111 h 2003324"/>
                <a:gd name="connsiteX2" fmla="*/ 210679 w 1480717"/>
                <a:gd name="connsiteY2" fmla="*/ 788264 h 2003324"/>
                <a:gd name="connsiteX3" fmla="*/ 1443158 w 1480717"/>
                <a:gd name="connsiteY3" fmla="*/ 0 h 2003324"/>
                <a:gd name="connsiteX4" fmla="*/ 1301619 w 1480717"/>
                <a:gd name="connsiteY4" fmla="*/ 1456765 h 20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717" h="2003324">
                  <a:moveTo>
                    <a:pt x="1301619" y="1456765"/>
                  </a:moveTo>
                  <a:cubicBezTo>
                    <a:pt x="974990" y="1988082"/>
                    <a:pt x="563437" y="2112201"/>
                    <a:pt x="262939" y="1927111"/>
                  </a:cubicBezTo>
                  <a:cubicBezTo>
                    <a:pt x="-37560" y="1742021"/>
                    <a:pt x="-113773" y="1319581"/>
                    <a:pt x="210679" y="788264"/>
                  </a:cubicBezTo>
                  <a:cubicBezTo>
                    <a:pt x="537308" y="256948"/>
                    <a:pt x="1443158" y="0"/>
                    <a:pt x="1443158" y="0"/>
                  </a:cubicBezTo>
                  <a:cubicBezTo>
                    <a:pt x="1443158" y="0"/>
                    <a:pt x="1628248" y="925449"/>
                    <a:pt x="1301619" y="1456765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F720586-1B7B-4E53-85D2-96C7AC6B4129}"/>
                </a:ext>
              </a:extLst>
            </p:cNvPr>
            <p:cNvSpPr/>
            <p:nvPr/>
          </p:nvSpPr>
          <p:spPr>
            <a:xfrm>
              <a:off x="10967694" y="6290550"/>
              <a:ext cx="1132314" cy="1698470"/>
            </a:xfrm>
            <a:custGeom>
              <a:avLst/>
              <a:gdLst>
                <a:gd name="connsiteX0" fmla="*/ 1147644 w 1132313"/>
                <a:gd name="connsiteY0" fmla="*/ 483499 h 1698470"/>
                <a:gd name="connsiteX1" fmla="*/ 1130224 w 1132313"/>
                <a:gd name="connsiteY1" fmla="*/ 472611 h 1698470"/>
                <a:gd name="connsiteX2" fmla="*/ 725205 w 1132313"/>
                <a:gd name="connsiteY2" fmla="*/ 570600 h 1698470"/>
                <a:gd name="connsiteX3" fmla="*/ 790531 w 1132313"/>
                <a:gd name="connsiteY3" fmla="*/ 466079 h 1698470"/>
                <a:gd name="connsiteX4" fmla="*/ 790531 w 1132313"/>
                <a:gd name="connsiteY4" fmla="*/ 466079 h 1698470"/>
                <a:gd name="connsiteX5" fmla="*/ 1062721 w 1132313"/>
                <a:gd name="connsiteY5" fmla="*/ 21864 h 1698470"/>
                <a:gd name="connsiteX6" fmla="*/ 1058366 w 1132313"/>
                <a:gd name="connsiteY6" fmla="*/ 2266 h 1698470"/>
                <a:gd name="connsiteX7" fmla="*/ 1038768 w 1132313"/>
                <a:gd name="connsiteY7" fmla="*/ 6621 h 1698470"/>
                <a:gd name="connsiteX8" fmla="*/ 786175 w 1132313"/>
                <a:gd name="connsiteY8" fmla="*/ 420351 h 1698470"/>
                <a:gd name="connsiteX9" fmla="*/ 688187 w 1132313"/>
                <a:gd name="connsiteY9" fmla="*/ 15331 h 1698470"/>
                <a:gd name="connsiteX10" fmla="*/ 670767 w 1132313"/>
                <a:gd name="connsiteY10" fmla="*/ 4443 h 1698470"/>
                <a:gd name="connsiteX11" fmla="*/ 659879 w 1132313"/>
                <a:gd name="connsiteY11" fmla="*/ 21864 h 1698470"/>
                <a:gd name="connsiteX12" fmla="*/ 764400 w 1132313"/>
                <a:gd name="connsiteY12" fmla="*/ 455191 h 1698470"/>
                <a:gd name="connsiteX13" fmla="*/ 570600 w 1132313"/>
                <a:gd name="connsiteY13" fmla="*/ 773110 h 1698470"/>
                <a:gd name="connsiteX14" fmla="*/ 472611 w 1132313"/>
                <a:gd name="connsiteY14" fmla="*/ 368090 h 1698470"/>
                <a:gd name="connsiteX15" fmla="*/ 455191 w 1132313"/>
                <a:gd name="connsiteY15" fmla="*/ 357202 h 1698470"/>
                <a:gd name="connsiteX16" fmla="*/ 444303 w 1132313"/>
                <a:gd name="connsiteY16" fmla="*/ 374623 h 1698470"/>
                <a:gd name="connsiteX17" fmla="*/ 548824 w 1132313"/>
                <a:gd name="connsiteY17" fmla="*/ 807951 h 1698470"/>
                <a:gd name="connsiteX18" fmla="*/ 468257 w 1132313"/>
                <a:gd name="connsiteY18" fmla="*/ 938602 h 1698470"/>
                <a:gd name="connsiteX19" fmla="*/ 468257 w 1132313"/>
                <a:gd name="connsiteY19" fmla="*/ 938602 h 1698470"/>
                <a:gd name="connsiteX20" fmla="*/ 352847 w 1132313"/>
                <a:gd name="connsiteY20" fmla="*/ 1125869 h 1698470"/>
                <a:gd name="connsiteX21" fmla="*/ 254858 w 1132313"/>
                <a:gd name="connsiteY21" fmla="*/ 720849 h 1698470"/>
                <a:gd name="connsiteX22" fmla="*/ 237438 w 1132313"/>
                <a:gd name="connsiteY22" fmla="*/ 709962 h 1698470"/>
                <a:gd name="connsiteX23" fmla="*/ 226551 w 1132313"/>
                <a:gd name="connsiteY23" fmla="*/ 727382 h 1698470"/>
                <a:gd name="connsiteX24" fmla="*/ 331072 w 1132313"/>
                <a:gd name="connsiteY24" fmla="*/ 1160710 h 1698470"/>
                <a:gd name="connsiteX25" fmla="*/ 2266 w 1132313"/>
                <a:gd name="connsiteY25" fmla="*/ 1689849 h 1698470"/>
                <a:gd name="connsiteX26" fmla="*/ 6621 w 1132313"/>
                <a:gd name="connsiteY26" fmla="*/ 1709446 h 1698470"/>
                <a:gd name="connsiteX27" fmla="*/ 15330 w 1132313"/>
                <a:gd name="connsiteY27" fmla="*/ 1711624 h 1698470"/>
                <a:gd name="connsiteX28" fmla="*/ 28396 w 1132313"/>
                <a:gd name="connsiteY28" fmla="*/ 1705091 h 1698470"/>
                <a:gd name="connsiteX29" fmla="*/ 270101 w 1132313"/>
                <a:gd name="connsiteY29" fmla="*/ 1313137 h 1698470"/>
                <a:gd name="connsiteX30" fmla="*/ 703430 w 1132313"/>
                <a:gd name="connsiteY30" fmla="*/ 1208615 h 1698470"/>
                <a:gd name="connsiteX31" fmla="*/ 714317 w 1132313"/>
                <a:gd name="connsiteY31" fmla="*/ 1191195 h 1698470"/>
                <a:gd name="connsiteX32" fmla="*/ 696897 w 1132313"/>
                <a:gd name="connsiteY32" fmla="*/ 1180308 h 1698470"/>
                <a:gd name="connsiteX33" fmla="*/ 291876 w 1132313"/>
                <a:gd name="connsiteY33" fmla="*/ 1278296 h 1698470"/>
                <a:gd name="connsiteX34" fmla="*/ 357202 w 1132313"/>
                <a:gd name="connsiteY34" fmla="*/ 1173775 h 1698470"/>
                <a:gd name="connsiteX35" fmla="*/ 357202 w 1132313"/>
                <a:gd name="connsiteY35" fmla="*/ 1173775 h 1698470"/>
                <a:gd name="connsiteX36" fmla="*/ 487854 w 1132313"/>
                <a:gd name="connsiteY36" fmla="*/ 962555 h 1698470"/>
                <a:gd name="connsiteX37" fmla="*/ 921182 w 1132313"/>
                <a:gd name="connsiteY37" fmla="*/ 858034 h 1698470"/>
                <a:gd name="connsiteX38" fmla="*/ 932070 w 1132313"/>
                <a:gd name="connsiteY38" fmla="*/ 840613 h 1698470"/>
                <a:gd name="connsiteX39" fmla="*/ 914650 w 1132313"/>
                <a:gd name="connsiteY39" fmla="*/ 829726 h 1698470"/>
                <a:gd name="connsiteX40" fmla="*/ 509629 w 1132313"/>
                <a:gd name="connsiteY40" fmla="*/ 927714 h 1698470"/>
                <a:gd name="connsiteX41" fmla="*/ 574955 w 1132313"/>
                <a:gd name="connsiteY41" fmla="*/ 823193 h 1698470"/>
                <a:gd name="connsiteX42" fmla="*/ 574955 w 1132313"/>
                <a:gd name="connsiteY42" fmla="*/ 823193 h 1698470"/>
                <a:gd name="connsiteX43" fmla="*/ 705607 w 1132313"/>
                <a:gd name="connsiteY43" fmla="*/ 611973 h 1698470"/>
                <a:gd name="connsiteX44" fmla="*/ 1138935 w 1132313"/>
                <a:gd name="connsiteY44" fmla="*/ 507452 h 1698470"/>
                <a:gd name="connsiteX45" fmla="*/ 1147644 w 1132313"/>
                <a:gd name="connsiteY45" fmla="*/ 483499 h 169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32313" h="1698470">
                  <a:moveTo>
                    <a:pt x="1147644" y="483499"/>
                  </a:moveTo>
                  <a:cubicBezTo>
                    <a:pt x="1145467" y="474789"/>
                    <a:pt x="1136757" y="470434"/>
                    <a:pt x="1130224" y="472611"/>
                  </a:cubicBezTo>
                  <a:lnTo>
                    <a:pt x="725205" y="570600"/>
                  </a:lnTo>
                  <a:lnTo>
                    <a:pt x="790531" y="466079"/>
                  </a:lnTo>
                  <a:cubicBezTo>
                    <a:pt x="790531" y="466079"/>
                    <a:pt x="790531" y="466079"/>
                    <a:pt x="790531" y="466079"/>
                  </a:cubicBezTo>
                  <a:lnTo>
                    <a:pt x="1062721" y="21864"/>
                  </a:lnTo>
                  <a:cubicBezTo>
                    <a:pt x="1067077" y="15331"/>
                    <a:pt x="1064898" y="6621"/>
                    <a:pt x="1058366" y="2266"/>
                  </a:cubicBezTo>
                  <a:cubicBezTo>
                    <a:pt x="1051834" y="-2089"/>
                    <a:pt x="1043123" y="88"/>
                    <a:pt x="1038768" y="6621"/>
                  </a:cubicBezTo>
                  <a:lnTo>
                    <a:pt x="786175" y="420351"/>
                  </a:lnTo>
                  <a:lnTo>
                    <a:pt x="688187" y="15331"/>
                  </a:lnTo>
                  <a:cubicBezTo>
                    <a:pt x="686010" y="6621"/>
                    <a:pt x="677299" y="2266"/>
                    <a:pt x="670767" y="4443"/>
                  </a:cubicBezTo>
                  <a:cubicBezTo>
                    <a:pt x="662056" y="6621"/>
                    <a:pt x="657701" y="15331"/>
                    <a:pt x="659879" y="21864"/>
                  </a:cubicBezTo>
                  <a:lnTo>
                    <a:pt x="764400" y="455191"/>
                  </a:lnTo>
                  <a:lnTo>
                    <a:pt x="570600" y="773110"/>
                  </a:lnTo>
                  <a:lnTo>
                    <a:pt x="472611" y="368090"/>
                  </a:lnTo>
                  <a:cubicBezTo>
                    <a:pt x="470434" y="359380"/>
                    <a:pt x="461723" y="355025"/>
                    <a:pt x="455191" y="357202"/>
                  </a:cubicBezTo>
                  <a:cubicBezTo>
                    <a:pt x="446482" y="359380"/>
                    <a:pt x="442126" y="368090"/>
                    <a:pt x="444303" y="374623"/>
                  </a:cubicBezTo>
                  <a:lnTo>
                    <a:pt x="548824" y="807951"/>
                  </a:lnTo>
                  <a:lnTo>
                    <a:pt x="468257" y="938602"/>
                  </a:lnTo>
                  <a:cubicBezTo>
                    <a:pt x="468257" y="938602"/>
                    <a:pt x="468257" y="938602"/>
                    <a:pt x="468257" y="938602"/>
                  </a:cubicBezTo>
                  <a:lnTo>
                    <a:pt x="352847" y="1125869"/>
                  </a:lnTo>
                  <a:lnTo>
                    <a:pt x="254858" y="720849"/>
                  </a:lnTo>
                  <a:cubicBezTo>
                    <a:pt x="252681" y="712139"/>
                    <a:pt x="243971" y="707784"/>
                    <a:pt x="237438" y="709962"/>
                  </a:cubicBezTo>
                  <a:cubicBezTo>
                    <a:pt x="228729" y="712139"/>
                    <a:pt x="224374" y="720849"/>
                    <a:pt x="226551" y="727382"/>
                  </a:cubicBezTo>
                  <a:lnTo>
                    <a:pt x="331072" y="1160710"/>
                  </a:lnTo>
                  <a:lnTo>
                    <a:pt x="2266" y="1689849"/>
                  </a:lnTo>
                  <a:cubicBezTo>
                    <a:pt x="-2090" y="1696381"/>
                    <a:pt x="89" y="1705091"/>
                    <a:pt x="6621" y="1709446"/>
                  </a:cubicBezTo>
                  <a:cubicBezTo>
                    <a:pt x="8798" y="1711624"/>
                    <a:pt x="10976" y="1711624"/>
                    <a:pt x="15330" y="1711624"/>
                  </a:cubicBezTo>
                  <a:cubicBezTo>
                    <a:pt x="19686" y="1711624"/>
                    <a:pt x="26218" y="1709446"/>
                    <a:pt x="28396" y="1705091"/>
                  </a:cubicBezTo>
                  <a:lnTo>
                    <a:pt x="270101" y="1313137"/>
                  </a:lnTo>
                  <a:lnTo>
                    <a:pt x="703430" y="1208615"/>
                  </a:lnTo>
                  <a:cubicBezTo>
                    <a:pt x="712139" y="1206438"/>
                    <a:pt x="716494" y="1197728"/>
                    <a:pt x="714317" y="1191195"/>
                  </a:cubicBezTo>
                  <a:cubicBezTo>
                    <a:pt x="712139" y="1184663"/>
                    <a:pt x="703430" y="1178130"/>
                    <a:pt x="696897" y="1180308"/>
                  </a:cubicBezTo>
                  <a:lnTo>
                    <a:pt x="291876" y="1278296"/>
                  </a:lnTo>
                  <a:lnTo>
                    <a:pt x="357202" y="1173775"/>
                  </a:lnTo>
                  <a:cubicBezTo>
                    <a:pt x="357202" y="1173775"/>
                    <a:pt x="357202" y="1173775"/>
                    <a:pt x="357202" y="1173775"/>
                  </a:cubicBezTo>
                  <a:lnTo>
                    <a:pt x="487854" y="962555"/>
                  </a:lnTo>
                  <a:lnTo>
                    <a:pt x="921182" y="858034"/>
                  </a:lnTo>
                  <a:cubicBezTo>
                    <a:pt x="929891" y="855856"/>
                    <a:pt x="934247" y="847146"/>
                    <a:pt x="932070" y="840613"/>
                  </a:cubicBezTo>
                  <a:cubicBezTo>
                    <a:pt x="929891" y="831903"/>
                    <a:pt x="921182" y="827548"/>
                    <a:pt x="914650" y="829726"/>
                  </a:cubicBezTo>
                  <a:lnTo>
                    <a:pt x="509629" y="927714"/>
                  </a:lnTo>
                  <a:lnTo>
                    <a:pt x="574955" y="823193"/>
                  </a:lnTo>
                  <a:cubicBezTo>
                    <a:pt x="574955" y="823193"/>
                    <a:pt x="574955" y="823193"/>
                    <a:pt x="574955" y="823193"/>
                  </a:cubicBezTo>
                  <a:lnTo>
                    <a:pt x="705607" y="611973"/>
                  </a:lnTo>
                  <a:lnTo>
                    <a:pt x="1138935" y="507452"/>
                  </a:lnTo>
                  <a:cubicBezTo>
                    <a:pt x="1143290" y="498742"/>
                    <a:pt x="1147644" y="490032"/>
                    <a:pt x="1147644" y="4834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395F2A-46FF-4B6B-87EB-1243F60B425E}"/>
              </a:ext>
            </a:extLst>
          </p:cNvPr>
          <p:cNvGrpSpPr/>
          <p:nvPr/>
        </p:nvGrpSpPr>
        <p:grpSpPr>
          <a:xfrm rot="723471">
            <a:off x="-97471" y="6659921"/>
            <a:ext cx="1763796" cy="1720246"/>
            <a:chOff x="-309627" y="6497504"/>
            <a:chExt cx="1763796" cy="1720246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772FC88-A0D7-40D5-98F6-65F33F85901A}"/>
                </a:ext>
              </a:extLst>
            </p:cNvPr>
            <p:cNvSpPr/>
            <p:nvPr/>
          </p:nvSpPr>
          <p:spPr>
            <a:xfrm>
              <a:off x="-309627" y="6497504"/>
              <a:ext cx="1763796" cy="1720246"/>
            </a:xfrm>
            <a:custGeom>
              <a:avLst/>
              <a:gdLst>
                <a:gd name="connsiteX0" fmla="*/ 1391439 w 1763796"/>
                <a:gd name="connsiteY0" fmla="*/ 450748 h 1720245"/>
                <a:gd name="connsiteX1" fmla="*/ 1628790 w 1763796"/>
                <a:gd name="connsiteY1" fmla="*/ 1565641 h 1720245"/>
                <a:gd name="connsiteX2" fmla="*/ 505186 w 1763796"/>
                <a:gd name="connsiteY2" fmla="*/ 1371842 h 1720245"/>
                <a:gd name="connsiteX3" fmla="*/ 0 w 1763796"/>
                <a:gd name="connsiteY3" fmla="*/ 0 h 1720245"/>
                <a:gd name="connsiteX4" fmla="*/ 1391439 w 1763796"/>
                <a:gd name="connsiteY4" fmla="*/ 450748 h 17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796" h="1720245">
                  <a:moveTo>
                    <a:pt x="1391439" y="450748"/>
                  </a:moveTo>
                  <a:cubicBezTo>
                    <a:pt x="1842187" y="884075"/>
                    <a:pt x="1872673" y="1310871"/>
                    <a:pt x="1628790" y="1565641"/>
                  </a:cubicBezTo>
                  <a:cubicBezTo>
                    <a:pt x="1384907" y="1820412"/>
                    <a:pt x="955934" y="1805169"/>
                    <a:pt x="505186" y="1371842"/>
                  </a:cubicBezTo>
                  <a:cubicBezTo>
                    <a:pt x="56616" y="940691"/>
                    <a:pt x="0" y="0"/>
                    <a:pt x="0" y="0"/>
                  </a:cubicBezTo>
                  <a:cubicBezTo>
                    <a:pt x="0" y="0"/>
                    <a:pt x="940691" y="19598"/>
                    <a:pt x="1391439" y="450748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E024BF-E067-4874-9E1E-2BAB2F4B17BC}"/>
                </a:ext>
              </a:extLst>
            </p:cNvPr>
            <p:cNvSpPr/>
            <p:nvPr/>
          </p:nvSpPr>
          <p:spPr>
            <a:xfrm>
              <a:off x="-72277" y="6801813"/>
              <a:ext cx="1524268" cy="1393617"/>
            </a:xfrm>
            <a:custGeom>
              <a:avLst/>
              <a:gdLst>
                <a:gd name="connsiteX0" fmla="*/ 1530801 w 1524268"/>
                <a:gd name="connsiteY0" fmla="*/ 1372386 h 1393616"/>
                <a:gd name="connsiteX1" fmla="*/ 1199817 w 1524268"/>
                <a:gd name="connsiteY1" fmla="*/ 1054467 h 1393616"/>
                <a:gd name="connsiteX2" fmla="*/ 1191107 w 1524268"/>
                <a:gd name="connsiteY2" fmla="*/ 608074 h 1393616"/>
                <a:gd name="connsiteX3" fmla="*/ 1175864 w 1524268"/>
                <a:gd name="connsiteY3" fmla="*/ 592832 h 1393616"/>
                <a:gd name="connsiteX4" fmla="*/ 1160622 w 1524268"/>
                <a:gd name="connsiteY4" fmla="*/ 608074 h 1393616"/>
                <a:gd name="connsiteX5" fmla="*/ 1169332 w 1524268"/>
                <a:gd name="connsiteY5" fmla="*/ 1023982 h 1393616"/>
                <a:gd name="connsiteX6" fmla="*/ 1080053 w 1524268"/>
                <a:gd name="connsiteY6" fmla="*/ 939058 h 1393616"/>
                <a:gd name="connsiteX7" fmla="*/ 1080053 w 1524268"/>
                <a:gd name="connsiteY7" fmla="*/ 939058 h 1393616"/>
                <a:gd name="connsiteX8" fmla="*/ 901496 w 1524268"/>
                <a:gd name="connsiteY8" fmla="*/ 767034 h 1393616"/>
                <a:gd name="connsiteX9" fmla="*/ 890608 w 1524268"/>
                <a:gd name="connsiteY9" fmla="*/ 320641 h 1393616"/>
                <a:gd name="connsiteX10" fmla="*/ 875366 w 1524268"/>
                <a:gd name="connsiteY10" fmla="*/ 305398 h 1393616"/>
                <a:gd name="connsiteX11" fmla="*/ 860123 w 1524268"/>
                <a:gd name="connsiteY11" fmla="*/ 320641 h 1393616"/>
                <a:gd name="connsiteX12" fmla="*/ 868833 w 1524268"/>
                <a:gd name="connsiteY12" fmla="*/ 736548 h 1393616"/>
                <a:gd name="connsiteX13" fmla="*/ 779554 w 1524268"/>
                <a:gd name="connsiteY13" fmla="*/ 651625 h 1393616"/>
                <a:gd name="connsiteX14" fmla="*/ 779554 w 1524268"/>
                <a:gd name="connsiteY14" fmla="*/ 651625 h 1393616"/>
                <a:gd name="connsiteX15" fmla="*/ 600997 w 1524268"/>
                <a:gd name="connsiteY15" fmla="*/ 479600 h 1393616"/>
                <a:gd name="connsiteX16" fmla="*/ 590110 w 1524268"/>
                <a:gd name="connsiteY16" fmla="*/ 33207 h 1393616"/>
                <a:gd name="connsiteX17" fmla="*/ 574867 w 1524268"/>
                <a:gd name="connsiteY17" fmla="*/ 17965 h 1393616"/>
                <a:gd name="connsiteX18" fmla="*/ 574867 w 1524268"/>
                <a:gd name="connsiteY18" fmla="*/ 17965 h 1393616"/>
                <a:gd name="connsiteX19" fmla="*/ 559624 w 1524268"/>
                <a:gd name="connsiteY19" fmla="*/ 33207 h 1393616"/>
                <a:gd name="connsiteX20" fmla="*/ 568334 w 1524268"/>
                <a:gd name="connsiteY20" fmla="*/ 451292 h 1393616"/>
                <a:gd name="connsiteX21" fmla="*/ 104521 w 1524268"/>
                <a:gd name="connsiteY21" fmla="*/ 4899 h 1393616"/>
                <a:gd name="connsiteX22" fmla="*/ 82746 w 1524268"/>
                <a:gd name="connsiteY22" fmla="*/ 4899 h 1393616"/>
                <a:gd name="connsiteX23" fmla="*/ 82746 w 1524268"/>
                <a:gd name="connsiteY23" fmla="*/ 26675 h 1393616"/>
                <a:gd name="connsiteX24" fmla="*/ 431150 w 1524268"/>
                <a:gd name="connsiteY24" fmla="*/ 362014 h 1393616"/>
                <a:gd name="connsiteX25" fmla="*/ 15243 w 1524268"/>
                <a:gd name="connsiteY25" fmla="*/ 370724 h 1393616"/>
                <a:gd name="connsiteX26" fmla="*/ 0 w 1524268"/>
                <a:gd name="connsiteY26" fmla="*/ 385967 h 1393616"/>
                <a:gd name="connsiteX27" fmla="*/ 15243 w 1524268"/>
                <a:gd name="connsiteY27" fmla="*/ 401209 h 1393616"/>
                <a:gd name="connsiteX28" fmla="*/ 15243 w 1524268"/>
                <a:gd name="connsiteY28" fmla="*/ 401209 h 1393616"/>
                <a:gd name="connsiteX29" fmla="*/ 461636 w 1524268"/>
                <a:gd name="connsiteY29" fmla="*/ 392499 h 1393616"/>
                <a:gd name="connsiteX30" fmla="*/ 729471 w 1524268"/>
                <a:gd name="connsiteY30" fmla="*/ 651625 h 1393616"/>
                <a:gd name="connsiteX31" fmla="*/ 313564 w 1524268"/>
                <a:gd name="connsiteY31" fmla="*/ 660335 h 1393616"/>
                <a:gd name="connsiteX32" fmla="*/ 298321 w 1524268"/>
                <a:gd name="connsiteY32" fmla="*/ 675578 h 1393616"/>
                <a:gd name="connsiteX33" fmla="*/ 313564 w 1524268"/>
                <a:gd name="connsiteY33" fmla="*/ 690820 h 1393616"/>
                <a:gd name="connsiteX34" fmla="*/ 313564 w 1524268"/>
                <a:gd name="connsiteY34" fmla="*/ 690820 h 1393616"/>
                <a:gd name="connsiteX35" fmla="*/ 759957 w 1524268"/>
                <a:gd name="connsiteY35" fmla="*/ 682110 h 1393616"/>
                <a:gd name="connsiteX36" fmla="*/ 871011 w 1524268"/>
                <a:gd name="connsiteY36" fmla="*/ 788809 h 1393616"/>
                <a:gd name="connsiteX37" fmla="*/ 871011 w 1524268"/>
                <a:gd name="connsiteY37" fmla="*/ 788809 h 1393616"/>
                <a:gd name="connsiteX38" fmla="*/ 1029970 w 1524268"/>
                <a:gd name="connsiteY38" fmla="*/ 941236 h 1393616"/>
                <a:gd name="connsiteX39" fmla="*/ 614062 w 1524268"/>
                <a:gd name="connsiteY39" fmla="*/ 949946 h 1393616"/>
                <a:gd name="connsiteX40" fmla="*/ 598820 w 1524268"/>
                <a:gd name="connsiteY40" fmla="*/ 965189 h 1393616"/>
                <a:gd name="connsiteX41" fmla="*/ 614062 w 1524268"/>
                <a:gd name="connsiteY41" fmla="*/ 980431 h 1393616"/>
                <a:gd name="connsiteX42" fmla="*/ 614062 w 1524268"/>
                <a:gd name="connsiteY42" fmla="*/ 980431 h 1393616"/>
                <a:gd name="connsiteX43" fmla="*/ 1060455 w 1524268"/>
                <a:gd name="connsiteY43" fmla="*/ 971721 h 1393616"/>
                <a:gd name="connsiteX44" fmla="*/ 1506848 w 1524268"/>
                <a:gd name="connsiteY44" fmla="*/ 1400694 h 1393616"/>
                <a:gd name="connsiteX45" fmla="*/ 1517736 w 1524268"/>
                <a:gd name="connsiteY45" fmla="*/ 1405049 h 1393616"/>
                <a:gd name="connsiteX46" fmla="*/ 1528624 w 1524268"/>
                <a:gd name="connsiteY46" fmla="*/ 1400694 h 1393616"/>
                <a:gd name="connsiteX47" fmla="*/ 1530801 w 1524268"/>
                <a:gd name="connsiteY47" fmla="*/ 1372386 h 139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24268" h="1393616">
                  <a:moveTo>
                    <a:pt x="1530801" y="1372386"/>
                  </a:moveTo>
                  <a:lnTo>
                    <a:pt x="1199817" y="1054467"/>
                  </a:lnTo>
                  <a:lnTo>
                    <a:pt x="1191107" y="608074"/>
                  </a:lnTo>
                  <a:cubicBezTo>
                    <a:pt x="1191107" y="599364"/>
                    <a:pt x="1184574" y="592832"/>
                    <a:pt x="1175864" y="592832"/>
                  </a:cubicBezTo>
                  <a:cubicBezTo>
                    <a:pt x="1167154" y="592832"/>
                    <a:pt x="1160622" y="599364"/>
                    <a:pt x="1160622" y="608074"/>
                  </a:cubicBezTo>
                  <a:lnTo>
                    <a:pt x="1169332" y="1023982"/>
                  </a:lnTo>
                  <a:lnTo>
                    <a:pt x="1080053" y="939058"/>
                  </a:lnTo>
                  <a:cubicBezTo>
                    <a:pt x="1080053" y="939058"/>
                    <a:pt x="1080053" y="939058"/>
                    <a:pt x="1080053" y="939058"/>
                  </a:cubicBezTo>
                  <a:lnTo>
                    <a:pt x="901496" y="767034"/>
                  </a:lnTo>
                  <a:lnTo>
                    <a:pt x="890608" y="320641"/>
                  </a:lnTo>
                  <a:cubicBezTo>
                    <a:pt x="890608" y="311931"/>
                    <a:pt x="884076" y="305398"/>
                    <a:pt x="875366" y="305398"/>
                  </a:cubicBezTo>
                  <a:cubicBezTo>
                    <a:pt x="866656" y="305398"/>
                    <a:pt x="860123" y="311931"/>
                    <a:pt x="860123" y="320641"/>
                  </a:cubicBezTo>
                  <a:lnTo>
                    <a:pt x="868833" y="736548"/>
                  </a:lnTo>
                  <a:lnTo>
                    <a:pt x="779554" y="651625"/>
                  </a:lnTo>
                  <a:cubicBezTo>
                    <a:pt x="779554" y="651625"/>
                    <a:pt x="779554" y="651625"/>
                    <a:pt x="779554" y="651625"/>
                  </a:cubicBezTo>
                  <a:lnTo>
                    <a:pt x="600997" y="479600"/>
                  </a:lnTo>
                  <a:lnTo>
                    <a:pt x="590110" y="33207"/>
                  </a:lnTo>
                  <a:cubicBezTo>
                    <a:pt x="590110" y="24497"/>
                    <a:pt x="583577" y="17965"/>
                    <a:pt x="574867" y="17965"/>
                  </a:cubicBezTo>
                  <a:cubicBezTo>
                    <a:pt x="574867" y="17965"/>
                    <a:pt x="574867" y="17965"/>
                    <a:pt x="574867" y="17965"/>
                  </a:cubicBezTo>
                  <a:cubicBezTo>
                    <a:pt x="566157" y="17965"/>
                    <a:pt x="559624" y="24497"/>
                    <a:pt x="559624" y="33207"/>
                  </a:cubicBezTo>
                  <a:lnTo>
                    <a:pt x="568334" y="451292"/>
                  </a:lnTo>
                  <a:lnTo>
                    <a:pt x="104521" y="4899"/>
                  </a:lnTo>
                  <a:cubicBezTo>
                    <a:pt x="97989" y="-1633"/>
                    <a:pt x="89279" y="-1633"/>
                    <a:pt x="82746" y="4899"/>
                  </a:cubicBezTo>
                  <a:cubicBezTo>
                    <a:pt x="76213" y="11432"/>
                    <a:pt x="76213" y="20142"/>
                    <a:pt x="82746" y="26675"/>
                  </a:cubicBezTo>
                  <a:lnTo>
                    <a:pt x="431150" y="362014"/>
                  </a:lnTo>
                  <a:lnTo>
                    <a:pt x="15243" y="370724"/>
                  </a:lnTo>
                  <a:cubicBezTo>
                    <a:pt x="6533" y="370724"/>
                    <a:pt x="0" y="377256"/>
                    <a:pt x="0" y="385967"/>
                  </a:cubicBezTo>
                  <a:cubicBezTo>
                    <a:pt x="0" y="394677"/>
                    <a:pt x="6533" y="401209"/>
                    <a:pt x="15243" y="401209"/>
                  </a:cubicBezTo>
                  <a:cubicBezTo>
                    <a:pt x="15243" y="401209"/>
                    <a:pt x="15243" y="401209"/>
                    <a:pt x="15243" y="401209"/>
                  </a:cubicBezTo>
                  <a:lnTo>
                    <a:pt x="461636" y="392499"/>
                  </a:lnTo>
                  <a:lnTo>
                    <a:pt x="729471" y="651625"/>
                  </a:lnTo>
                  <a:lnTo>
                    <a:pt x="313564" y="660335"/>
                  </a:lnTo>
                  <a:cubicBezTo>
                    <a:pt x="304854" y="660335"/>
                    <a:pt x="298321" y="666867"/>
                    <a:pt x="298321" y="675578"/>
                  </a:cubicBezTo>
                  <a:cubicBezTo>
                    <a:pt x="298321" y="684288"/>
                    <a:pt x="304854" y="690820"/>
                    <a:pt x="313564" y="690820"/>
                  </a:cubicBezTo>
                  <a:cubicBezTo>
                    <a:pt x="313564" y="690820"/>
                    <a:pt x="313564" y="690820"/>
                    <a:pt x="313564" y="690820"/>
                  </a:cubicBezTo>
                  <a:lnTo>
                    <a:pt x="759957" y="682110"/>
                  </a:lnTo>
                  <a:lnTo>
                    <a:pt x="871011" y="788809"/>
                  </a:lnTo>
                  <a:cubicBezTo>
                    <a:pt x="871011" y="788809"/>
                    <a:pt x="871011" y="788809"/>
                    <a:pt x="871011" y="788809"/>
                  </a:cubicBezTo>
                  <a:lnTo>
                    <a:pt x="1029970" y="941236"/>
                  </a:lnTo>
                  <a:lnTo>
                    <a:pt x="614062" y="949946"/>
                  </a:lnTo>
                  <a:cubicBezTo>
                    <a:pt x="605352" y="949946"/>
                    <a:pt x="598820" y="956478"/>
                    <a:pt x="598820" y="965189"/>
                  </a:cubicBezTo>
                  <a:cubicBezTo>
                    <a:pt x="598820" y="973899"/>
                    <a:pt x="605352" y="980431"/>
                    <a:pt x="614062" y="980431"/>
                  </a:cubicBezTo>
                  <a:cubicBezTo>
                    <a:pt x="614062" y="980431"/>
                    <a:pt x="614062" y="980431"/>
                    <a:pt x="614062" y="980431"/>
                  </a:cubicBezTo>
                  <a:lnTo>
                    <a:pt x="1060455" y="971721"/>
                  </a:lnTo>
                  <a:lnTo>
                    <a:pt x="1506848" y="1400694"/>
                  </a:lnTo>
                  <a:cubicBezTo>
                    <a:pt x="1509026" y="1402871"/>
                    <a:pt x="1513381" y="1405049"/>
                    <a:pt x="1517736" y="1405049"/>
                  </a:cubicBezTo>
                  <a:cubicBezTo>
                    <a:pt x="1522091" y="1405049"/>
                    <a:pt x="1526446" y="1402871"/>
                    <a:pt x="1528624" y="1400694"/>
                  </a:cubicBezTo>
                  <a:cubicBezTo>
                    <a:pt x="1535156" y="1387629"/>
                    <a:pt x="1535156" y="1378919"/>
                    <a:pt x="1530801" y="13723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4464EEF-1D0A-4057-B95A-A4D10D7D7035}"/>
              </a:ext>
            </a:extLst>
          </p:cNvPr>
          <p:cNvGrpSpPr/>
          <p:nvPr/>
        </p:nvGrpSpPr>
        <p:grpSpPr>
          <a:xfrm>
            <a:off x="5156071" y="6139170"/>
            <a:ext cx="871010" cy="2113057"/>
            <a:chOff x="5096315" y="5919603"/>
            <a:chExt cx="871010" cy="211305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7FBDFDC-1B06-40BA-89F6-4BADFAA88FC0}"/>
                </a:ext>
              </a:extLst>
            </p:cNvPr>
            <p:cNvSpPr/>
            <p:nvPr/>
          </p:nvSpPr>
          <p:spPr>
            <a:xfrm>
              <a:off x="5179101" y="6551125"/>
              <a:ext cx="435505" cy="522606"/>
            </a:xfrm>
            <a:custGeom>
              <a:avLst/>
              <a:gdLst>
                <a:gd name="connsiteX0" fmla="*/ 442854 w 435505"/>
                <a:gd name="connsiteY0" fmla="*/ 538666 h 522606"/>
                <a:gd name="connsiteX1" fmla="*/ 431967 w 435505"/>
                <a:gd name="connsiteY1" fmla="*/ 529955 h 522606"/>
                <a:gd name="connsiteX2" fmla="*/ 7349 w 435505"/>
                <a:gd name="connsiteY2" fmla="*/ 20414 h 522606"/>
                <a:gd name="connsiteX3" fmla="*/ 817 w 435505"/>
                <a:gd name="connsiteY3" fmla="*/ 7349 h 522606"/>
                <a:gd name="connsiteX4" fmla="*/ 13882 w 435505"/>
                <a:gd name="connsiteY4" fmla="*/ 817 h 522606"/>
                <a:gd name="connsiteX5" fmla="*/ 453742 w 435505"/>
                <a:gd name="connsiteY5" fmla="*/ 527778 h 522606"/>
                <a:gd name="connsiteX6" fmla="*/ 442854 w 435505"/>
                <a:gd name="connsiteY6" fmla="*/ 538666 h 522606"/>
                <a:gd name="connsiteX7" fmla="*/ 442854 w 435505"/>
                <a:gd name="connsiteY7" fmla="*/ 538666 h 52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05" h="522606">
                  <a:moveTo>
                    <a:pt x="442854" y="538666"/>
                  </a:moveTo>
                  <a:cubicBezTo>
                    <a:pt x="438500" y="538666"/>
                    <a:pt x="434144" y="534311"/>
                    <a:pt x="431967" y="529955"/>
                  </a:cubicBezTo>
                  <a:cubicBezTo>
                    <a:pt x="377528" y="118403"/>
                    <a:pt x="11704" y="20414"/>
                    <a:pt x="7349" y="20414"/>
                  </a:cubicBezTo>
                  <a:cubicBezTo>
                    <a:pt x="817" y="18237"/>
                    <a:pt x="-1361" y="13882"/>
                    <a:pt x="817" y="7349"/>
                  </a:cubicBezTo>
                  <a:cubicBezTo>
                    <a:pt x="2994" y="817"/>
                    <a:pt x="7349" y="-1361"/>
                    <a:pt x="13882" y="817"/>
                  </a:cubicBezTo>
                  <a:cubicBezTo>
                    <a:pt x="18237" y="817"/>
                    <a:pt x="397126" y="100983"/>
                    <a:pt x="453742" y="527778"/>
                  </a:cubicBezTo>
                  <a:cubicBezTo>
                    <a:pt x="453742" y="532133"/>
                    <a:pt x="449387" y="536488"/>
                    <a:pt x="442854" y="538666"/>
                  </a:cubicBezTo>
                  <a:cubicBezTo>
                    <a:pt x="442854" y="536488"/>
                    <a:pt x="442854" y="538666"/>
                    <a:pt x="442854" y="538666"/>
                  </a:cubicBezTo>
                  <a:close/>
                </a:path>
              </a:pathLst>
            </a:custGeom>
            <a:solidFill>
              <a:srgbClr val="333C4B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987570F-1109-4DCD-976B-9DAB668FCF15}"/>
                </a:ext>
              </a:extLst>
            </p:cNvPr>
            <p:cNvSpPr/>
            <p:nvPr/>
          </p:nvSpPr>
          <p:spPr>
            <a:xfrm>
              <a:off x="5553096" y="6086698"/>
              <a:ext cx="174202" cy="653258"/>
            </a:xfrm>
            <a:custGeom>
              <a:avLst/>
              <a:gdLst>
                <a:gd name="connsiteX0" fmla="*/ 18776 w 174202"/>
                <a:gd name="connsiteY0" fmla="*/ 665576 h 653257"/>
                <a:gd name="connsiteX1" fmla="*/ 7889 w 174202"/>
                <a:gd name="connsiteY1" fmla="*/ 656866 h 653257"/>
                <a:gd name="connsiteX2" fmla="*/ 164670 w 174202"/>
                <a:gd name="connsiteY2" fmla="*/ 3608 h 653257"/>
                <a:gd name="connsiteX3" fmla="*/ 179913 w 174202"/>
                <a:gd name="connsiteY3" fmla="*/ 1430 h 653257"/>
                <a:gd name="connsiteX4" fmla="*/ 182091 w 174202"/>
                <a:gd name="connsiteY4" fmla="*/ 16673 h 653257"/>
                <a:gd name="connsiteX5" fmla="*/ 29664 w 174202"/>
                <a:gd name="connsiteY5" fmla="*/ 654688 h 653257"/>
                <a:gd name="connsiteX6" fmla="*/ 18776 w 174202"/>
                <a:gd name="connsiteY6" fmla="*/ 665576 h 653257"/>
                <a:gd name="connsiteX7" fmla="*/ 18776 w 174202"/>
                <a:gd name="connsiteY7" fmla="*/ 665576 h 6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02" h="653257">
                  <a:moveTo>
                    <a:pt x="18776" y="665576"/>
                  </a:moveTo>
                  <a:cubicBezTo>
                    <a:pt x="14421" y="665576"/>
                    <a:pt x="10066" y="661221"/>
                    <a:pt x="7889" y="656866"/>
                  </a:cubicBezTo>
                  <a:cubicBezTo>
                    <a:pt x="-42195" y="269266"/>
                    <a:pt x="162493" y="5785"/>
                    <a:pt x="164670" y="3608"/>
                  </a:cubicBezTo>
                  <a:cubicBezTo>
                    <a:pt x="169026" y="-747"/>
                    <a:pt x="175558" y="-747"/>
                    <a:pt x="179913" y="1430"/>
                  </a:cubicBezTo>
                  <a:cubicBezTo>
                    <a:pt x="184268" y="5785"/>
                    <a:pt x="184268" y="12318"/>
                    <a:pt x="182091" y="16673"/>
                  </a:cubicBezTo>
                  <a:cubicBezTo>
                    <a:pt x="179913" y="18851"/>
                    <a:pt x="-18242" y="275799"/>
                    <a:pt x="29664" y="654688"/>
                  </a:cubicBezTo>
                  <a:cubicBezTo>
                    <a:pt x="29664" y="659043"/>
                    <a:pt x="27486" y="665576"/>
                    <a:pt x="18776" y="665576"/>
                  </a:cubicBezTo>
                  <a:cubicBezTo>
                    <a:pt x="20954" y="665576"/>
                    <a:pt x="20954" y="665576"/>
                    <a:pt x="18776" y="665576"/>
                  </a:cubicBezTo>
                  <a:close/>
                </a:path>
              </a:pathLst>
            </a:custGeom>
            <a:solidFill>
              <a:srgbClr val="333C4B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41D2E65-588B-434E-9794-F11EA6B2CBA6}"/>
                </a:ext>
              </a:extLst>
            </p:cNvPr>
            <p:cNvSpPr/>
            <p:nvPr/>
          </p:nvSpPr>
          <p:spPr>
            <a:xfrm>
              <a:off x="5231981" y="6055269"/>
              <a:ext cx="610759" cy="1977391"/>
            </a:xfrm>
            <a:custGeom>
              <a:avLst/>
              <a:gdLst>
                <a:gd name="connsiteX0" fmla="*/ 4551 w 610759"/>
                <a:gd name="connsiteY0" fmla="*/ 2374 h 1977391"/>
                <a:gd name="connsiteX1" fmla="*/ 19794 w 610759"/>
                <a:gd name="connsiteY1" fmla="*/ 4551 h 1977391"/>
                <a:gd name="connsiteX2" fmla="*/ 404435 w 610759"/>
                <a:gd name="connsiteY2" fmla="*/ 1068157 h 1977391"/>
                <a:gd name="connsiteX3" fmla="*/ 403443 w 610759"/>
                <a:gd name="connsiteY3" fmla="*/ 1165598 h 1977391"/>
                <a:gd name="connsiteX4" fmla="*/ 416717 w 610759"/>
                <a:gd name="connsiteY4" fmla="*/ 1109476 h 1977391"/>
                <a:gd name="connsiteX5" fmla="*/ 592485 w 610759"/>
                <a:gd name="connsiteY5" fmla="*/ 599016 h 1977391"/>
                <a:gd name="connsiteX6" fmla="*/ 605549 w 610759"/>
                <a:gd name="connsiteY6" fmla="*/ 594661 h 1977391"/>
                <a:gd name="connsiteX7" fmla="*/ 609905 w 610759"/>
                <a:gd name="connsiteY7" fmla="*/ 607726 h 1977391"/>
                <a:gd name="connsiteX8" fmla="*/ 406003 w 610759"/>
                <a:gd name="connsiteY8" fmla="*/ 1237678 h 1977391"/>
                <a:gd name="connsiteX9" fmla="*/ 394802 w 610759"/>
                <a:gd name="connsiteY9" fmla="*/ 1309621 h 1977391"/>
                <a:gd name="connsiteX10" fmla="*/ 392765 w 610759"/>
                <a:gd name="connsiteY10" fmla="*/ 1335452 h 1977391"/>
                <a:gd name="connsiteX11" fmla="*/ 217949 w 610759"/>
                <a:gd name="connsiteY11" fmla="*/ 1973036 h 1977391"/>
                <a:gd name="connsiteX12" fmla="*/ 207061 w 610759"/>
                <a:gd name="connsiteY12" fmla="*/ 1977391 h 1977391"/>
                <a:gd name="connsiteX13" fmla="*/ 202706 w 610759"/>
                <a:gd name="connsiteY13" fmla="*/ 1977391 h 1977391"/>
                <a:gd name="connsiteX14" fmla="*/ 198351 w 610759"/>
                <a:gd name="connsiteY14" fmla="*/ 1964326 h 1977391"/>
                <a:gd name="connsiteX15" fmla="*/ 354713 w 610759"/>
                <a:gd name="connsiteY15" fmla="*/ 1455742 h 1977391"/>
                <a:gd name="connsiteX16" fmla="*/ 369254 w 610759"/>
                <a:gd name="connsiteY16" fmla="*/ 1353496 h 1977391"/>
                <a:gd name="connsiteX17" fmla="*/ 368198 w 610759"/>
                <a:gd name="connsiteY17" fmla="*/ 1352440 h 1977391"/>
                <a:gd name="connsiteX18" fmla="*/ 372786 w 610759"/>
                <a:gd name="connsiteY18" fmla="*/ 1323875 h 1977391"/>
                <a:gd name="connsiteX19" fmla="*/ 382081 w 610759"/>
                <a:gd name="connsiteY19" fmla="*/ 1205730 h 1977391"/>
                <a:gd name="connsiteX20" fmla="*/ 2374 w 610759"/>
                <a:gd name="connsiteY20" fmla="*/ 17617 h 1977391"/>
                <a:gd name="connsiteX21" fmla="*/ 4551 w 610759"/>
                <a:gd name="connsiteY21" fmla="*/ 2374 h 197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0759" h="1977391">
                  <a:moveTo>
                    <a:pt x="4551" y="2374"/>
                  </a:moveTo>
                  <a:cubicBezTo>
                    <a:pt x="8906" y="-1981"/>
                    <a:pt x="15439" y="196"/>
                    <a:pt x="19794" y="4551"/>
                  </a:cubicBezTo>
                  <a:cubicBezTo>
                    <a:pt x="300831" y="367518"/>
                    <a:pt x="395980" y="741321"/>
                    <a:pt x="404435" y="1068157"/>
                  </a:cubicBezTo>
                  <a:lnTo>
                    <a:pt x="403443" y="1165598"/>
                  </a:lnTo>
                  <a:lnTo>
                    <a:pt x="416717" y="1109476"/>
                  </a:lnTo>
                  <a:cubicBezTo>
                    <a:pt x="483880" y="856645"/>
                    <a:pt x="590852" y="602283"/>
                    <a:pt x="592485" y="599016"/>
                  </a:cubicBezTo>
                  <a:cubicBezTo>
                    <a:pt x="594662" y="594661"/>
                    <a:pt x="601195" y="590306"/>
                    <a:pt x="605549" y="594661"/>
                  </a:cubicBezTo>
                  <a:cubicBezTo>
                    <a:pt x="609905" y="596838"/>
                    <a:pt x="612082" y="603371"/>
                    <a:pt x="609905" y="607726"/>
                  </a:cubicBezTo>
                  <a:cubicBezTo>
                    <a:pt x="607999" y="611537"/>
                    <a:pt x="462717" y="953783"/>
                    <a:pt x="406003" y="1237678"/>
                  </a:cubicBezTo>
                  <a:lnTo>
                    <a:pt x="394802" y="1309621"/>
                  </a:lnTo>
                  <a:lnTo>
                    <a:pt x="392765" y="1335452"/>
                  </a:lnTo>
                  <a:cubicBezTo>
                    <a:pt x="359778" y="1630731"/>
                    <a:pt x="268441" y="1862527"/>
                    <a:pt x="217949" y="1973036"/>
                  </a:cubicBezTo>
                  <a:cubicBezTo>
                    <a:pt x="213594" y="1975214"/>
                    <a:pt x="211417" y="1977391"/>
                    <a:pt x="207061" y="1977391"/>
                  </a:cubicBezTo>
                  <a:cubicBezTo>
                    <a:pt x="204884" y="1977391"/>
                    <a:pt x="204884" y="1977391"/>
                    <a:pt x="202706" y="1977391"/>
                  </a:cubicBezTo>
                  <a:cubicBezTo>
                    <a:pt x="198351" y="1975214"/>
                    <a:pt x="196174" y="1968681"/>
                    <a:pt x="198351" y="1964326"/>
                  </a:cubicBezTo>
                  <a:cubicBezTo>
                    <a:pt x="241630" y="1871237"/>
                    <a:pt x="314305" y="1689652"/>
                    <a:pt x="354713" y="1455742"/>
                  </a:cubicBezTo>
                  <a:lnTo>
                    <a:pt x="369254" y="1353496"/>
                  </a:lnTo>
                  <a:lnTo>
                    <a:pt x="368198" y="1352440"/>
                  </a:lnTo>
                  <a:lnTo>
                    <a:pt x="372786" y="1323875"/>
                  </a:lnTo>
                  <a:lnTo>
                    <a:pt x="382081" y="1205730"/>
                  </a:lnTo>
                  <a:cubicBezTo>
                    <a:pt x="398140" y="852699"/>
                    <a:pt x="320293" y="428081"/>
                    <a:pt x="2374" y="17617"/>
                  </a:cubicBezTo>
                  <a:cubicBezTo>
                    <a:pt x="-1981" y="13261"/>
                    <a:pt x="196" y="6729"/>
                    <a:pt x="4551" y="23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BC0AED8-BFFC-43F4-8DC5-C076D227CE8F}"/>
                </a:ext>
              </a:extLst>
            </p:cNvPr>
            <p:cNvSpPr/>
            <p:nvPr/>
          </p:nvSpPr>
          <p:spPr>
            <a:xfrm>
              <a:off x="5096315" y="5919603"/>
              <a:ext cx="283078" cy="283078"/>
            </a:xfrm>
            <a:custGeom>
              <a:avLst/>
              <a:gdLst>
                <a:gd name="connsiteX0" fmla="*/ 292644 w 283078"/>
                <a:gd name="connsiteY0" fmla="*/ 161992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2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2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5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2561" y="7388"/>
                    <a:pt x="301354" y="81424"/>
                    <a:pt x="292644" y="161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5C8E97-0493-4566-93DE-770049961A13}"/>
                </a:ext>
              </a:extLst>
            </p:cNvPr>
            <p:cNvSpPr/>
            <p:nvPr/>
          </p:nvSpPr>
          <p:spPr>
            <a:xfrm>
              <a:off x="5544886" y="6004527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4"/>
                    <a:pt x="161992" y="856"/>
                  </a:cubicBezTo>
                  <a:cubicBezTo>
                    <a:pt x="244739" y="9566"/>
                    <a:pt x="301355" y="81424"/>
                    <a:pt x="292644" y="161993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7FEFA5-AD7C-4E87-ACD8-3CEC5F0B0833}"/>
                </a:ext>
              </a:extLst>
            </p:cNvPr>
            <p:cNvSpPr/>
            <p:nvPr/>
          </p:nvSpPr>
          <p:spPr>
            <a:xfrm>
              <a:off x="5684247" y="6533666"/>
              <a:ext cx="283078" cy="283078"/>
            </a:xfrm>
            <a:custGeom>
              <a:avLst/>
              <a:gdLst>
                <a:gd name="connsiteX0" fmla="*/ 292645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3 w 283078"/>
                <a:gd name="connsiteY3" fmla="*/ 856 h 283078"/>
                <a:gd name="connsiteX4" fmla="*/ 292645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5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3" y="856"/>
                  </a:cubicBezTo>
                  <a:cubicBezTo>
                    <a:pt x="242561" y="9566"/>
                    <a:pt x="301355" y="81424"/>
                    <a:pt x="292645" y="161993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9A2DB77-1484-4621-AB9D-6FA29BF39178}"/>
                </a:ext>
              </a:extLst>
            </p:cNvPr>
            <p:cNvSpPr/>
            <p:nvPr/>
          </p:nvSpPr>
          <p:spPr>
            <a:xfrm>
              <a:off x="5100670" y="6435677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2561" y="9566"/>
                    <a:pt x="301354" y="81424"/>
                    <a:pt x="292644" y="161993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078FC47-2EDD-4732-887C-06E491431D16}"/>
                </a:ext>
              </a:extLst>
            </p:cNvPr>
            <p:cNvSpPr/>
            <p:nvPr/>
          </p:nvSpPr>
          <p:spPr>
            <a:xfrm>
              <a:off x="5229144" y="7054095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4739" y="9566"/>
                    <a:pt x="301355" y="81424"/>
                    <a:pt x="292644" y="1619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024" name="Title 1023">
            <a:extLst>
              <a:ext uri="{FF2B5EF4-FFF2-40B4-BE49-F238E27FC236}">
                <a16:creationId xmlns:a16="http://schemas.microsoft.com/office/drawing/2014/main" id="{24D9E11E-A648-4EDD-9634-80862219B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847" y="264693"/>
            <a:ext cx="9144000" cy="1272351"/>
          </a:xfrm>
        </p:spPr>
        <p:txBody>
          <a:bodyPr/>
          <a:lstStyle/>
          <a:p>
            <a:r>
              <a:rPr lang="en-CA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  <a:cs typeface="Dreaming Outloud Pro" panose="020B0604020202020204" pitchFamily="66" charset="0"/>
              </a:rPr>
              <a:t>Human Powered Lights </a:t>
            </a:r>
          </a:p>
        </p:txBody>
      </p:sp>
      <p:sp>
        <p:nvSpPr>
          <p:cNvPr id="1025" name="Subtitle 1024">
            <a:extLst>
              <a:ext uri="{FF2B5EF4-FFF2-40B4-BE49-F238E27FC236}">
                <a16:creationId xmlns:a16="http://schemas.microsoft.com/office/drawing/2014/main" id="{D99AB026-B331-4BDB-BFB8-905DD102D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513" y="4652761"/>
            <a:ext cx="9144000" cy="1655762"/>
          </a:xfrm>
        </p:spPr>
        <p:txBody>
          <a:bodyPr/>
          <a:lstStyle/>
          <a:p>
            <a:r>
              <a:rPr lang="en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C 1.1 – Light Support</a:t>
            </a:r>
          </a:p>
        </p:txBody>
      </p:sp>
    </p:spTree>
    <p:extLst>
      <p:ext uri="{BB962C8B-B14F-4D97-AF65-F5344CB8AC3E}">
        <p14:creationId xmlns:p14="http://schemas.microsoft.com/office/powerpoint/2010/main" val="1941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3DA73-C184-40DB-93B8-EB51B5F66401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References:</a:t>
            </a: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[1]</a:t>
            </a: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[2] M. 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Shellenberger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, “If Solar Panels Are So Clean, Why Do They Produce So Much Toxic Waste?,” Forbes. https://www.forbes.com/sites/michaelshellenberger/2018/05/23/if-solar-panels-are-so-clean-why-do-they-produce-so-much-toxic-waste/ (accessed Mar. 21, 2022).</a:t>
            </a: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[3] “6 Best Portable Solar Panels for Your RV in 2021,” Getaway Couple, Oct. 04, 2021. https://www.getawaycouple.com/portable-solar-panels-for-rv/ (accessed Mar. 21, 2022).</a:t>
            </a: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[4]</a:t>
            </a:r>
            <a:r>
              <a:rPr lang="en-US" sz="1400" b="0" i="0" u="none" strike="noStrike">
                <a:solidFill>
                  <a:srgbClr val="064220"/>
                </a:solidFill>
                <a:effectLst/>
                <a:latin typeface="Calibri" panose="020F0502020204030204" pitchFamily="34" charset="0"/>
              </a:rPr>
              <a:t> “TEC1-12730 Thermoelectric Cooler Peltier 360W 462Wmax : Amazon.ca: Electronics.” https://www.amazon.ca/TEC1-12730-Thermoelectric-Cooler-Peltier-462Wmax/dp/B01LYN0A94/ref=sr_1_22_sspa?crid=2Y08LKR9CGZ1Z&amp;keywords=thermoelectric+power+generator&amp;qid=1642540806&amp;sprefix=thermoele%2Caps%2C79&amp;sr=8-22- (accessed Jan. 23, 2022).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[5]</a:t>
            </a:r>
            <a:r>
              <a:rPr lang="en-US" sz="1400" b="0" i="0" u="none" strike="noStrike">
                <a:solidFill>
                  <a:srgbClr val="064220"/>
                </a:solidFill>
                <a:effectLst/>
                <a:latin typeface="Calibri" panose="020F0502020204030204" pitchFamily="34" charset="0"/>
              </a:rPr>
              <a:t> “20W 3V-15V High Power Hand Crank Generator Portable Generator Hand Crank Charger Generator Emergency USB Survival Power Generator for Outdoor Camping Survival Activities : Amazon.ca: Patio, Lawn &amp; Garden.” https://www.amazon.ca/Generator-Portable-Emergency-Survival-Activities/dp/B07X5S2J1B/ref=sr_1_11?crid=1AT3OPBOAGK1Y&amp;keywords=human+powered+generator&amp;qid=1642539320&amp;sprefix=human+power%2Caps%2C79&amp;sr=8-11 (accessed Jan. 23, 2022).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[6] “How to Build a Bicycle Generator,” Instructible. https://www.instructables.com/How-To-Build-A-Bicycle-Generator/ (accessed Mar. 21, 2022).</a:t>
            </a:r>
          </a:p>
          <a:p>
            <a:r>
              <a:rPr lang="en-CA" sz="1400">
                <a:effectLst/>
              </a:rPr>
              <a:t>[7] “Amazon.com: Makeup mirror 50100W Pedal Generator DC Output 135V Dual USB Fast Charge Output Hand Crank Generator, Fitness Electric Trainer Spinning Bike : Everything Else.” </a:t>
            </a:r>
            <a:r>
              <a:rPr lang="en-CA" sz="1400">
                <a:effectLst/>
                <a:hlinkClick r:id="rId2"/>
              </a:rPr>
              <a:t>https://www.amazon.com/Generator-Fitness-Electric-Trainer-Spinning/dp/B08YXTLSL4</a:t>
            </a:r>
            <a:r>
              <a:rPr lang="en-CA" sz="1400">
                <a:effectLst/>
              </a:rPr>
              <a:t> (accessed Mar. 21, 2022).</a:t>
            </a:r>
          </a:p>
          <a:p>
            <a:r>
              <a:rPr lang="en-CA" sz="1400">
                <a:effectLst/>
              </a:rPr>
              <a:t>[8] “</a:t>
            </a:r>
            <a:r>
              <a:rPr lang="en-CA" sz="1400" err="1">
                <a:effectLst/>
              </a:rPr>
              <a:t>Garosa</a:t>
            </a:r>
            <a:r>
              <a:rPr lang="en-CA" sz="1400">
                <a:effectLst/>
              </a:rPr>
              <a:t> Portable High Power Hand-cranked Charging Generator USB Charging Emergency Dynamotor, Miniature Generator, USB Charging Generator | Walmart Canada.” </a:t>
            </a:r>
            <a:r>
              <a:rPr lang="en-CA" sz="1400">
                <a:effectLst/>
                <a:hlinkClick r:id="rId3"/>
              </a:rPr>
              <a:t>https://www.walmart.ca/en/ip/Garosa-Portable-High-Power-Hand-cranked-Charging-Generator-USB-Charging-Emergency-Dynamotor-Miniature-Generator-USB-Charging-Generator/PRD5PGJ5BAE3KRT</a:t>
            </a:r>
            <a:r>
              <a:rPr lang="en-CA" sz="1400">
                <a:effectLst/>
              </a:rPr>
              <a:t> (accessed Mar. 21, 2022).</a:t>
            </a:r>
          </a:p>
          <a:p>
            <a:r>
              <a:rPr lang="en-CA" sz="1400">
                <a:effectLst/>
              </a:rPr>
              <a:t>[9] “Power Box 50 Watt Pedal Generator for Sale | K-TOR.” </a:t>
            </a:r>
            <a:r>
              <a:rPr lang="en-CA" sz="1400">
                <a:effectLst/>
                <a:hlinkClick r:id="rId4"/>
              </a:rPr>
              <a:t>https://www.k-tor.com/shop/generators/power-box-50/</a:t>
            </a:r>
            <a:r>
              <a:rPr lang="en-CA" sz="1400">
                <a:effectLst/>
              </a:rPr>
              <a:t> (accessed Mar. 21, 2022).</a:t>
            </a:r>
          </a:p>
          <a:p>
            <a:endParaRPr lang="en-US" sz="1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+mj-lt"/>
              </a:rPr>
              <a:t>[#] </a:t>
            </a:r>
            <a:r>
              <a:rPr lang="en-US" sz="1400">
                <a:ea typeface="+mn-lt"/>
                <a:cs typeface="+mn-lt"/>
              </a:rPr>
              <a:t>“Beginner’s Guide to Indoor Cycling: All You Need to Get Started.” </a:t>
            </a:r>
            <a:r>
              <a:rPr lang="en-US" sz="1400" i="1" err="1">
                <a:ea typeface="+mn-lt"/>
                <a:cs typeface="+mn-lt"/>
              </a:rPr>
              <a:t>BikeRadar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>
                <a:ea typeface="+mn-lt"/>
                <a:cs typeface="+mn-lt"/>
                <a:hlinkClick r:id="rId5"/>
              </a:rPr>
              <a:t>https://www.bikeradar.com/advice/fitness-and-training/beginners-guide-to-indoor-training-all-you-need-to-get-started/</a:t>
            </a:r>
            <a:r>
              <a:rPr lang="en-US" sz="1400">
                <a:ea typeface="+mn-lt"/>
                <a:cs typeface="+mn-lt"/>
              </a:rPr>
              <a:t>. Accessed 21 Mar. 2022.</a:t>
            </a:r>
          </a:p>
          <a:p>
            <a:endParaRPr lang="en-US" sz="1400"/>
          </a:p>
          <a:p>
            <a:pPr algn="ctr"/>
            <a:br>
              <a:rPr lang="en-US"/>
            </a:br>
            <a:endParaRPr lang="en-US"/>
          </a:p>
          <a:p>
            <a:endParaRPr lang="en-US" sz="14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16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C4AAA6E-48DA-491C-BF4E-FF7FF0CEBD7C}"/>
              </a:ext>
            </a:extLst>
          </p:cNvPr>
          <p:cNvSpPr/>
          <p:nvPr/>
        </p:nvSpPr>
        <p:spPr>
          <a:xfrm rot="6769737">
            <a:off x="8610062" y="3497283"/>
            <a:ext cx="4595761" cy="4442571"/>
          </a:xfrm>
          <a:custGeom>
            <a:avLst/>
            <a:gdLst>
              <a:gd name="connsiteX0" fmla="*/ 1507788 w 1607870"/>
              <a:gd name="connsiteY0" fmla="*/ 1315272 h 1554274"/>
              <a:gd name="connsiteX1" fmla="*/ 1225071 w 1607870"/>
              <a:gd name="connsiteY1" fmla="*/ 137507 h 1554274"/>
              <a:gd name="connsiteX2" fmla="*/ 285806 w 1607870"/>
              <a:gd name="connsiteY2" fmla="*/ 104010 h 1554274"/>
              <a:gd name="connsiteX3" fmla="*/ 3089 w 1607870"/>
              <a:gd name="connsiteY3" fmla="*/ 603790 h 1554274"/>
              <a:gd name="connsiteX4" fmla="*/ 296526 w 1607870"/>
              <a:gd name="connsiteY4" fmla="*/ 999058 h 1554274"/>
              <a:gd name="connsiteX5" fmla="*/ 730651 w 1607870"/>
              <a:gd name="connsiteY5" fmla="*/ 1029875 h 1554274"/>
              <a:gd name="connsiteX6" fmla="*/ 934314 w 1607870"/>
              <a:gd name="connsiteY6" fmla="*/ 1466680 h 1554274"/>
              <a:gd name="connsiteX7" fmla="*/ 1507788 w 1607870"/>
              <a:gd name="connsiteY7" fmla="*/ 1315272 h 15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870" h="1554274">
                <a:moveTo>
                  <a:pt x="1507788" y="1315272"/>
                </a:moveTo>
                <a:cubicBezTo>
                  <a:pt x="1648477" y="1056673"/>
                  <a:pt x="1715471" y="436303"/>
                  <a:pt x="1225071" y="137507"/>
                </a:cubicBezTo>
                <a:cubicBezTo>
                  <a:pt x="886078" y="-68836"/>
                  <a:pt x="509568" y="-11221"/>
                  <a:pt x="285806" y="104010"/>
                </a:cubicBezTo>
                <a:cubicBezTo>
                  <a:pt x="98221" y="177704"/>
                  <a:pt x="-21029" y="397446"/>
                  <a:pt x="3089" y="603790"/>
                </a:cubicBezTo>
                <a:cubicBezTo>
                  <a:pt x="24527" y="788695"/>
                  <a:pt x="142438" y="937423"/>
                  <a:pt x="296526" y="999058"/>
                </a:cubicBezTo>
                <a:cubicBezTo>
                  <a:pt x="498849" y="1084811"/>
                  <a:pt x="635518" y="954841"/>
                  <a:pt x="730651" y="1029875"/>
                </a:cubicBezTo>
                <a:cubicBezTo>
                  <a:pt x="902157" y="1163864"/>
                  <a:pt x="804345" y="1339390"/>
                  <a:pt x="934314" y="1466680"/>
                </a:cubicBezTo>
                <a:cubicBezTo>
                  <a:pt x="1140657" y="1667664"/>
                  <a:pt x="1389877" y="1532335"/>
                  <a:pt x="1507788" y="131527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43A48D-4AA1-42A6-BF4D-6E4638028F90}"/>
              </a:ext>
            </a:extLst>
          </p:cNvPr>
          <p:cNvSpPr/>
          <p:nvPr/>
        </p:nvSpPr>
        <p:spPr>
          <a:xfrm rot="10552926">
            <a:off x="-795015" y="4162052"/>
            <a:ext cx="3588578" cy="3743257"/>
          </a:xfrm>
          <a:custGeom>
            <a:avLst/>
            <a:gdLst>
              <a:gd name="connsiteX0" fmla="*/ 1016551 w 1554274"/>
              <a:gd name="connsiteY0" fmla="*/ 212873 h 1621269"/>
              <a:gd name="connsiteX1" fmla="*/ 276931 w 1554274"/>
              <a:gd name="connsiteY1" fmla="*/ 34667 h 1621269"/>
              <a:gd name="connsiteX2" fmla="*/ 104085 w 1554274"/>
              <a:gd name="connsiteY2" fmla="*/ 898898 h 1621269"/>
              <a:gd name="connsiteX3" fmla="*/ 660140 w 1554274"/>
              <a:gd name="connsiteY3" fmla="*/ 1203053 h 1621269"/>
              <a:gd name="connsiteX4" fmla="*/ 1326066 w 1554274"/>
              <a:gd name="connsiteY4" fmla="*/ 1596981 h 1621269"/>
              <a:gd name="connsiteX5" fmla="*/ 1476134 w 1554274"/>
              <a:gd name="connsiteY5" fmla="*/ 998050 h 1621269"/>
              <a:gd name="connsiteX6" fmla="*/ 1016551 w 1554274"/>
              <a:gd name="connsiteY6" fmla="*/ 212873 h 16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274" h="1621269">
                <a:moveTo>
                  <a:pt x="1016551" y="212873"/>
                </a:moveTo>
                <a:cubicBezTo>
                  <a:pt x="831646" y="234311"/>
                  <a:pt x="696317" y="-107361"/>
                  <a:pt x="276931" y="34667"/>
                </a:cubicBezTo>
                <a:cubicBezTo>
                  <a:pt x="38430" y="116400"/>
                  <a:pt x="-111638" y="525068"/>
                  <a:pt x="104085" y="898898"/>
                </a:cubicBezTo>
                <a:cubicBezTo>
                  <a:pt x="271571" y="1189654"/>
                  <a:pt x="548929" y="995370"/>
                  <a:pt x="660140" y="1203053"/>
                </a:cubicBezTo>
                <a:cubicBezTo>
                  <a:pt x="850405" y="1556784"/>
                  <a:pt x="1068807" y="1708192"/>
                  <a:pt x="1326066" y="1596981"/>
                </a:cubicBezTo>
                <a:cubicBezTo>
                  <a:pt x="1604764" y="1476391"/>
                  <a:pt x="1390381" y="1227171"/>
                  <a:pt x="1476134" y="998050"/>
                </a:cubicBezTo>
                <a:cubicBezTo>
                  <a:pt x="1669079" y="483531"/>
                  <a:pt x="1506952" y="156597"/>
                  <a:pt x="1016551" y="21287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C078A-8EB6-4DBE-89D3-C66DDA76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0" y="1339485"/>
            <a:ext cx="4643036" cy="2892881"/>
          </a:xfrm>
          <a:prstGeom prst="rect">
            <a:avLst/>
          </a:prstGeom>
        </p:spPr>
      </p:pic>
      <p:pic>
        <p:nvPicPr>
          <p:cNvPr id="6" name="Picture 5" descr="A picture containing solar cell, satellite&#10;&#10;Description automatically generated">
            <a:extLst>
              <a:ext uri="{FF2B5EF4-FFF2-40B4-BE49-F238E27FC236}">
                <a16:creationId xmlns:a16="http://schemas.microsoft.com/office/drawing/2014/main" id="{C0518FBF-1256-4DA4-9B88-ABB6E873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3" y="2276624"/>
            <a:ext cx="5612674" cy="56126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FEBE61-FC27-421F-9DB1-8AD143E0C97D}"/>
              </a:ext>
            </a:extLst>
          </p:cNvPr>
          <p:cNvSpPr/>
          <p:nvPr/>
        </p:nvSpPr>
        <p:spPr>
          <a:xfrm flipH="1">
            <a:off x="48443" y="5114605"/>
            <a:ext cx="2688236" cy="200054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Old </a:t>
            </a:r>
          </a:p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Approach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54BDB-48AE-4DC4-97E5-970AEA0FF3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5" t="42221" b="6661"/>
          <a:stretch/>
        </p:blipFill>
        <p:spPr>
          <a:xfrm>
            <a:off x="6458631" y="1339484"/>
            <a:ext cx="5733369" cy="22266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A53AEC-9F4B-4474-858F-76088FA36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75" b="98655" l="27698" r="70504">
                        <a14:foregroundMark x1="33453" y1="24664" x2="65468" y2="8520"/>
                        <a14:foregroundMark x1="65468" y1="8520" x2="66547" y2="7175"/>
                        <a14:foregroundMark x1="31655" y1="86099" x2="27698" y2="59193"/>
                        <a14:foregroundMark x1="29496" y1="98655" x2="32014" y2="86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4226"/>
          <a:stretch/>
        </p:blipFill>
        <p:spPr bwMode="auto">
          <a:xfrm rot="19443886">
            <a:off x="6904302" y="3601325"/>
            <a:ext cx="1390960" cy="21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BC9CEC-138E-4026-A3BB-4383C709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58" b="90580" l="6714" r="89753">
                        <a14:foregroundMark x1="7420" y1="84783" x2="12721" y2="73188"/>
                        <a14:foregroundMark x1="15901" y1="91304" x2="38869" y2="89855"/>
                        <a14:foregroundMark x1="38869" y1="89855" x2="56184" y2="90942"/>
                        <a14:foregroundMark x1="80919" y1="11232" x2="88693" y2="11232"/>
                        <a14:foregroundMark x1="71731" y1="9058" x2="71025" y2="9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713">
            <a:off x="8921338" y="3316558"/>
            <a:ext cx="2480264" cy="24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640B3CC-E35E-4EAB-9F10-7E2908495732}"/>
              </a:ext>
            </a:extLst>
          </p:cNvPr>
          <p:cNvSpPr/>
          <p:nvPr/>
        </p:nvSpPr>
        <p:spPr>
          <a:xfrm flipH="1">
            <a:off x="9422012" y="5051471"/>
            <a:ext cx="2860270" cy="200054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</a:t>
            </a:r>
            <a:r>
              <a:rPr lang="en-US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</a:t>
            </a:r>
          </a:p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Approach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00F7352-6CDD-4FB7-95B6-6D0CF7354E79}"/>
              </a:ext>
            </a:extLst>
          </p:cNvPr>
          <p:cNvSpPr/>
          <p:nvPr/>
        </p:nvSpPr>
        <p:spPr>
          <a:xfrm rot="655371">
            <a:off x="2762467" y="-1779121"/>
            <a:ext cx="4999936" cy="4005631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A91DD2-920A-48C9-8F71-C93281F76E3F}"/>
              </a:ext>
            </a:extLst>
          </p:cNvPr>
          <p:cNvSpPr/>
          <p:nvPr/>
        </p:nvSpPr>
        <p:spPr>
          <a:xfrm flipH="1">
            <a:off x="0" y="0"/>
            <a:ext cx="12076511" cy="178510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5400">
                <a:solidFill>
                  <a:srgbClr val="549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Problem:</a:t>
            </a:r>
          </a:p>
          <a:p>
            <a:pPr marL="457200" indent="-457200">
              <a:buFontTx/>
              <a:buChar char="→"/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+mj-lt"/>
              </a:rPr>
              <a:t>Create a human powered lighting system compatible with hypermobile joints.</a:t>
            </a:r>
          </a:p>
          <a:p>
            <a:endParaRPr 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1E6054-66BE-4BBD-B599-A5A529C5F8BE}"/>
              </a:ext>
            </a:extLst>
          </p:cNvPr>
          <p:cNvSpPr/>
          <p:nvPr/>
        </p:nvSpPr>
        <p:spPr>
          <a:xfrm flipH="1">
            <a:off x="242476" y="3909319"/>
            <a:ext cx="48122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[2]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8CD66C-397F-494A-A5D1-0928731E150F}"/>
              </a:ext>
            </a:extLst>
          </p:cNvPr>
          <p:cNvSpPr/>
          <p:nvPr/>
        </p:nvSpPr>
        <p:spPr>
          <a:xfrm flipH="1">
            <a:off x="4499874" y="6051745"/>
            <a:ext cx="48122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[3]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5EED46-20A0-4302-9997-5485E1EAD772}"/>
              </a:ext>
            </a:extLst>
          </p:cNvPr>
          <p:cNvSpPr/>
          <p:nvPr/>
        </p:nvSpPr>
        <p:spPr>
          <a:xfrm flipH="1">
            <a:off x="7204134" y="5518514"/>
            <a:ext cx="48122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[4]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59950D-D409-4EC5-9A8A-9ACD5BD0A1CF}"/>
              </a:ext>
            </a:extLst>
          </p:cNvPr>
          <p:cNvSpPr/>
          <p:nvPr/>
        </p:nvSpPr>
        <p:spPr>
          <a:xfrm flipH="1">
            <a:off x="8551523" y="4765492"/>
            <a:ext cx="48122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[5]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E45A99-A00C-4402-825A-2EC07E2DB854}"/>
              </a:ext>
            </a:extLst>
          </p:cNvPr>
          <p:cNvSpPr/>
          <p:nvPr/>
        </p:nvSpPr>
        <p:spPr>
          <a:xfrm flipH="1">
            <a:off x="10994945" y="2967129"/>
            <a:ext cx="481222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414586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6C21346-9E5A-4180-92B2-2302F4BABF8D}"/>
              </a:ext>
            </a:extLst>
          </p:cNvPr>
          <p:cNvSpPr/>
          <p:nvPr/>
        </p:nvSpPr>
        <p:spPr>
          <a:xfrm rot="7200000">
            <a:off x="10778677" y="-1345570"/>
            <a:ext cx="3588578" cy="3743257"/>
          </a:xfrm>
          <a:custGeom>
            <a:avLst/>
            <a:gdLst>
              <a:gd name="connsiteX0" fmla="*/ 1016551 w 1554274"/>
              <a:gd name="connsiteY0" fmla="*/ 212873 h 1621269"/>
              <a:gd name="connsiteX1" fmla="*/ 276931 w 1554274"/>
              <a:gd name="connsiteY1" fmla="*/ 34667 h 1621269"/>
              <a:gd name="connsiteX2" fmla="*/ 104085 w 1554274"/>
              <a:gd name="connsiteY2" fmla="*/ 898898 h 1621269"/>
              <a:gd name="connsiteX3" fmla="*/ 660140 w 1554274"/>
              <a:gd name="connsiteY3" fmla="*/ 1203053 h 1621269"/>
              <a:gd name="connsiteX4" fmla="*/ 1326066 w 1554274"/>
              <a:gd name="connsiteY4" fmla="*/ 1596981 h 1621269"/>
              <a:gd name="connsiteX5" fmla="*/ 1476134 w 1554274"/>
              <a:gd name="connsiteY5" fmla="*/ 998050 h 1621269"/>
              <a:gd name="connsiteX6" fmla="*/ 1016551 w 1554274"/>
              <a:gd name="connsiteY6" fmla="*/ 212873 h 16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274" h="1621269">
                <a:moveTo>
                  <a:pt x="1016551" y="212873"/>
                </a:moveTo>
                <a:cubicBezTo>
                  <a:pt x="831646" y="234311"/>
                  <a:pt x="696317" y="-107361"/>
                  <a:pt x="276931" y="34667"/>
                </a:cubicBezTo>
                <a:cubicBezTo>
                  <a:pt x="38430" y="116400"/>
                  <a:pt x="-111638" y="525068"/>
                  <a:pt x="104085" y="898898"/>
                </a:cubicBezTo>
                <a:cubicBezTo>
                  <a:pt x="271571" y="1189654"/>
                  <a:pt x="548929" y="995370"/>
                  <a:pt x="660140" y="1203053"/>
                </a:cubicBezTo>
                <a:cubicBezTo>
                  <a:pt x="850405" y="1556784"/>
                  <a:pt x="1068807" y="1708192"/>
                  <a:pt x="1326066" y="1596981"/>
                </a:cubicBezTo>
                <a:cubicBezTo>
                  <a:pt x="1604764" y="1476391"/>
                  <a:pt x="1390381" y="1227171"/>
                  <a:pt x="1476134" y="998050"/>
                </a:cubicBezTo>
                <a:cubicBezTo>
                  <a:pt x="1669079" y="483531"/>
                  <a:pt x="1506952" y="156597"/>
                  <a:pt x="1016551" y="21287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083E655-CA3C-49AB-AA20-CE20EDD0CB08}"/>
              </a:ext>
            </a:extLst>
          </p:cNvPr>
          <p:cNvSpPr/>
          <p:nvPr/>
        </p:nvSpPr>
        <p:spPr>
          <a:xfrm>
            <a:off x="-1138019" y="3564229"/>
            <a:ext cx="5436391" cy="4929369"/>
          </a:xfrm>
          <a:custGeom>
            <a:avLst/>
            <a:gdLst>
              <a:gd name="connsiteX0" fmla="*/ 728705 w 2585991"/>
              <a:gd name="connsiteY0" fmla="*/ 1603851 h 2344810"/>
              <a:gd name="connsiteX1" fmla="*/ 826517 w 2585991"/>
              <a:gd name="connsiteY1" fmla="*/ 2234940 h 2344810"/>
              <a:gd name="connsiteX2" fmla="*/ 1780520 w 2585991"/>
              <a:gd name="connsiteY2" fmla="*/ 2055394 h 2344810"/>
              <a:gd name="connsiteX3" fmla="*/ 2130232 w 2585991"/>
              <a:gd name="connsiteY3" fmla="*/ 2185364 h 2344810"/>
              <a:gd name="connsiteX4" fmla="*/ 2595174 w 2585991"/>
              <a:gd name="connsiteY4" fmla="*/ 1775357 h 2344810"/>
              <a:gd name="connsiteX5" fmla="*/ 2450466 w 2585991"/>
              <a:gd name="connsiteY5" fmla="*/ 1465842 h 2344810"/>
              <a:gd name="connsiteX6" fmla="*/ 2308437 w 2585991"/>
              <a:gd name="connsiteY6" fmla="*/ 1543556 h 2344810"/>
              <a:gd name="connsiteX7" fmla="*/ 1957386 w 2585991"/>
              <a:gd name="connsiteY7" fmla="*/ 1096032 h 2344810"/>
              <a:gd name="connsiteX8" fmla="*/ 1398651 w 2585991"/>
              <a:gd name="connsiteY8" fmla="*/ 0 h 2344810"/>
              <a:gd name="connsiteX9" fmla="*/ 249023 w 2585991"/>
              <a:gd name="connsiteY9" fmla="*/ 444844 h 2344810"/>
              <a:gd name="connsiteX10" fmla="*/ 728705 w 2585991"/>
              <a:gd name="connsiteY10" fmla="*/ 1603851 h 23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5991" h="2344810">
                <a:moveTo>
                  <a:pt x="728705" y="1603851"/>
                </a:moveTo>
                <a:cubicBezTo>
                  <a:pt x="1048939" y="1661466"/>
                  <a:pt x="649651" y="2027257"/>
                  <a:pt x="826517" y="2234940"/>
                </a:cubicBezTo>
                <a:cubicBezTo>
                  <a:pt x="1117273" y="2575272"/>
                  <a:pt x="1495123" y="2040656"/>
                  <a:pt x="1780520" y="2055394"/>
                </a:cubicBezTo>
                <a:cubicBezTo>
                  <a:pt x="1866273" y="2059414"/>
                  <a:pt x="2044479" y="2180004"/>
                  <a:pt x="2130232" y="2185364"/>
                </a:cubicBezTo>
                <a:cubicBezTo>
                  <a:pt x="2272260" y="2196083"/>
                  <a:pt x="2577756" y="2127749"/>
                  <a:pt x="2595174" y="1775357"/>
                </a:cubicBezTo>
                <a:cubicBezTo>
                  <a:pt x="2604554" y="1589112"/>
                  <a:pt x="2529520" y="1433684"/>
                  <a:pt x="2450466" y="1465842"/>
                </a:cubicBezTo>
                <a:cubicBezTo>
                  <a:pt x="2407590" y="1483261"/>
                  <a:pt x="2395530" y="1573033"/>
                  <a:pt x="2308437" y="1543556"/>
                </a:cubicBezTo>
                <a:cubicBezTo>
                  <a:pt x="2144971" y="1488620"/>
                  <a:pt x="2028400" y="1254139"/>
                  <a:pt x="1957386" y="1096032"/>
                </a:cubicBezTo>
                <a:cubicBezTo>
                  <a:pt x="1868953" y="899068"/>
                  <a:pt x="1820717" y="0"/>
                  <a:pt x="1398651" y="0"/>
                </a:cubicBezTo>
                <a:cubicBezTo>
                  <a:pt x="1018121" y="0"/>
                  <a:pt x="866714" y="600272"/>
                  <a:pt x="249023" y="444844"/>
                </a:cubicBezTo>
                <a:cubicBezTo>
                  <a:pt x="-75231" y="364451"/>
                  <a:pt x="-229318" y="1429665"/>
                  <a:pt x="728705" y="160385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81BD4B-1192-463C-BB18-C14A30AFE880}"/>
              </a:ext>
            </a:extLst>
          </p:cNvPr>
          <p:cNvSpPr/>
          <p:nvPr/>
        </p:nvSpPr>
        <p:spPr>
          <a:xfrm rot="16200000">
            <a:off x="-1855215" y="-1417653"/>
            <a:ext cx="4595761" cy="4442571"/>
          </a:xfrm>
          <a:custGeom>
            <a:avLst/>
            <a:gdLst>
              <a:gd name="connsiteX0" fmla="*/ 1507788 w 1607870"/>
              <a:gd name="connsiteY0" fmla="*/ 1315272 h 1554274"/>
              <a:gd name="connsiteX1" fmla="*/ 1225071 w 1607870"/>
              <a:gd name="connsiteY1" fmla="*/ 137507 h 1554274"/>
              <a:gd name="connsiteX2" fmla="*/ 285806 w 1607870"/>
              <a:gd name="connsiteY2" fmla="*/ 104010 h 1554274"/>
              <a:gd name="connsiteX3" fmla="*/ 3089 w 1607870"/>
              <a:gd name="connsiteY3" fmla="*/ 603790 h 1554274"/>
              <a:gd name="connsiteX4" fmla="*/ 296526 w 1607870"/>
              <a:gd name="connsiteY4" fmla="*/ 999058 h 1554274"/>
              <a:gd name="connsiteX5" fmla="*/ 730651 w 1607870"/>
              <a:gd name="connsiteY5" fmla="*/ 1029875 h 1554274"/>
              <a:gd name="connsiteX6" fmla="*/ 934314 w 1607870"/>
              <a:gd name="connsiteY6" fmla="*/ 1466680 h 1554274"/>
              <a:gd name="connsiteX7" fmla="*/ 1507788 w 1607870"/>
              <a:gd name="connsiteY7" fmla="*/ 1315272 h 15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870" h="1554274">
                <a:moveTo>
                  <a:pt x="1507788" y="1315272"/>
                </a:moveTo>
                <a:cubicBezTo>
                  <a:pt x="1648477" y="1056673"/>
                  <a:pt x="1715471" y="436303"/>
                  <a:pt x="1225071" y="137507"/>
                </a:cubicBezTo>
                <a:cubicBezTo>
                  <a:pt x="886078" y="-68836"/>
                  <a:pt x="509568" y="-11221"/>
                  <a:pt x="285806" y="104010"/>
                </a:cubicBezTo>
                <a:cubicBezTo>
                  <a:pt x="98221" y="177704"/>
                  <a:pt x="-21029" y="397446"/>
                  <a:pt x="3089" y="603790"/>
                </a:cubicBezTo>
                <a:cubicBezTo>
                  <a:pt x="24527" y="788695"/>
                  <a:pt x="142438" y="937423"/>
                  <a:pt x="296526" y="999058"/>
                </a:cubicBezTo>
                <a:cubicBezTo>
                  <a:pt x="498849" y="1084811"/>
                  <a:pt x="635518" y="954841"/>
                  <a:pt x="730651" y="1029875"/>
                </a:cubicBezTo>
                <a:cubicBezTo>
                  <a:pt x="902157" y="1163864"/>
                  <a:pt x="804345" y="1339390"/>
                  <a:pt x="934314" y="1466680"/>
                </a:cubicBezTo>
                <a:cubicBezTo>
                  <a:pt x="1140657" y="1667664"/>
                  <a:pt x="1389877" y="1532335"/>
                  <a:pt x="1507788" y="131527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DF95AE-DB1B-4BC0-A220-C7FA441C9A87}"/>
              </a:ext>
            </a:extLst>
          </p:cNvPr>
          <p:cNvGrpSpPr/>
          <p:nvPr/>
        </p:nvGrpSpPr>
        <p:grpSpPr>
          <a:xfrm>
            <a:off x="8928885" y="374516"/>
            <a:ext cx="892454" cy="1027893"/>
            <a:chOff x="6950158" y="-3338182"/>
            <a:chExt cx="892454" cy="102789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0DF7DBD-55E5-4C13-A0F3-812E188F1B55}"/>
                </a:ext>
              </a:extLst>
            </p:cNvPr>
            <p:cNvSpPr/>
            <p:nvPr/>
          </p:nvSpPr>
          <p:spPr>
            <a:xfrm>
              <a:off x="6950158" y="-3338182"/>
              <a:ext cx="468559" cy="468558"/>
            </a:xfrm>
            <a:custGeom>
              <a:avLst/>
              <a:gdLst>
                <a:gd name="connsiteX0" fmla="*/ 234279 w 468559"/>
                <a:gd name="connsiteY0" fmla="*/ 0 h 468558"/>
                <a:gd name="connsiteX1" fmla="*/ 468559 w 468559"/>
                <a:gd name="connsiteY1" fmla="*/ 234279 h 468558"/>
                <a:gd name="connsiteX2" fmla="*/ 234279 w 468559"/>
                <a:gd name="connsiteY2" fmla="*/ 468558 h 468558"/>
                <a:gd name="connsiteX3" fmla="*/ 0 w 468559"/>
                <a:gd name="connsiteY3" fmla="*/ 234279 h 468558"/>
                <a:gd name="connsiteX4" fmla="*/ 234279 w 468559"/>
                <a:gd name="connsiteY4" fmla="*/ 0 h 46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59" h="468558">
                  <a:moveTo>
                    <a:pt x="234279" y="0"/>
                  </a:moveTo>
                  <a:cubicBezTo>
                    <a:pt x="363669" y="0"/>
                    <a:pt x="468559" y="104890"/>
                    <a:pt x="468559" y="234279"/>
                  </a:cubicBezTo>
                  <a:cubicBezTo>
                    <a:pt x="468559" y="363668"/>
                    <a:pt x="363669" y="468558"/>
                    <a:pt x="234279" y="468558"/>
                  </a:cubicBezTo>
                  <a:cubicBezTo>
                    <a:pt x="104890" y="468558"/>
                    <a:pt x="0" y="363668"/>
                    <a:pt x="0" y="234279"/>
                  </a:cubicBezTo>
                  <a:cubicBezTo>
                    <a:pt x="0" y="104890"/>
                    <a:pt x="104890" y="0"/>
                    <a:pt x="23427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5CD89-0227-4B26-9951-3ED11FEB64E5}"/>
                </a:ext>
              </a:extLst>
            </p:cNvPr>
            <p:cNvSpPr/>
            <p:nvPr/>
          </p:nvSpPr>
          <p:spPr>
            <a:xfrm>
              <a:off x="7490331" y="-3241182"/>
              <a:ext cx="238546" cy="238546"/>
            </a:xfrm>
            <a:custGeom>
              <a:avLst/>
              <a:gdLst>
                <a:gd name="connsiteX0" fmla="*/ 119273 w 238546"/>
                <a:gd name="connsiteY0" fmla="*/ 0 h 238546"/>
                <a:gd name="connsiteX1" fmla="*/ 238546 w 238546"/>
                <a:gd name="connsiteY1" fmla="*/ 119273 h 238546"/>
                <a:gd name="connsiteX2" fmla="*/ 119273 w 238546"/>
                <a:gd name="connsiteY2" fmla="*/ 238546 h 238546"/>
                <a:gd name="connsiteX3" fmla="*/ 0 w 238546"/>
                <a:gd name="connsiteY3" fmla="*/ 119273 h 238546"/>
                <a:gd name="connsiteX4" fmla="*/ 119273 w 238546"/>
                <a:gd name="connsiteY4" fmla="*/ 0 h 23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546" h="238546">
                  <a:moveTo>
                    <a:pt x="119273" y="0"/>
                  </a:moveTo>
                  <a:cubicBezTo>
                    <a:pt x="185145" y="0"/>
                    <a:pt x="238546" y="53400"/>
                    <a:pt x="238546" y="119273"/>
                  </a:cubicBezTo>
                  <a:cubicBezTo>
                    <a:pt x="238546" y="185146"/>
                    <a:pt x="185145" y="238546"/>
                    <a:pt x="119273" y="238546"/>
                  </a:cubicBezTo>
                  <a:cubicBezTo>
                    <a:pt x="53400" y="238546"/>
                    <a:pt x="0" y="185146"/>
                    <a:pt x="0" y="119273"/>
                  </a:cubicBezTo>
                  <a:cubicBezTo>
                    <a:pt x="0" y="53400"/>
                    <a:pt x="53400" y="0"/>
                    <a:pt x="11927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29CA653-7387-4BEC-82BD-D07AFB833B2D}"/>
                </a:ext>
              </a:extLst>
            </p:cNvPr>
            <p:cNvSpPr/>
            <p:nvPr/>
          </p:nvSpPr>
          <p:spPr>
            <a:xfrm>
              <a:off x="7201899" y="-2951001"/>
              <a:ext cx="640713" cy="640712"/>
            </a:xfrm>
            <a:custGeom>
              <a:avLst/>
              <a:gdLst>
                <a:gd name="connsiteX0" fmla="*/ 320357 w 640713"/>
                <a:gd name="connsiteY0" fmla="*/ 0 h 640712"/>
                <a:gd name="connsiteX1" fmla="*/ 640713 w 640713"/>
                <a:gd name="connsiteY1" fmla="*/ 320356 h 640712"/>
                <a:gd name="connsiteX2" fmla="*/ 320357 w 640713"/>
                <a:gd name="connsiteY2" fmla="*/ 640712 h 640712"/>
                <a:gd name="connsiteX3" fmla="*/ 0 w 640713"/>
                <a:gd name="connsiteY3" fmla="*/ 320356 h 640712"/>
                <a:gd name="connsiteX4" fmla="*/ 320357 w 640713"/>
                <a:gd name="connsiteY4" fmla="*/ 0 h 6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713" h="640712">
                  <a:moveTo>
                    <a:pt x="320357" y="0"/>
                  </a:moveTo>
                  <a:cubicBezTo>
                    <a:pt x="497285" y="0"/>
                    <a:pt x="640713" y="143428"/>
                    <a:pt x="640713" y="320356"/>
                  </a:cubicBezTo>
                  <a:cubicBezTo>
                    <a:pt x="640713" y="497284"/>
                    <a:pt x="497285" y="640712"/>
                    <a:pt x="320357" y="640712"/>
                  </a:cubicBezTo>
                  <a:cubicBezTo>
                    <a:pt x="143429" y="640712"/>
                    <a:pt x="0" y="497284"/>
                    <a:pt x="0" y="320356"/>
                  </a:cubicBezTo>
                  <a:cubicBezTo>
                    <a:pt x="0" y="143428"/>
                    <a:pt x="143429" y="0"/>
                    <a:pt x="32035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ABB2A29-734D-4A1E-9C7A-4AFEE7BA3C0B}"/>
              </a:ext>
            </a:extLst>
          </p:cNvPr>
          <p:cNvSpPr/>
          <p:nvPr/>
        </p:nvSpPr>
        <p:spPr>
          <a:xfrm>
            <a:off x="494407" y="4559982"/>
            <a:ext cx="412747" cy="412747"/>
          </a:xfrm>
          <a:custGeom>
            <a:avLst/>
            <a:gdLst>
              <a:gd name="connsiteX0" fmla="*/ 206374 w 412747"/>
              <a:gd name="connsiteY0" fmla="*/ 0 h 412747"/>
              <a:gd name="connsiteX1" fmla="*/ 412747 w 412747"/>
              <a:gd name="connsiteY1" fmla="*/ 206374 h 412747"/>
              <a:gd name="connsiteX2" fmla="*/ 206374 w 412747"/>
              <a:gd name="connsiteY2" fmla="*/ 412747 h 412747"/>
              <a:gd name="connsiteX3" fmla="*/ 0 w 412747"/>
              <a:gd name="connsiteY3" fmla="*/ 206374 h 412747"/>
              <a:gd name="connsiteX4" fmla="*/ 206374 w 412747"/>
              <a:gd name="connsiteY4" fmla="*/ 0 h 4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47" h="412747">
                <a:moveTo>
                  <a:pt x="206374" y="0"/>
                </a:moveTo>
                <a:cubicBezTo>
                  <a:pt x="320351" y="0"/>
                  <a:pt x="412747" y="92397"/>
                  <a:pt x="412747" y="206374"/>
                </a:cubicBezTo>
                <a:cubicBezTo>
                  <a:pt x="412747" y="320351"/>
                  <a:pt x="320351" y="412747"/>
                  <a:pt x="206374" y="412747"/>
                </a:cubicBezTo>
                <a:cubicBezTo>
                  <a:pt x="92397" y="412747"/>
                  <a:pt x="0" y="320351"/>
                  <a:pt x="0" y="206374"/>
                </a:cubicBezTo>
                <a:cubicBezTo>
                  <a:pt x="0" y="92397"/>
                  <a:pt x="92397" y="0"/>
                  <a:pt x="2063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20CF6F7-489C-4343-A029-7C61B446194E}"/>
              </a:ext>
            </a:extLst>
          </p:cNvPr>
          <p:cNvSpPr/>
          <p:nvPr/>
        </p:nvSpPr>
        <p:spPr>
          <a:xfrm>
            <a:off x="867574" y="4920557"/>
            <a:ext cx="640713" cy="640713"/>
          </a:xfrm>
          <a:custGeom>
            <a:avLst/>
            <a:gdLst>
              <a:gd name="connsiteX0" fmla="*/ 320356 w 640713"/>
              <a:gd name="connsiteY0" fmla="*/ 0 h 640713"/>
              <a:gd name="connsiteX1" fmla="*/ 640713 w 640713"/>
              <a:gd name="connsiteY1" fmla="*/ 320357 h 640713"/>
              <a:gd name="connsiteX2" fmla="*/ 320356 w 640713"/>
              <a:gd name="connsiteY2" fmla="*/ 640713 h 640713"/>
              <a:gd name="connsiteX3" fmla="*/ 0 w 640713"/>
              <a:gd name="connsiteY3" fmla="*/ 320357 h 640713"/>
              <a:gd name="connsiteX4" fmla="*/ 320356 w 640713"/>
              <a:gd name="connsiteY4" fmla="*/ 0 h 64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13" h="640713">
                <a:moveTo>
                  <a:pt x="320356" y="0"/>
                </a:moveTo>
                <a:cubicBezTo>
                  <a:pt x="497284" y="0"/>
                  <a:pt x="640713" y="143429"/>
                  <a:pt x="640713" y="320357"/>
                </a:cubicBezTo>
                <a:cubicBezTo>
                  <a:pt x="640713" y="497285"/>
                  <a:pt x="497284" y="640713"/>
                  <a:pt x="320356" y="640713"/>
                </a:cubicBezTo>
                <a:cubicBezTo>
                  <a:pt x="143428" y="640713"/>
                  <a:pt x="0" y="497285"/>
                  <a:pt x="0" y="320357"/>
                </a:cubicBezTo>
                <a:cubicBezTo>
                  <a:pt x="0" y="143429"/>
                  <a:pt x="143428" y="0"/>
                  <a:pt x="3203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EA3BF59-3B7A-410F-85F1-76299A1993A4}"/>
              </a:ext>
            </a:extLst>
          </p:cNvPr>
          <p:cNvSpPr/>
          <p:nvPr/>
        </p:nvSpPr>
        <p:spPr>
          <a:xfrm>
            <a:off x="573283" y="5034539"/>
            <a:ext cx="238546" cy="238546"/>
          </a:xfrm>
          <a:custGeom>
            <a:avLst/>
            <a:gdLst>
              <a:gd name="connsiteX0" fmla="*/ 119273 w 238546"/>
              <a:gd name="connsiteY0" fmla="*/ 0 h 238546"/>
              <a:gd name="connsiteX1" fmla="*/ 238546 w 238546"/>
              <a:gd name="connsiteY1" fmla="*/ 119273 h 238546"/>
              <a:gd name="connsiteX2" fmla="*/ 119273 w 238546"/>
              <a:gd name="connsiteY2" fmla="*/ 238546 h 238546"/>
              <a:gd name="connsiteX3" fmla="*/ 0 w 238546"/>
              <a:gd name="connsiteY3" fmla="*/ 119273 h 238546"/>
              <a:gd name="connsiteX4" fmla="*/ 119273 w 238546"/>
              <a:gd name="connsiteY4" fmla="*/ 0 h 23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46" h="238546">
                <a:moveTo>
                  <a:pt x="119273" y="0"/>
                </a:moveTo>
                <a:cubicBezTo>
                  <a:pt x="185146" y="0"/>
                  <a:pt x="238546" y="53401"/>
                  <a:pt x="238546" y="119273"/>
                </a:cubicBezTo>
                <a:cubicBezTo>
                  <a:pt x="238546" y="185146"/>
                  <a:pt x="185146" y="238546"/>
                  <a:pt x="119273" y="238546"/>
                </a:cubicBezTo>
                <a:cubicBezTo>
                  <a:pt x="53401" y="238546"/>
                  <a:pt x="0" y="185146"/>
                  <a:pt x="0" y="119273"/>
                </a:cubicBezTo>
                <a:cubicBezTo>
                  <a:pt x="0" y="53401"/>
                  <a:pt x="53401" y="0"/>
                  <a:pt x="1192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542AFDE-B209-4B4B-8E3D-56F78ACBB90C}"/>
              </a:ext>
            </a:extLst>
          </p:cNvPr>
          <p:cNvGrpSpPr/>
          <p:nvPr/>
        </p:nvGrpSpPr>
        <p:grpSpPr>
          <a:xfrm>
            <a:off x="1116250" y="158728"/>
            <a:ext cx="9590236" cy="2087613"/>
            <a:chOff x="463633" y="1618459"/>
            <a:chExt cx="9590236" cy="208761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E36D06B-7DF9-46DE-9BDB-0759A3EAFB0A}"/>
                </a:ext>
              </a:extLst>
            </p:cNvPr>
            <p:cNvSpPr/>
            <p:nvPr/>
          </p:nvSpPr>
          <p:spPr>
            <a:xfrm flipH="1">
              <a:off x="1133184" y="1618459"/>
              <a:ext cx="80212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Why Human Powered Lighting?</a:t>
              </a:r>
              <a:endParaRPr lang="en-ID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2D59E5-A284-41A8-8E29-E523B1B16F22}"/>
                </a:ext>
              </a:extLst>
            </p:cNvPr>
            <p:cNvGrpSpPr/>
            <p:nvPr/>
          </p:nvGrpSpPr>
          <p:grpSpPr>
            <a:xfrm>
              <a:off x="867869" y="3432944"/>
              <a:ext cx="1082185" cy="112170"/>
              <a:chOff x="10418971" y="4597225"/>
              <a:chExt cx="1082185" cy="112170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BF3322D-AB5C-4D2E-BCAF-78A96DA10504}"/>
                  </a:ext>
                </a:extLst>
              </p:cNvPr>
              <p:cNvSpPr txBox="1"/>
              <p:nvPr/>
            </p:nvSpPr>
            <p:spPr>
              <a:xfrm>
                <a:off x="10418971" y="4597225"/>
                <a:ext cx="783083" cy="112170"/>
              </a:xfrm>
              <a:custGeom>
                <a:avLst/>
                <a:gdLst/>
                <a:ahLst/>
                <a:cxnLst/>
                <a:rect l="l" t="t" r="r" b="b"/>
                <a:pathLst>
                  <a:path w="783083" h="112170">
                    <a:moveTo>
                      <a:pt x="686456" y="57192"/>
                    </a:moveTo>
                    <a:cubicBezTo>
                      <a:pt x="683295" y="57127"/>
                      <a:pt x="679761" y="57312"/>
                      <a:pt x="675852" y="57748"/>
                    </a:cubicBezTo>
                    <a:cubicBezTo>
                      <a:pt x="671943" y="58183"/>
                      <a:pt x="668537" y="59258"/>
                      <a:pt x="665633" y="60974"/>
                    </a:cubicBezTo>
                    <a:cubicBezTo>
                      <a:pt x="662729" y="62689"/>
                      <a:pt x="661204" y="65435"/>
                      <a:pt x="661058" y="69212"/>
                    </a:cubicBezTo>
                    <a:cubicBezTo>
                      <a:pt x="661053" y="71853"/>
                      <a:pt x="662023" y="74160"/>
                      <a:pt x="663970" y="76135"/>
                    </a:cubicBezTo>
                    <a:cubicBezTo>
                      <a:pt x="665916" y="78110"/>
                      <a:pt x="668869" y="79148"/>
                      <a:pt x="672828" y="79249"/>
                    </a:cubicBezTo>
                    <a:cubicBezTo>
                      <a:pt x="676233" y="79174"/>
                      <a:pt x="679183" y="78139"/>
                      <a:pt x="681679" y="76142"/>
                    </a:cubicBezTo>
                    <a:cubicBezTo>
                      <a:pt x="684176" y="74144"/>
                      <a:pt x="686107" y="71631"/>
                      <a:pt x="687475" y="68601"/>
                    </a:cubicBezTo>
                    <a:cubicBezTo>
                      <a:pt x="688842" y="65572"/>
                      <a:pt x="689535" y="62471"/>
                      <a:pt x="689553" y="59299"/>
                    </a:cubicBezTo>
                    <a:lnTo>
                      <a:pt x="689553" y="57192"/>
                    </a:lnTo>
                    <a:close/>
                    <a:moveTo>
                      <a:pt x="236918" y="33789"/>
                    </a:moveTo>
                    <a:cubicBezTo>
                      <a:pt x="232099" y="33730"/>
                      <a:pt x="227924" y="35490"/>
                      <a:pt x="224391" y="39069"/>
                    </a:cubicBezTo>
                    <a:cubicBezTo>
                      <a:pt x="220858" y="42648"/>
                      <a:pt x="219005" y="48403"/>
                      <a:pt x="218832" y="56333"/>
                    </a:cubicBezTo>
                    <a:cubicBezTo>
                      <a:pt x="218835" y="60118"/>
                      <a:pt x="219503" y="63696"/>
                      <a:pt x="220837" y="67068"/>
                    </a:cubicBezTo>
                    <a:cubicBezTo>
                      <a:pt x="222170" y="70440"/>
                      <a:pt x="224151" y="73193"/>
                      <a:pt x="226778" y="75326"/>
                    </a:cubicBezTo>
                    <a:cubicBezTo>
                      <a:pt x="229405" y="77460"/>
                      <a:pt x="232661" y="78561"/>
                      <a:pt x="236546" y="78629"/>
                    </a:cubicBezTo>
                    <a:cubicBezTo>
                      <a:pt x="241635" y="78586"/>
                      <a:pt x="245889" y="76629"/>
                      <a:pt x="249306" y="72761"/>
                    </a:cubicBezTo>
                    <a:cubicBezTo>
                      <a:pt x="252723" y="68893"/>
                      <a:pt x="254498" y="63376"/>
                      <a:pt x="254632" y="56209"/>
                    </a:cubicBezTo>
                    <a:cubicBezTo>
                      <a:pt x="254545" y="49314"/>
                      <a:pt x="252893" y="43874"/>
                      <a:pt x="249677" y="39890"/>
                    </a:cubicBezTo>
                    <a:cubicBezTo>
                      <a:pt x="246462" y="35905"/>
                      <a:pt x="242208" y="33872"/>
                      <a:pt x="236918" y="33789"/>
                    </a:cubicBezTo>
                    <a:close/>
                    <a:moveTo>
                      <a:pt x="745820" y="33665"/>
                    </a:moveTo>
                    <a:cubicBezTo>
                      <a:pt x="740789" y="33709"/>
                      <a:pt x="736572" y="35665"/>
                      <a:pt x="733168" y="39534"/>
                    </a:cubicBezTo>
                    <a:cubicBezTo>
                      <a:pt x="729764" y="43402"/>
                      <a:pt x="727994" y="48919"/>
                      <a:pt x="727857" y="56085"/>
                    </a:cubicBezTo>
                    <a:cubicBezTo>
                      <a:pt x="727945" y="62981"/>
                      <a:pt x="729597" y="68421"/>
                      <a:pt x="732812" y="72405"/>
                    </a:cubicBezTo>
                    <a:cubicBezTo>
                      <a:pt x="736028" y="76389"/>
                      <a:pt x="740281" y="78423"/>
                      <a:pt x="745572" y="78506"/>
                    </a:cubicBezTo>
                    <a:cubicBezTo>
                      <a:pt x="750390" y="78565"/>
                      <a:pt x="754566" y="76805"/>
                      <a:pt x="758099" y="73226"/>
                    </a:cubicBezTo>
                    <a:cubicBezTo>
                      <a:pt x="761632" y="69646"/>
                      <a:pt x="763484" y="63892"/>
                      <a:pt x="763657" y="55962"/>
                    </a:cubicBezTo>
                    <a:cubicBezTo>
                      <a:pt x="763660" y="52177"/>
                      <a:pt x="763008" y="48598"/>
                      <a:pt x="761703" y="45226"/>
                    </a:cubicBezTo>
                    <a:cubicBezTo>
                      <a:pt x="760398" y="41854"/>
                      <a:pt x="758425" y="39102"/>
                      <a:pt x="755785" y="36969"/>
                    </a:cubicBezTo>
                    <a:cubicBezTo>
                      <a:pt x="753144" y="34835"/>
                      <a:pt x="749823" y="33734"/>
                      <a:pt x="745820" y="33665"/>
                    </a:cubicBezTo>
                    <a:close/>
                    <a:moveTo>
                      <a:pt x="463413" y="33665"/>
                    </a:moveTo>
                    <a:cubicBezTo>
                      <a:pt x="457371" y="33782"/>
                      <a:pt x="452329" y="35872"/>
                      <a:pt x="448285" y="39936"/>
                    </a:cubicBezTo>
                    <a:cubicBezTo>
                      <a:pt x="444241" y="44001"/>
                      <a:pt x="442141" y="49342"/>
                      <a:pt x="441983" y="55962"/>
                    </a:cubicBezTo>
                    <a:cubicBezTo>
                      <a:pt x="442141" y="62645"/>
                      <a:pt x="444241" y="68044"/>
                      <a:pt x="448285" y="72157"/>
                    </a:cubicBezTo>
                    <a:cubicBezTo>
                      <a:pt x="452329" y="76271"/>
                      <a:pt x="457371" y="78387"/>
                      <a:pt x="463413" y="78506"/>
                    </a:cubicBezTo>
                    <a:cubicBezTo>
                      <a:pt x="469513" y="78387"/>
                      <a:pt x="474592" y="76271"/>
                      <a:pt x="478649" y="72157"/>
                    </a:cubicBezTo>
                    <a:cubicBezTo>
                      <a:pt x="482705" y="68044"/>
                      <a:pt x="484811" y="62645"/>
                      <a:pt x="484966" y="55962"/>
                    </a:cubicBezTo>
                    <a:cubicBezTo>
                      <a:pt x="484811" y="49342"/>
                      <a:pt x="482705" y="44001"/>
                      <a:pt x="478649" y="39936"/>
                    </a:cubicBezTo>
                    <a:cubicBezTo>
                      <a:pt x="474592" y="35872"/>
                      <a:pt x="469513" y="33782"/>
                      <a:pt x="463413" y="33665"/>
                    </a:cubicBezTo>
                    <a:close/>
                    <a:moveTo>
                      <a:pt x="613461" y="32799"/>
                    </a:moveTo>
                    <a:cubicBezTo>
                      <a:pt x="608797" y="32814"/>
                      <a:pt x="604807" y="34178"/>
                      <a:pt x="601491" y="36889"/>
                    </a:cubicBezTo>
                    <a:cubicBezTo>
                      <a:pt x="598174" y="39600"/>
                      <a:pt x="596012" y="43566"/>
                      <a:pt x="595002" y="48788"/>
                    </a:cubicBezTo>
                    <a:lnTo>
                      <a:pt x="628203" y="48788"/>
                    </a:lnTo>
                    <a:cubicBezTo>
                      <a:pt x="627914" y="43566"/>
                      <a:pt x="626386" y="39600"/>
                      <a:pt x="623619" y="36889"/>
                    </a:cubicBezTo>
                    <a:cubicBezTo>
                      <a:pt x="620852" y="34178"/>
                      <a:pt x="617466" y="32814"/>
                      <a:pt x="613461" y="32799"/>
                    </a:cubicBezTo>
                    <a:close/>
                    <a:moveTo>
                      <a:pt x="308661" y="32799"/>
                    </a:moveTo>
                    <a:cubicBezTo>
                      <a:pt x="303997" y="32814"/>
                      <a:pt x="300007" y="34178"/>
                      <a:pt x="296691" y="36889"/>
                    </a:cubicBezTo>
                    <a:cubicBezTo>
                      <a:pt x="293374" y="39600"/>
                      <a:pt x="291212" y="43566"/>
                      <a:pt x="290202" y="48788"/>
                    </a:cubicBezTo>
                    <a:lnTo>
                      <a:pt x="323403" y="48788"/>
                    </a:lnTo>
                    <a:cubicBezTo>
                      <a:pt x="323114" y="43566"/>
                      <a:pt x="321586" y="39600"/>
                      <a:pt x="318819" y="36889"/>
                    </a:cubicBezTo>
                    <a:cubicBezTo>
                      <a:pt x="316052" y="34178"/>
                      <a:pt x="312666" y="32814"/>
                      <a:pt x="308661" y="32799"/>
                    </a:cubicBezTo>
                    <a:close/>
                    <a:moveTo>
                      <a:pt x="161925" y="24766"/>
                    </a:moveTo>
                    <a:lnTo>
                      <a:pt x="173684" y="24766"/>
                    </a:lnTo>
                    <a:cubicBezTo>
                      <a:pt x="176448" y="24748"/>
                      <a:pt x="178463" y="25371"/>
                      <a:pt x="179728" y="26636"/>
                    </a:cubicBezTo>
                    <a:cubicBezTo>
                      <a:pt x="180993" y="27900"/>
                      <a:pt x="181616" y="29915"/>
                      <a:pt x="181598" y="32678"/>
                    </a:cubicBezTo>
                    <a:lnTo>
                      <a:pt x="181598" y="74418"/>
                    </a:lnTo>
                    <a:cubicBezTo>
                      <a:pt x="181603" y="75345"/>
                      <a:pt x="181841" y="76031"/>
                      <a:pt x="182310" y="76478"/>
                    </a:cubicBezTo>
                    <a:cubicBezTo>
                      <a:pt x="182780" y="76924"/>
                      <a:pt x="183450" y="77146"/>
                      <a:pt x="184322" y="77144"/>
                    </a:cubicBezTo>
                    <a:lnTo>
                      <a:pt x="189399" y="77144"/>
                    </a:lnTo>
                    <a:lnTo>
                      <a:pt x="189399" y="87405"/>
                    </a:lnTo>
                    <a:lnTo>
                      <a:pt x="177641" y="87405"/>
                    </a:lnTo>
                    <a:cubicBezTo>
                      <a:pt x="174877" y="87424"/>
                      <a:pt x="172862" y="86800"/>
                      <a:pt x="171597" y="85535"/>
                    </a:cubicBezTo>
                    <a:cubicBezTo>
                      <a:pt x="170332" y="84271"/>
                      <a:pt x="169708" y="82257"/>
                      <a:pt x="169726" y="79493"/>
                    </a:cubicBezTo>
                    <a:lnTo>
                      <a:pt x="169726" y="37753"/>
                    </a:lnTo>
                    <a:cubicBezTo>
                      <a:pt x="169721" y="36826"/>
                      <a:pt x="169484" y="36140"/>
                      <a:pt x="169015" y="35693"/>
                    </a:cubicBezTo>
                    <a:cubicBezTo>
                      <a:pt x="168545" y="35247"/>
                      <a:pt x="167874" y="35025"/>
                      <a:pt x="167002" y="35028"/>
                    </a:cubicBezTo>
                    <a:lnTo>
                      <a:pt x="161925" y="35028"/>
                    </a:lnTo>
                    <a:close/>
                    <a:moveTo>
                      <a:pt x="55045" y="24766"/>
                    </a:moveTo>
                    <a:lnTo>
                      <a:pt x="62598" y="24766"/>
                    </a:lnTo>
                    <a:cubicBezTo>
                      <a:pt x="65321" y="24711"/>
                      <a:pt x="67364" y="25160"/>
                      <a:pt x="68726" y="26110"/>
                    </a:cubicBezTo>
                    <a:cubicBezTo>
                      <a:pt x="70088" y="27061"/>
                      <a:pt x="71140" y="28838"/>
                      <a:pt x="71883" y="31442"/>
                    </a:cubicBezTo>
                    <a:lnTo>
                      <a:pt x="83026" y="68721"/>
                    </a:lnTo>
                    <a:cubicBezTo>
                      <a:pt x="83521" y="70409"/>
                      <a:pt x="83892" y="71926"/>
                      <a:pt x="84140" y="73273"/>
                    </a:cubicBezTo>
                    <a:cubicBezTo>
                      <a:pt x="84388" y="74620"/>
                      <a:pt x="84511" y="75333"/>
                      <a:pt x="84511" y="75410"/>
                    </a:cubicBezTo>
                    <a:lnTo>
                      <a:pt x="84759" y="75410"/>
                    </a:lnTo>
                    <a:cubicBezTo>
                      <a:pt x="84769" y="75333"/>
                      <a:pt x="84934" y="74620"/>
                      <a:pt x="85254" y="73273"/>
                    </a:cubicBezTo>
                    <a:cubicBezTo>
                      <a:pt x="85574" y="71926"/>
                      <a:pt x="85987" y="70409"/>
                      <a:pt x="86492" y="68721"/>
                    </a:cubicBezTo>
                    <a:lnTo>
                      <a:pt x="99987" y="25013"/>
                    </a:lnTo>
                    <a:lnTo>
                      <a:pt x="111006" y="25013"/>
                    </a:lnTo>
                    <a:lnTo>
                      <a:pt x="124625" y="68721"/>
                    </a:lnTo>
                    <a:cubicBezTo>
                      <a:pt x="125125" y="70409"/>
                      <a:pt x="125517" y="71926"/>
                      <a:pt x="125801" y="73273"/>
                    </a:cubicBezTo>
                    <a:cubicBezTo>
                      <a:pt x="126084" y="74620"/>
                      <a:pt x="126229" y="75333"/>
                      <a:pt x="126234" y="75410"/>
                    </a:cubicBezTo>
                    <a:lnTo>
                      <a:pt x="126482" y="75410"/>
                    </a:lnTo>
                    <a:cubicBezTo>
                      <a:pt x="126482" y="75333"/>
                      <a:pt x="126605" y="74620"/>
                      <a:pt x="126853" y="73273"/>
                    </a:cubicBezTo>
                    <a:cubicBezTo>
                      <a:pt x="127101" y="71926"/>
                      <a:pt x="127472" y="70409"/>
                      <a:pt x="127967" y="68721"/>
                    </a:cubicBezTo>
                    <a:lnTo>
                      <a:pt x="138986" y="31442"/>
                    </a:lnTo>
                    <a:cubicBezTo>
                      <a:pt x="139734" y="28838"/>
                      <a:pt x="140807" y="27061"/>
                      <a:pt x="142205" y="26110"/>
                    </a:cubicBezTo>
                    <a:cubicBezTo>
                      <a:pt x="143603" y="25160"/>
                      <a:pt x="145666" y="24711"/>
                      <a:pt x="148395" y="24766"/>
                    </a:cubicBezTo>
                    <a:lnTo>
                      <a:pt x="155824" y="24766"/>
                    </a:lnTo>
                    <a:lnTo>
                      <a:pt x="155824" y="35028"/>
                    </a:lnTo>
                    <a:lnTo>
                      <a:pt x="154090" y="35028"/>
                    </a:lnTo>
                    <a:cubicBezTo>
                      <a:pt x="153103" y="35007"/>
                      <a:pt x="152293" y="35172"/>
                      <a:pt x="151661" y="35523"/>
                    </a:cubicBezTo>
                    <a:cubicBezTo>
                      <a:pt x="151029" y="35874"/>
                      <a:pt x="150559" y="36535"/>
                      <a:pt x="150252" y="37505"/>
                    </a:cubicBezTo>
                    <a:lnTo>
                      <a:pt x="133786" y="87405"/>
                    </a:lnTo>
                    <a:lnTo>
                      <a:pt x="120291" y="87405"/>
                    </a:lnTo>
                    <a:lnTo>
                      <a:pt x="107292" y="47167"/>
                    </a:lnTo>
                    <a:cubicBezTo>
                      <a:pt x="106786" y="45474"/>
                      <a:pt x="106373" y="43936"/>
                      <a:pt x="106054" y="42553"/>
                    </a:cubicBezTo>
                    <a:cubicBezTo>
                      <a:pt x="105734" y="41170"/>
                      <a:pt x="105569" y="40437"/>
                      <a:pt x="105558" y="40354"/>
                    </a:cubicBezTo>
                    <a:lnTo>
                      <a:pt x="105311" y="40354"/>
                    </a:lnTo>
                    <a:cubicBezTo>
                      <a:pt x="105300" y="40437"/>
                      <a:pt x="105135" y="41170"/>
                      <a:pt x="104816" y="42553"/>
                    </a:cubicBezTo>
                    <a:cubicBezTo>
                      <a:pt x="104496" y="43936"/>
                      <a:pt x="104083" y="45474"/>
                      <a:pt x="103577" y="47167"/>
                    </a:cubicBezTo>
                    <a:lnTo>
                      <a:pt x="90702" y="87405"/>
                    </a:lnTo>
                    <a:lnTo>
                      <a:pt x="77083" y="87405"/>
                    </a:lnTo>
                    <a:lnTo>
                      <a:pt x="60617" y="37505"/>
                    </a:lnTo>
                    <a:cubicBezTo>
                      <a:pt x="60310" y="36535"/>
                      <a:pt x="59840" y="35874"/>
                      <a:pt x="59209" y="35523"/>
                    </a:cubicBezTo>
                    <a:cubicBezTo>
                      <a:pt x="58577" y="35172"/>
                      <a:pt x="57767" y="35007"/>
                      <a:pt x="56779" y="35028"/>
                    </a:cubicBezTo>
                    <a:lnTo>
                      <a:pt x="55045" y="35028"/>
                    </a:lnTo>
                    <a:close/>
                    <a:moveTo>
                      <a:pt x="572018" y="24023"/>
                    </a:moveTo>
                    <a:cubicBezTo>
                      <a:pt x="572857" y="24033"/>
                      <a:pt x="573595" y="24074"/>
                      <a:pt x="574232" y="24146"/>
                    </a:cubicBezTo>
                    <a:cubicBezTo>
                      <a:pt x="574869" y="24218"/>
                      <a:pt x="575204" y="24260"/>
                      <a:pt x="575238" y="24270"/>
                    </a:cubicBezTo>
                    <a:lnTo>
                      <a:pt x="575238" y="36142"/>
                    </a:lnTo>
                    <a:cubicBezTo>
                      <a:pt x="575212" y="36126"/>
                      <a:pt x="574861" y="36065"/>
                      <a:pt x="574185" y="35956"/>
                    </a:cubicBezTo>
                    <a:cubicBezTo>
                      <a:pt x="573509" y="35848"/>
                      <a:pt x="572663" y="35786"/>
                      <a:pt x="571647" y="35770"/>
                    </a:cubicBezTo>
                    <a:cubicBezTo>
                      <a:pt x="567734" y="35804"/>
                      <a:pt x="564199" y="37099"/>
                      <a:pt x="561044" y="39655"/>
                    </a:cubicBezTo>
                    <a:cubicBezTo>
                      <a:pt x="557889" y="42212"/>
                      <a:pt x="555563" y="45829"/>
                      <a:pt x="554064" y="50506"/>
                    </a:cubicBezTo>
                    <a:cubicBezTo>
                      <a:pt x="553514" y="52306"/>
                      <a:pt x="553127" y="54153"/>
                      <a:pt x="552903" y="56047"/>
                    </a:cubicBezTo>
                    <a:cubicBezTo>
                      <a:pt x="552679" y="57940"/>
                      <a:pt x="552570" y="59849"/>
                      <a:pt x="552578" y="61774"/>
                    </a:cubicBezTo>
                    <a:lnTo>
                      <a:pt x="552578" y="87406"/>
                    </a:lnTo>
                    <a:lnTo>
                      <a:pt x="540582" y="87406"/>
                    </a:lnTo>
                    <a:lnTo>
                      <a:pt x="540582" y="37752"/>
                    </a:lnTo>
                    <a:cubicBezTo>
                      <a:pt x="540577" y="36826"/>
                      <a:pt x="540340" y="36139"/>
                      <a:pt x="539870" y="35693"/>
                    </a:cubicBezTo>
                    <a:cubicBezTo>
                      <a:pt x="539401" y="35247"/>
                      <a:pt x="538730" y="35025"/>
                      <a:pt x="537858" y="35028"/>
                    </a:cubicBezTo>
                    <a:lnTo>
                      <a:pt x="532781" y="35028"/>
                    </a:lnTo>
                    <a:lnTo>
                      <a:pt x="532781" y="24766"/>
                    </a:lnTo>
                    <a:lnTo>
                      <a:pt x="544169" y="24766"/>
                    </a:lnTo>
                    <a:cubicBezTo>
                      <a:pt x="546884" y="24753"/>
                      <a:pt x="548904" y="25335"/>
                      <a:pt x="550228" y="26512"/>
                    </a:cubicBezTo>
                    <a:cubicBezTo>
                      <a:pt x="551553" y="27689"/>
                      <a:pt x="552212" y="29539"/>
                      <a:pt x="552207" y="32060"/>
                    </a:cubicBezTo>
                    <a:lnTo>
                      <a:pt x="552207" y="36018"/>
                    </a:lnTo>
                    <a:cubicBezTo>
                      <a:pt x="552197" y="37282"/>
                      <a:pt x="552155" y="38314"/>
                      <a:pt x="552083" y="39114"/>
                    </a:cubicBezTo>
                    <a:cubicBezTo>
                      <a:pt x="552011" y="39913"/>
                      <a:pt x="551970" y="40326"/>
                      <a:pt x="551960" y="40352"/>
                    </a:cubicBezTo>
                    <a:lnTo>
                      <a:pt x="552207" y="40352"/>
                    </a:lnTo>
                    <a:cubicBezTo>
                      <a:pt x="553729" y="35665"/>
                      <a:pt x="556195" y="31799"/>
                      <a:pt x="559605" y="28753"/>
                    </a:cubicBezTo>
                    <a:cubicBezTo>
                      <a:pt x="563015" y="25708"/>
                      <a:pt x="567153" y="24131"/>
                      <a:pt x="572018" y="24023"/>
                    </a:cubicBezTo>
                    <a:close/>
                    <a:moveTo>
                      <a:pt x="675676" y="23280"/>
                    </a:moveTo>
                    <a:cubicBezTo>
                      <a:pt x="685634" y="23434"/>
                      <a:pt x="692464" y="25784"/>
                      <a:pt x="696166" y="30332"/>
                    </a:cubicBezTo>
                    <a:cubicBezTo>
                      <a:pt x="699868" y="34880"/>
                      <a:pt x="701621" y="40701"/>
                      <a:pt x="701425" y="47796"/>
                    </a:cubicBezTo>
                    <a:lnTo>
                      <a:pt x="701425" y="74417"/>
                    </a:lnTo>
                    <a:cubicBezTo>
                      <a:pt x="701430" y="75344"/>
                      <a:pt x="701668" y="76031"/>
                      <a:pt x="702137" y="76477"/>
                    </a:cubicBezTo>
                    <a:cubicBezTo>
                      <a:pt x="702607" y="76924"/>
                      <a:pt x="703277" y="77146"/>
                      <a:pt x="704149" y="77144"/>
                    </a:cubicBezTo>
                    <a:lnTo>
                      <a:pt x="709226" y="77144"/>
                    </a:lnTo>
                    <a:lnTo>
                      <a:pt x="709226" y="87405"/>
                    </a:lnTo>
                    <a:lnTo>
                      <a:pt x="697963" y="87405"/>
                    </a:lnTo>
                    <a:cubicBezTo>
                      <a:pt x="695203" y="87385"/>
                      <a:pt x="693209" y="86746"/>
                      <a:pt x="691980" y="85489"/>
                    </a:cubicBezTo>
                    <a:cubicBezTo>
                      <a:pt x="690751" y="84232"/>
                      <a:pt x="690149" y="82481"/>
                      <a:pt x="690172" y="80234"/>
                    </a:cubicBezTo>
                    <a:cubicBezTo>
                      <a:pt x="690182" y="79160"/>
                      <a:pt x="690223" y="78279"/>
                      <a:pt x="690295" y="77591"/>
                    </a:cubicBezTo>
                    <a:cubicBezTo>
                      <a:pt x="690368" y="76903"/>
                      <a:pt x="690409" y="76546"/>
                      <a:pt x="690419" y="76522"/>
                    </a:cubicBezTo>
                    <a:lnTo>
                      <a:pt x="690172" y="76522"/>
                    </a:lnTo>
                    <a:cubicBezTo>
                      <a:pt x="690203" y="76675"/>
                      <a:pt x="689590" y="77744"/>
                      <a:pt x="688332" y="79729"/>
                    </a:cubicBezTo>
                    <a:cubicBezTo>
                      <a:pt x="687074" y="81714"/>
                      <a:pt x="684983" y="83700"/>
                      <a:pt x="682060" y="85685"/>
                    </a:cubicBezTo>
                    <a:cubicBezTo>
                      <a:pt x="679137" y="87670"/>
                      <a:pt x="675192" y="88739"/>
                      <a:pt x="670226" y="88891"/>
                    </a:cubicBezTo>
                    <a:cubicBezTo>
                      <a:pt x="666571" y="88888"/>
                      <a:pt x="663135" y="88167"/>
                      <a:pt x="659918" y="86729"/>
                    </a:cubicBezTo>
                    <a:cubicBezTo>
                      <a:pt x="656701" y="85292"/>
                      <a:pt x="654083" y="83159"/>
                      <a:pt x="652063" y="80332"/>
                    </a:cubicBezTo>
                    <a:cubicBezTo>
                      <a:pt x="650043" y="77505"/>
                      <a:pt x="649002" y="74005"/>
                      <a:pt x="648939" y="69832"/>
                    </a:cubicBezTo>
                    <a:cubicBezTo>
                      <a:pt x="649053" y="64833"/>
                      <a:pt x="650526" y="60880"/>
                      <a:pt x="653359" y="57972"/>
                    </a:cubicBezTo>
                    <a:cubicBezTo>
                      <a:pt x="656191" y="55065"/>
                      <a:pt x="659695" y="52926"/>
                      <a:pt x="663872" y="51557"/>
                    </a:cubicBezTo>
                    <a:cubicBezTo>
                      <a:pt x="668049" y="50187"/>
                      <a:pt x="672212" y="49310"/>
                      <a:pt x="676360" y="48925"/>
                    </a:cubicBezTo>
                    <a:cubicBezTo>
                      <a:pt x="680509" y="48539"/>
                      <a:pt x="683957" y="48370"/>
                      <a:pt x="686704" y="48416"/>
                    </a:cubicBezTo>
                    <a:lnTo>
                      <a:pt x="689429" y="48416"/>
                    </a:lnTo>
                    <a:lnTo>
                      <a:pt x="689429" y="47796"/>
                    </a:lnTo>
                    <a:cubicBezTo>
                      <a:pt x="689463" y="42345"/>
                      <a:pt x="688374" y="38467"/>
                      <a:pt x="686162" y="36161"/>
                    </a:cubicBezTo>
                    <a:cubicBezTo>
                      <a:pt x="683949" y="33855"/>
                      <a:pt x="680413" y="32734"/>
                      <a:pt x="675552" y="32799"/>
                    </a:cubicBezTo>
                    <a:cubicBezTo>
                      <a:pt x="674489" y="32783"/>
                      <a:pt x="673160" y="32897"/>
                      <a:pt x="671564" y="33143"/>
                    </a:cubicBezTo>
                    <a:cubicBezTo>
                      <a:pt x="669969" y="33389"/>
                      <a:pt x="668539" y="33861"/>
                      <a:pt x="667274" y="34561"/>
                    </a:cubicBezTo>
                    <a:cubicBezTo>
                      <a:pt x="666009" y="35262"/>
                      <a:pt x="665340" y="36285"/>
                      <a:pt x="665268" y="37633"/>
                    </a:cubicBezTo>
                    <a:lnTo>
                      <a:pt x="665268" y="41227"/>
                    </a:lnTo>
                    <a:lnTo>
                      <a:pt x="654016" y="41227"/>
                    </a:lnTo>
                    <a:lnTo>
                      <a:pt x="654016" y="35030"/>
                    </a:lnTo>
                    <a:cubicBezTo>
                      <a:pt x="654171" y="31653"/>
                      <a:pt x="655593" y="29116"/>
                      <a:pt x="658282" y="27420"/>
                    </a:cubicBezTo>
                    <a:cubicBezTo>
                      <a:pt x="660971" y="25725"/>
                      <a:pt x="663998" y="24599"/>
                      <a:pt x="667362" y="24044"/>
                    </a:cubicBezTo>
                    <a:cubicBezTo>
                      <a:pt x="670726" y="23490"/>
                      <a:pt x="673497" y="23235"/>
                      <a:pt x="675676" y="23280"/>
                    </a:cubicBezTo>
                    <a:close/>
                    <a:moveTo>
                      <a:pt x="613585" y="23280"/>
                    </a:moveTo>
                    <a:cubicBezTo>
                      <a:pt x="619454" y="23341"/>
                      <a:pt x="624392" y="24675"/>
                      <a:pt x="628397" y="27280"/>
                    </a:cubicBezTo>
                    <a:cubicBezTo>
                      <a:pt x="632402" y="29886"/>
                      <a:pt x="635431" y="33393"/>
                      <a:pt x="637482" y="37801"/>
                    </a:cubicBezTo>
                    <a:cubicBezTo>
                      <a:pt x="639533" y="42209"/>
                      <a:pt x="640562" y="47149"/>
                      <a:pt x="640570" y="52619"/>
                    </a:cubicBezTo>
                    <a:cubicBezTo>
                      <a:pt x="640554" y="53528"/>
                      <a:pt x="640493" y="54553"/>
                      <a:pt x="640384" y="55694"/>
                    </a:cubicBezTo>
                    <a:cubicBezTo>
                      <a:pt x="640276" y="56835"/>
                      <a:pt x="640214" y="57458"/>
                      <a:pt x="640199" y="57564"/>
                    </a:cubicBezTo>
                    <a:lnTo>
                      <a:pt x="594507" y="57564"/>
                    </a:lnTo>
                    <a:cubicBezTo>
                      <a:pt x="595033" y="64291"/>
                      <a:pt x="597325" y="69455"/>
                      <a:pt x="601382" y="73053"/>
                    </a:cubicBezTo>
                    <a:cubicBezTo>
                      <a:pt x="605439" y="76652"/>
                      <a:pt x="610333" y="78469"/>
                      <a:pt x="616062" y="78506"/>
                    </a:cubicBezTo>
                    <a:cubicBezTo>
                      <a:pt x="619682" y="78415"/>
                      <a:pt x="622862" y="77783"/>
                      <a:pt x="625603" y="76610"/>
                    </a:cubicBezTo>
                    <a:cubicBezTo>
                      <a:pt x="628344" y="75437"/>
                      <a:pt x="630487" y="74263"/>
                      <a:pt x="632031" y="73090"/>
                    </a:cubicBezTo>
                    <a:cubicBezTo>
                      <a:pt x="633575" y="71917"/>
                      <a:pt x="634360" y="71285"/>
                      <a:pt x="634386" y="71195"/>
                    </a:cubicBezTo>
                    <a:lnTo>
                      <a:pt x="639580" y="79742"/>
                    </a:lnTo>
                    <a:cubicBezTo>
                      <a:pt x="639558" y="79855"/>
                      <a:pt x="638573" y="80646"/>
                      <a:pt x="636625" y="82114"/>
                    </a:cubicBezTo>
                    <a:cubicBezTo>
                      <a:pt x="634678" y="83583"/>
                      <a:pt x="631905" y="85051"/>
                      <a:pt x="628306" y="86519"/>
                    </a:cubicBezTo>
                    <a:cubicBezTo>
                      <a:pt x="624708" y="87988"/>
                      <a:pt x="620420" y="88778"/>
                      <a:pt x="615443" y="88891"/>
                    </a:cubicBezTo>
                    <a:cubicBezTo>
                      <a:pt x="605384" y="88686"/>
                      <a:pt x="597355" y="85540"/>
                      <a:pt x="591359" y="79455"/>
                    </a:cubicBezTo>
                    <a:cubicBezTo>
                      <a:pt x="585362" y="73369"/>
                      <a:pt x="582289" y="65578"/>
                      <a:pt x="582140" y="56080"/>
                    </a:cubicBezTo>
                    <a:cubicBezTo>
                      <a:pt x="582335" y="45992"/>
                      <a:pt x="585346" y="38033"/>
                      <a:pt x="591173" y="32204"/>
                    </a:cubicBezTo>
                    <a:cubicBezTo>
                      <a:pt x="596999" y="26375"/>
                      <a:pt x="604470" y="23400"/>
                      <a:pt x="613585" y="23280"/>
                    </a:cubicBezTo>
                    <a:close/>
                    <a:moveTo>
                      <a:pt x="463413" y="23280"/>
                    </a:moveTo>
                    <a:cubicBezTo>
                      <a:pt x="469718" y="23332"/>
                      <a:pt x="475410" y="24753"/>
                      <a:pt x="480488" y="27541"/>
                    </a:cubicBezTo>
                    <a:cubicBezTo>
                      <a:pt x="485565" y="30330"/>
                      <a:pt x="489604" y="34171"/>
                      <a:pt x="492604" y="39065"/>
                    </a:cubicBezTo>
                    <a:cubicBezTo>
                      <a:pt x="495603" y="43960"/>
                      <a:pt x="497138" y="49592"/>
                      <a:pt x="497209" y="55962"/>
                    </a:cubicBezTo>
                    <a:cubicBezTo>
                      <a:pt x="497138" y="62373"/>
                      <a:pt x="495603" y="68045"/>
                      <a:pt x="492604" y="72977"/>
                    </a:cubicBezTo>
                    <a:cubicBezTo>
                      <a:pt x="489604" y="77909"/>
                      <a:pt x="485565" y="81781"/>
                      <a:pt x="480488" y="84593"/>
                    </a:cubicBezTo>
                    <a:cubicBezTo>
                      <a:pt x="475410" y="87405"/>
                      <a:pt x="469718" y="88838"/>
                      <a:pt x="463413" y="88891"/>
                    </a:cubicBezTo>
                    <a:cubicBezTo>
                      <a:pt x="457109" y="88838"/>
                      <a:pt x="451428" y="87405"/>
                      <a:pt x="446370" y="84593"/>
                    </a:cubicBezTo>
                    <a:cubicBezTo>
                      <a:pt x="441312" y="81781"/>
                      <a:pt x="437293" y="77909"/>
                      <a:pt x="434313" y="72977"/>
                    </a:cubicBezTo>
                    <a:cubicBezTo>
                      <a:pt x="431334" y="68045"/>
                      <a:pt x="429809" y="62373"/>
                      <a:pt x="429740" y="55962"/>
                    </a:cubicBezTo>
                    <a:cubicBezTo>
                      <a:pt x="429809" y="49592"/>
                      <a:pt x="431334" y="43960"/>
                      <a:pt x="434313" y="39065"/>
                    </a:cubicBezTo>
                    <a:cubicBezTo>
                      <a:pt x="437293" y="34171"/>
                      <a:pt x="441312" y="30330"/>
                      <a:pt x="446370" y="27541"/>
                    </a:cubicBezTo>
                    <a:cubicBezTo>
                      <a:pt x="451428" y="24753"/>
                      <a:pt x="457109" y="23332"/>
                      <a:pt x="463413" y="23280"/>
                    </a:cubicBezTo>
                    <a:close/>
                    <a:moveTo>
                      <a:pt x="308785" y="23280"/>
                    </a:moveTo>
                    <a:cubicBezTo>
                      <a:pt x="314654" y="23341"/>
                      <a:pt x="319592" y="24675"/>
                      <a:pt x="323597" y="27280"/>
                    </a:cubicBezTo>
                    <a:cubicBezTo>
                      <a:pt x="327602" y="29886"/>
                      <a:pt x="330631" y="33393"/>
                      <a:pt x="332682" y="37801"/>
                    </a:cubicBezTo>
                    <a:cubicBezTo>
                      <a:pt x="334733" y="42209"/>
                      <a:pt x="335762" y="47149"/>
                      <a:pt x="335770" y="52619"/>
                    </a:cubicBezTo>
                    <a:cubicBezTo>
                      <a:pt x="335754" y="53528"/>
                      <a:pt x="335693" y="54553"/>
                      <a:pt x="335584" y="55694"/>
                    </a:cubicBezTo>
                    <a:cubicBezTo>
                      <a:pt x="335476" y="56835"/>
                      <a:pt x="335414" y="57458"/>
                      <a:pt x="335399" y="57564"/>
                    </a:cubicBezTo>
                    <a:lnTo>
                      <a:pt x="289707" y="57564"/>
                    </a:lnTo>
                    <a:cubicBezTo>
                      <a:pt x="290233" y="64291"/>
                      <a:pt x="292525" y="69455"/>
                      <a:pt x="296582" y="73053"/>
                    </a:cubicBezTo>
                    <a:cubicBezTo>
                      <a:pt x="300640" y="76652"/>
                      <a:pt x="305533" y="78469"/>
                      <a:pt x="311262" y="78506"/>
                    </a:cubicBezTo>
                    <a:cubicBezTo>
                      <a:pt x="314882" y="78415"/>
                      <a:pt x="318062" y="77783"/>
                      <a:pt x="320803" y="76610"/>
                    </a:cubicBezTo>
                    <a:cubicBezTo>
                      <a:pt x="323544" y="75437"/>
                      <a:pt x="325687" y="74263"/>
                      <a:pt x="327231" y="73090"/>
                    </a:cubicBezTo>
                    <a:cubicBezTo>
                      <a:pt x="328775" y="71917"/>
                      <a:pt x="329560" y="71285"/>
                      <a:pt x="329586" y="71195"/>
                    </a:cubicBezTo>
                    <a:lnTo>
                      <a:pt x="334780" y="79742"/>
                    </a:lnTo>
                    <a:cubicBezTo>
                      <a:pt x="334758" y="79855"/>
                      <a:pt x="333773" y="80646"/>
                      <a:pt x="331825" y="82114"/>
                    </a:cubicBezTo>
                    <a:cubicBezTo>
                      <a:pt x="329878" y="83583"/>
                      <a:pt x="327105" y="85051"/>
                      <a:pt x="323506" y="86519"/>
                    </a:cubicBezTo>
                    <a:cubicBezTo>
                      <a:pt x="319908" y="87988"/>
                      <a:pt x="315620" y="88778"/>
                      <a:pt x="310643" y="88891"/>
                    </a:cubicBezTo>
                    <a:cubicBezTo>
                      <a:pt x="300584" y="88686"/>
                      <a:pt x="292555" y="85540"/>
                      <a:pt x="286559" y="79455"/>
                    </a:cubicBezTo>
                    <a:cubicBezTo>
                      <a:pt x="280562" y="73369"/>
                      <a:pt x="277489" y="65578"/>
                      <a:pt x="277340" y="56080"/>
                    </a:cubicBezTo>
                    <a:cubicBezTo>
                      <a:pt x="277535" y="45992"/>
                      <a:pt x="280546" y="38033"/>
                      <a:pt x="286373" y="32204"/>
                    </a:cubicBezTo>
                    <a:cubicBezTo>
                      <a:pt x="292199" y="26375"/>
                      <a:pt x="299670" y="23400"/>
                      <a:pt x="308785" y="23280"/>
                    </a:cubicBezTo>
                    <a:close/>
                    <a:moveTo>
                      <a:pt x="239271" y="23280"/>
                    </a:moveTo>
                    <a:cubicBezTo>
                      <a:pt x="247791" y="23431"/>
                      <a:pt x="254498" y="26468"/>
                      <a:pt x="259390" y="32390"/>
                    </a:cubicBezTo>
                    <a:cubicBezTo>
                      <a:pt x="264283" y="38312"/>
                      <a:pt x="266778" y="46210"/>
                      <a:pt x="266876" y="56085"/>
                    </a:cubicBezTo>
                    <a:cubicBezTo>
                      <a:pt x="266711" y="66177"/>
                      <a:pt x="264010" y="74138"/>
                      <a:pt x="258772" y="79967"/>
                    </a:cubicBezTo>
                    <a:cubicBezTo>
                      <a:pt x="253534" y="85796"/>
                      <a:pt x="246745" y="88771"/>
                      <a:pt x="238404" y="88891"/>
                    </a:cubicBezTo>
                    <a:cubicBezTo>
                      <a:pt x="233799" y="88768"/>
                      <a:pt x="230084" y="87902"/>
                      <a:pt x="227260" y="86295"/>
                    </a:cubicBezTo>
                    <a:cubicBezTo>
                      <a:pt x="224435" y="84688"/>
                      <a:pt x="222381" y="83080"/>
                      <a:pt x="221098" y="81473"/>
                    </a:cubicBezTo>
                    <a:cubicBezTo>
                      <a:pt x="219815" y="79866"/>
                      <a:pt x="219183" y="79000"/>
                      <a:pt x="219203" y="78877"/>
                    </a:cubicBezTo>
                    <a:lnTo>
                      <a:pt x="218956" y="78877"/>
                    </a:lnTo>
                    <a:cubicBezTo>
                      <a:pt x="218966" y="78902"/>
                      <a:pt x="219007" y="79407"/>
                      <a:pt x="219079" y="80391"/>
                    </a:cubicBezTo>
                    <a:cubicBezTo>
                      <a:pt x="219151" y="81375"/>
                      <a:pt x="219193" y="82684"/>
                      <a:pt x="219203" y="84317"/>
                    </a:cubicBezTo>
                    <a:lnTo>
                      <a:pt x="219203" y="112170"/>
                    </a:lnTo>
                    <a:lnTo>
                      <a:pt x="207207" y="112170"/>
                    </a:lnTo>
                    <a:lnTo>
                      <a:pt x="207207" y="37753"/>
                    </a:lnTo>
                    <a:cubicBezTo>
                      <a:pt x="207202" y="36826"/>
                      <a:pt x="206965" y="36140"/>
                      <a:pt x="206495" y="35693"/>
                    </a:cubicBezTo>
                    <a:cubicBezTo>
                      <a:pt x="206026" y="35247"/>
                      <a:pt x="205355" y="35025"/>
                      <a:pt x="204483" y="35028"/>
                    </a:cubicBezTo>
                    <a:lnTo>
                      <a:pt x="199406" y="35028"/>
                    </a:lnTo>
                    <a:lnTo>
                      <a:pt x="199406" y="24766"/>
                    </a:lnTo>
                    <a:lnTo>
                      <a:pt x="210670" y="24766"/>
                    </a:lnTo>
                    <a:cubicBezTo>
                      <a:pt x="213424" y="24781"/>
                      <a:pt x="215398" y="25337"/>
                      <a:pt x="216591" y="26435"/>
                    </a:cubicBezTo>
                    <a:cubicBezTo>
                      <a:pt x="217783" y="27532"/>
                      <a:pt x="218366" y="29077"/>
                      <a:pt x="218337" y="31071"/>
                    </a:cubicBezTo>
                    <a:cubicBezTo>
                      <a:pt x="218332" y="32022"/>
                      <a:pt x="218312" y="32810"/>
                      <a:pt x="218275" y="33436"/>
                    </a:cubicBezTo>
                    <a:cubicBezTo>
                      <a:pt x="218239" y="34061"/>
                      <a:pt x="218219" y="34386"/>
                      <a:pt x="218214" y="34408"/>
                    </a:cubicBezTo>
                    <a:lnTo>
                      <a:pt x="218461" y="34408"/>
                    </a:lnTo>
                    <a:cubicBezTo>
                      <a:pt x="218429" y="34271"/>
                      <a:pt x="219071" y="33309"/>
                      <a:pt x="220388" y="31523"/>
                    </a:cubicBezTo>
                    <a:cubicBezTo>
                      <a:pt x="221704" y="29737"/>
                      <a:pt x="223888" y="27951"/>
                      <a:pt x="226939" y="26165"/>
                    </a:cubicBezTo>
                    <a:cubicBezTo>
                      <a:pt x="229990" y="24379"/>
                      <a:pt x="234101" y="23417"/>
                      <a:pt x="239271" y="23280"/>
                    </a:cubicBezTo>
                    <a:close/>
                    <a:moveTo>
                      <a:pt x="25130" y="23280"/>
                    </a:moveTo>
                    <a:cubicBezTo>
                      <a:pt x="27763" y="23253"/>
                      <a:pt x="30659" y="23595"/>
                      <a:pt x="33816" y="24305"/>
                    </a:cubicBezTo>
                    <a:cubicBezTo>
                      <a:pt x="36974" y="25016"/>
                      <a:pt x="39712" y="26256"/>
                      <a:pt x="42029" y="28025"/>
                    </a:cubicBezTo>
                    <a:cubicBezTo>
                      <a:pt x="44347" y="29793"/>
                      <a:pt x="45563" y="32252"/>
                      <a:pt x="45676" y="35400"/>
                    </a:cubicBezTo>
                    <a:lnTo>
                      <a:pt x="45676" y="41345"/>
                    </a:lnTo>
                    <a:lnTo>
                      <a:pt x="34919" y="41345"/>
                    </a:lnTo>
                    <a:lnTo>
                      <a:pt x="34919" y="38249"/>
                    </a:lnTo>
                    <a:cubicBezTo>
                      <a:pt x="34767" y="36401"/>
                      <a:pt x="33677" y="35049"/>
                      <a:pt x="31651" y="34192"/>
                    </a:cubicBezTo>
                    <a:cubicBezTo>
                      <a:pt x="29624" y="33335"/>
                      <a:pt x="27574" y="32912"/>
                      <a:pt x="25501" y="32923"/>
                    </a:cubicBezTo>
                    <a:cubicBezTo>
                      <a:pt x="21926" y="32923"/>
                      <a:pt x="19102" y="33542"/>
                      <a:pt x="17029" y="34780"/>
                    </a:cubicBezTo>
                    <a:cubicBezTo>
                      <a:pt x="14956" y="36019"/>
                      <a:pt x="13897" y="37877"/>
                      <a:pt x="13853" y="40354"/>
                    </a:cubicBezTo>
                    <a:cubicBezTo>
                      <a:pt x="14031" y="43228"/>
                      <a:pt x="15811" y="45493"/>
                      <a:pt x="19193" y="47150"/>
                    </a:cubicBezTo>
                    <a:cubicBezTo>
                      <a:pt x="22575" y="48806"/>
                      <a:pt x="26491" y="50448"/>
                      <a:pt x="30941" y="52075"/>
                    </a:cubicBezTo>
                    <a:cubicBezTo>
                      <a:pt x="35391" y="53703"/>
                      <a:pt x="39307" y="55910"/>
                      <a:pt x="42689" y="58696"/>
                    </a:cubicBezTo>
                    <a:cubicBezTo>
                      <a:pt x="46071" y="61483"/>
                      <a:pt x="47851" y="65444"/>
                      <a:pt x="48029" y="70578"/>
                    </a:cubicBezTo>
                    <a:cubicBezTo>
                      <a:pt x="47890" y="76216"/>
                      <a:pt x="45695" y="80661"/>
                      <a:pt x="41441" y="83913"/>
                    </a:cubicBezTo>
                    <a:cubicBezTo>
                      <a:pt x="37188" y="87165"/>
                      <a:pt x="31709" y="88825"/>
                      <a:pt x="25006" y="88891"/>
                    </a:cubicBezTo>
                    <a:cubicBezTo>
                      <a:pt x="19434" y="88756"/>
                      <a:pt x="14797" y="87804"/>
                      <a:pt x="11093" y="86038"/>
                    </a:cubicBezTo>
                    <a:cubicBezTo>
                      <a:pt x="7389" y="84272"/>
                      <a:pt x="4615" y="82506"/>
                      <a:pt x="2768" y="80739"/>
                    </a:cubicBezTo>
                    <a:cubicBezTo>
                      <a:pt x="922" y="78973"/>
                      <a:pt x="0" y="78022"/>
                      <a:pt x="1" y="77886"/>
                    </a:cubicBezTo>
                    <a:lnTo>
                      <a:pt x="6186" y="69835"/>
                    </a:lnTo>
                    <a:cubicBezTo>
                      <a:pt x="6207" y="69949"/>
                      <a:pt x="6990" y="70752"/>
                      <a:pt x="8537" y="72243"/>
                    </a:cubicBezTo>
                    <a:cubicBezTo>
                      <a:pt x="10083" y="73734"/>
                      <a:pt x="12270" y="75225"/>
                      <a:pt x="15097" y="76716"/>
                    </a:cubicBezTo>
                    <a:cubicBezTo>
                      <a:pt x="17924" y="78207"/>
                      <a:pt x="21268" y="79010"/>
                      <a:pt x="25129" y="79125"/>
                    </a:cubicBezTo>
                    <a:cubicBezTo>
                      <a:pt x="28132" y="79130"/>
                      <a:pt x="30677" y="78469"/>
                      <a:pt x="32765" y="77143"/>
                    </a:cubicBezTo>
                    <a:cubicBezTo>
                      <a:pt x="34854" y="75816"/>
                      <a:pt x="35943" y="73793"/>
                      <a:pt x="36034" y="71073"/>
                    </a:cubicBezTo>
                    <a:cubicBezTo>
                      <a:pt x="35856" y="68344"/>
                      <a:pt x="34076" y="66131"/>
                      <a:pt x="30694" y="64435"/>
                    </a:cubicBezTo>
                    <a:cubicBezTo>
                      <a:pt x="27312" y="62739"/>
                      <a:pt x="23396" y="61029"/>
                      <a:pt x="18946" y="59306"/>
                    </a:cubicBezTo>
                    <a:cubicBezTo>
                      <a:pt x="14496" y="57583"/>
                      <a:pt x="10580" y="55316"/>
                      <a:pt x="7198" y="52505"/>
                    </a:cubicBezTo>
                    <a:cubicBezTo>
                      <a:pt x="3816" y="49694"/>
                      <a:pt x="2036" y="45809"/>
                      <a:pt x="1858" y="40850"/>
                    </a:cubicBezTo>
                    <a:cubicBezTo>
                      <a:pt x="2030" y="34865"/>
                      <a:pt x="4314" y="30435"/>
                      <a:pt x="8709" y="27562"/>
                    </a:cubicBezTo>
                    <a:cubicBezTo>
                      <a:pt x="13104" y="24689"/>
                      <a:pt x="18577" y="23261"/>
                      <a:pt x="25130" y="23280"/>
                    </a:cubicBezTo>
                    <a:close/>
                    <a:moveTo>
                      <a:pt x="388925" y="7554"/>
                    </a:moveTo>
                    <a:lnTo>
                      <a:pt x="400673" y="7554"/>
                    </a:lnTo>
                    <a:lnTo>
                      <a:pt x="400673" y="24766"/>
                    </a:lnTo>
                    <a:lnTo>
                      <a:pt x="415656" y="24766"/>
                    </a:lnTo>
                    <a:lnTo>
                      <a:pt x="415656" y="34408"/>
                    </a:lnTo>
                    <a:lnTo>
                      <a:pt x="400673" y="34408"/>
                    </a:lnTo>
                    <a:lnTo>
                      <a:pt x="400673" y="63146"/>
                    </a:lnTo>
                    <a:cubicBezTo>
                      <a:pt x="400752" y="67259"/>
                      <a:pt x="401558" y="70333"/>
                      <a:pt x="403090" y="72368"/>
                    </a:cubicBezTo>
                    <a:cubicBezTo>
                      <a:pt x="404623" y="74402"/>
                      <a:pt x="406410" y="75742"/>
                      <a:pt x="408451" y="76386"/>
                    </a:cubicBezTo>
                    <a:cubicBezTo>
                      <a:pt x="410493" y="77031"/>
                      <a:pt x="412317" y="77325"/>
                      <a:pt x="413923" y="77267"/>
                    </a:cubicBezTo>
                    <a:cubicBezTo>
                      <a:pt x="414800" y="77257"/>
                      <a:pt x="415491" y="77216"/>
                      <a:pt x="415997" y="77143"/>
                    </a:cubicBezTo>
                    <a:cubicBezTo>
                      <a:pt x="416502" y="77071"/>
                      <a:pt x="416760" y="77030"/>
                      <a:pt x="416771" y="77020"/>
                    </a:cubicBezTo>
                    <a:lnTo>
                      <a:pt x="416771" y="87654"/>
                    </a:lnTo>
                    <a:cubicBezTo>
                      <a:pt x="416758" y="87664"/>
                      <a:pt x="416381" y="87705"/>
                      <a:pt x="415641" y="87777"/>
                    </a:cubicBezTo>
                    <a:cubicBezTo>
                      <a:pt x="414900" y="87849"/>
                      <a:pt x="413873" y="87890"/>
                      <a:pt x="412560" y="87901"/>
                    </a:cubicBezTo>
                    <a:cubicBezTo>
                      <a:pt x="409771" y="87999"/>
                      <a:pt x="406533" y="87527"/>
                      <a:pt x="402846" y="86485"/>
                    </a:cubicBezTo>
                    <a:cubicBezTo>
                      <a:pt x="399160" y="85442"/>
                      <a:pt x="395914" y="83238"/>
                      <a:pt x="393108" y="79871"/>
                    </a:cubicBezTo>
                    <a:cubicBezTo>
                      <a:pt x="390303" y="76504"/>
                      <a:pt x="388826" y="71383"/>
                      <a:pt x="388678" y="64509"/>
                    </a:cubicBezTo>
                    <a:lnTo>
                      <a:pt x="388678" y="34408"/>
                    </a:lnTo>
                    <a:lnTo>
                      <a:pt x="380505" y="34408"/>
                    </a:lnTo>
                    <a:lnTo>
                      <a:pt x="380505" y="24766"/>
                    </a:lnTo>
                    <a:lnTo>
                      <a:pt x="388925" y="24766"/>
                    </a:lnTo>
                    <a:close/>
                    <a:moveTo>
                      <a:pt x="755482" y="1"/>
                    </a:moveTo>
                    <a:lnTo>
                      <a:pt x="767367" y="1"/>
                    </a:lnTo>
                    <a:cubicBezTo>
                      <a:pt x="770132" y="-17"/>
                      <a:pt x="772147" y="606"/>
                      <a:pt x="773412" y="1871"/>
                    </a:cubicBezTo>
                    <a:cubicBezTo>
                      <a:pt x="774677" y="3135"/>
                      <a:pt x="775300" y="5150"/>
                      <a:pt x="775282" y="7913"/>
                    </a:cubicBezTo>
                    <a:lnTo>
                      <a:pt x="775282" y="74418"/>
                    </a:lnTo>
                    <a:cubicBezTo>
                      <a:pt x="775287" y="75345"/>
                      <a:pt x="775524" y="76031"/>
                      <a:pt x="775994" y="76478"/>
                    </a:cubicBezTo>
                    <a:cubicBezTo>
                      <a:pt x="776463" y="76924"/>
                      <a:pt x="777134" y="77146"/>
                      <a:pt x="778006" y="77144"/>
                    </a:cubicBezTo>
                    <a:lnTo>
                      <a:pt x="783083" y="77144"/>
                    </a:lnTo>
                    <a:lnTo>
                      <a:pt x="783083" y="87405"/>
                    </a:lnTo>
                    <a:lnTo>
                      <a:pt x="771572" y="87405"/>
                    </a:lnTo>
                    <a:cubicBezTo>
                      <a:pt x="768872" y="87390"/>
                      <a:pt x="766914" y="86803"/>
                      <a:pt x="765698" y="85644"/>
                    </a:cubicBezTo>
                    <a:cubicBezTo>
                      <a:pt x="764482" y="84485"/>
                      <a:pt x="763884" y="82846"/>
                      <a:pt x="763905" y="80729"/>
                    </a:cubicBezTo>
                    <a:cubicBezTo>
                      <a:pt x="763910" y="79784"/>
                      <a:pt x="763931" y="79016"/>
                      <a:pt x="763967" y="78426"/>
                    </a:cubicBezTo>
                    <a:cubicBezTo>
                      <a:pt x="764003" y="77836"/>
                      <a:pt x="764023" y="77533"/>
                      <a:pt x="764028" y="77515"/>
                    </a:cubicBezTo>
                    <a:lnTo>
                      <a:pt x="763781" y="77515"/>
                    </a:lnTo>
                    <a:cubicBezTo>
                      <a:pt x="763812" y="77655"/>
                      <a:pt x="763172" y="78638"/>
                      <a:pt x="761863" y="80464"/>
                    </a:cubicBezTo>
                    <a:cubicBezTo>
                      <a:pt x="760555" y="82290"/>
                      <a:pt x="758392" y="84116"/>
                      <a:pt x="755376" y="85942"/>
                    </a:cubicBezTo>
                    <a:cubicBezTo>
                      <a:pt x="752361" y="87768"/>
                      <a:pt x="748308" y="88751"/>
                      <a:pt x="743218" y="88891"/>
                    </a:cubicBezTo>
                    <a:cubicBezTo>
                      <a:pt x="734644" y="88740"/>
                      <a:pt x="727922" y="85703"/>
                      <a:pt x="723053" y="79781"/>
                    </a:cubicBezTo>
                    <a:cubicBezTo>
                      <a:pt x="718183" y="73859"/>
                      <a:pt x="715703" y="65961"/>
                      <a:pt x="715614" y="56085"/>
                    </a:cubicBezTo>
                    <a:cubicBezTo>
                      <a:pt x="715757" y="45994"/>
                      <a:pt x="718407" y="38033"/>
                      <a:pt x="723563" y="32204"/>
                    </a:cubicBezTo>
                    <a:cubicBezTo>
                      <a:pt x="728719" y="26375"/>
                      <a:pt x="735518" y="23400"/>
                      <a:pt x="743961" y="23280"/>
                    </a:cubicBezTo>
                    <a:cubicBezTo>
                      <a:pt x="748763" y="23399"/>
                      <a:pt x="752580" y="24232"/>
                      <a:pt x="755413" y="25780"/>
                    </a:cubicBezTo>
                    <a:cubicBezTo>
                      <a:pt x="758246" y="27328"/>
                      <a:pt x="760274" y="28876"/>
                      <a:pt x="761497" y="30423"/>
                    </a:cubicBezTo>
                    <a:cubicBezTo>
                      <a:pt x="762720" y="31971"/>
                      <a:pt x="763316" y="32805"/>
                      <a:pt x="763286" y="32924"/>
                    </a:cubicBezTo>
                    <a:lnTo>
                      <a:pt x="763534" y="32924"/>
                    </a:lnTo>
                    <a:cubicBezTo>
                      <a:pt x="763523" y="32895"/>
                      <a:pt x="763482" y="32488"/>
                      <a:pt x="763410" y="31703"/>
                    </a:cubicBezTo>
                    <a:cubicBezTo>
                      <a:pt x="763338" y="30917"/>
                      <a:pt x="763297" y="29923"/>
                      <a:pt x="763286" y="28720"/>
                    </a:cubicBezTo>
                    <a:lnTo>
                      <a:pt x="763286" y="12990"/>
                    </a:lnTo>
                    <a:cubicBezTo>
                      <a:pt x="763281" y="12063"/>
                      <a:pt x="763044" y="11376"/>
                      <a:pt x="762574" y="10929"/>
                    </a:cubicBezTo>
                    <a:cubicBezTo>
                      <a:pt x="762105" y="10482"/>
                      <a:pt x="761433" y="10260"/>
                      <a:pt x="760561" y="10263"/>
                    </a:cubicBezTo>
                    <a:lnTo>
                      <a:pt x="755482" y="10263"/>
                    </a:lnTo>
                    <a:close/>
                    <a:moveTo>
                      <a:pt x="169974" y="1"/>
                    </a:moveTo>
                    <a:lnTo>
                      <a:pt x="180731" y="1"/>
                    </a:lnTo>
                    <a:lnTo>
                      <a:pt x="180731" y="12491"/>
                    </a:lnTo>
                    <a:lnTo>
                      <a:pt x="169974" y="124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447">
                <a:extLst>
                  <a:ext uri="{FF2B5EF4-FFF2-40B4-BE49-F238E27FC236}">
                    <a16:creationId xmlns:a16="http://schemas.microsoft.com/office/drawing/2014/main" id="{DC19CB04-D646-43D5-B7A4-DB777005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4812" y="4598688"/>
                <a:ext cx="66344" cy="96502"/>
              </a:xfrm>
              <a:custGeom>
                <a:avLst/>
                <a:gdLst>
                  <a:gd name="T0" fmla="*/ 15 w 88"/>
                  <a:gd name="T1" fmla="*/ 128 h 128"/>
                  <a:gd name="T2" fmla="*/ 88 w 88"/>
                  <a:gd name="T3" fmla="*/ 64 h 128"/>
                  <a:gd name="T4" fmla="*/ 15 w 88"/>
                  <a:gd name="T5" fmla="*/ 0 h 128"/>
                  <a:gd name="T6" fmla="*/ 0 w 88"/>
                  <a:gd name="T7" fmla="*/ 14 h 128"/>
                  <a:gd name="T8" fmla="*/ 59 w 88"/>
                  <a:gd name="T9" fmla="*/ 64 h 128"/>
                  <a:gd name="T10" fmla="*/ 0 w 88"/>
                  <a:gd name="T11" fmla="*/ 113 h 128"/>
                  <a:gd name="T12" fmla="*/ 15 w 88"/>
                  <a:gd name="T13" fmla="*/ 128 h 128"/>
                  <a:gd name="T14" fmla="*/ 15 w 88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28">
                    <a:moveTo>
                      <a:pt x="15" y="128"/>
                    </a:moveTo>
                    <a:lnTo>
                      <a:pt x="88" y="64"/>
                    </a:lnTo>
                    <a:lnTo>
                      <a:pt x="15" y="0"/>
                    </a:lnTo>
                    <a:lnTo>
                      <a:pt x="0" y="14"/>
                    </a:lnTo>
                    <a:lnTo>
                      <a:pt x="59" y="64"/>
                    </a:lnTo>
                    <a:lnTo>
                      <a:pt x="0" y="113"/>
                    </a:lnTo>
                    <a:lnTo>
                      <a:pt x="15" y="128"/>
                    </a:lnTo>
                    <a:lnTo>
                      <a:pt x="15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812546F-8F10-4D25-B34F-740ECBCA4F23}"/>
                </a:ext>
              </a:extLst>
            </p:cNvPr>
            <p:cNvSpPr txBox="1"/>
            <p:nvPr/>
          </p:nvSpPr>
          <p:spPr>
            <a:xfrm flipH="1">
              <a:off x="463633" y="2387891"/>
              <a:ext cx="9590236" cy="13181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Human powered lighting is a superior solution to renewably powered lights compared to traditional methods</a:t>
              </a:r>
            </a:p>
          </p:txBody>
        </p:sp>
      </p:grpSp>
      <p:grpSp>
        <p:nvGrpSpPr>
          <p:cNvPr id="115" name="Group 651">
            <a:extLst>
              <a:ext uri="{FF2B5EF4-FFF2-40B4-BE49-F238E27FC236}">
                <a16:creationId xmlns:a16="http://schemas.microsoft.com/office/drawing/2014/main" id="{A21307A0-3857-43C2-BB73-7FC058146236}"/>
              </a:ext>
            </a:extLst>
          </p:cNvPr>
          <p:cNvGrpSpPr/>
          <p:nvPr/>
        </p:nvGrpSpPr>
        <p:grpSpPr>
          <a:xfrm>
            <a:off x="4340860" y="3392835"/>
            <a:ext cx="664200" cy="1584905"/>
            <a:chOff x="0" y="103589"/>
            <a:chExt cx="1291983" cy="3082916"/>
          </a:xfrm>
        </p:grpSpPr>
        <p:sp>
          <p:nvSpPr>
            <p:cNvPr id="116" name="Shape 646">
              <a:extLst>
                <a:ext uri="{FF2B5EF4-FFF2-40B4-BE49-F238E27FC236}">
                  <a16:creationId xmlns:a16="http://schemas.microsoft.com/office/drawing/2014/main" id="{C4772849-D856-4FDB-A5FE-B1FDB8E37155}"/>
                </a:ext>
              </a:extLst>
            </p:cNvPr>
            <p:cNvSpPr/>
            <p:nvPr/>
          </p:nvSpPr>
          <p:spPr>
            <a:xfrm>
              <a:off x="0" y="2913000"/>
              <a:ext cx="1291983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>
                <a:latin typeface="+mj-lt"/>
              </a:endParaRPr>
            </a:p>
          </p:txBody>
        </p:sp>
        <p:sp>
          <p:nvSpPr>
            <p:cNvPr id="117" name="Shape 647">
              <a:extLst>
                <a:ext uri="{FF2B5EF4-FFF2-40B4-BE49-F238E27FC236}">
                  <a16:creationId xmlns:a16="http://schemas.microsoft.com/office/drawing/2014/main" id="{CBC9CE58-5CAB-47DE-BFF1-3BA3917BB890}"/>
                </a:ext>
              </a:extLst>
            </p:cNvPr>
            <p:cNvSpPr/>
            <p:nvPr/>
          </p:nvSpPr>
          <p:spPr>
            <a:xfrm rot="21300000" flipH="1">
              <a:off x="131787" y="114866"/>
              <a:ext cx="909269" cy="173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sp>
          <p:nvSpPr>
            <p:cNvPr id="118" name="Shape 648">
              <a:extLst>
                <a:ext uri="{FF2B5EF4-FFF2-40B4-BE49-F238E27FC236}">
                  <a16:creationId xmlns:a16="http://schemas.microsoft.com/office/drawing/2014/main" id="{E857FC10-B7CB-4B92-9DD1-D8073E55A097}"/>
                </a:ext>
              </a:extLst>
            </p:cNvPr>
            <p:cNvSpPr/>
            <p:nvPr/>
          </p:nvSpPr>
          <p:spPr>
            <a:xfrm>
              <a:off x="651434" y="1588306"/>
              <a:ext cx="169479" cy="149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extrusionOk="0">
                  <a:moveTo>
                    <a:pt x="20627" y="0"/>
                  </a:moveTo>
                  <a:cubicBezTo>
                    <a:pt x="10371" y="2560"/>
                    <a:pt x="3973" y="5305"/>
                    <a:pt x="1661" y="8112"/>
                  </a:cubicBezTo>
                  <a:cubicBezTo>
                    <a:pt x="-973" y="11309"/>
                    <a:pt x="1760" y="14535"/>
                    <a:pt x="2807" y="17770"/>
                  </a:cubicBezTo>
                  <a:cubicBezTo>
                    <a:pt x="2926" y="18139"/>
                    <a:pt x="3022" y="18507"/>
                    <a:pt x="2976" y="18876"/>
                  </a:cubicBezTo>
                  <a:cubicBezTo>
                    <a:pt x="2861" y="19795"/>
                    <a:pt x="1863" y="20708"/>
                    <a:pt x="0" y="21600"/>
                  </a:cubicBezTo>
                </a:path>
              </a:pathLst>
            </a:custGeom>
            <a:solidFill>
              <a:schemeClr val="accent3"/>
            </a:solidFill>
            <a:ln w="762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sp>
          <p:nvSpPr>
            <p:cNvPr id="119" name="Shape 649">
              <a:extLst>
                <a:ext uri="{FF2B5EF4-FFF2-40B4-BE49-F238E27FC236}">
                  <a16:creationId xmlns:a16="http://schemas.microsoft.com/office/drawing/2014/main" id="{911B4375-23D4-4AF2-8E04-481166A2AA9F}"/>
                </a:ext>
              </a:extLst>
            </p:cNvPr>
            <p:cNvSpPr/>
            <p:nvPr/>
          </p:nvSpPr>
          <p:spPr>
            <a:xfrm>
              <a:off x="648160" y="103589"/>
              <a:ext cx="397909" cy="172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extrusionOk="0">
                  <a:moveTo>
                    <a:pt x="1571" y="0"/>
                  </a:moveTo>
                  <a:cubicBezTo>
                    <a:pt x="1295" y="39"/>
                    <a:pt x="1058" y="85"/>
                    <a:pt x="786" y="124"/>
                  </a:cubicBezTo>
                  <a:cubicBezTo>
                    <a:pt x="-136" y="2929"/>
                    <a:pt x="-261" y="5746"/>
                    <a:pt x="484" y="8555"/>
                  </a:cubicBezTo>
                  <a:cubicBezTo>
                    <a:pt x="1656" y="12978"/>
                    <a:pt x="4882" y="17351"/>
                    <a:pt x="10106" y="21590"/>
                  </a:cubicBezTo>
                  <a:cubicBezTo>
                    <a:pt x="10141" y="21593"/>
                    <a:pt x="10171" y="21597"/>
                    <a:pt x="10206" y="21600"/>
                  </a:cubicBezTo>
                  <a:lnTo>
                    <a:pt x="10528" y="21411"/>
                  </a:lnTo>
                  <a:cubicBezTo>
                    <a:pt x="18148" y="17918"/>
                    <a:pt x="21339" y="14136"/>
                    <a:pt x="19808" y="10407"/>
                  </a:cubicBezTo>
                  <a:cubicBezTo>
                    <a:pt x="18267" y="6654"/>
                    <a:pt x="11994" y="3077"/>
                    <a:pt x="157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sp>
          <p:nvSpPr>
            <p:cNvPr id="120" name="Shape 650">
              <a:extLst>
                <a:ext uri="{FF2B5EF4-FFF2-40B4-BE49-F238E27FC236}">
                  <a16:creationId xmlns:a16="http://schemas.microsoft.com/office/drawing/2014/main" id="{14F32289-291F-47F5-A316-703304602BB0}"/>
                </a:ext>
              </a:extLst>
            </p:cNvPr>
            <p:cNvSpPr/>
            <p:nvPr/>
          </p:nvSpPr>
          <p:spPr>
            <a:xfrm rot="1980000">
              <a:off x="774748" y="1866432"/>
              <a:ext cx="323935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F74E578-17BC-4CC6-8339-BD3CE03C0F47}"/>
              </a:ext>
            </a:extLst>
          </p:cNvPr>
          <p:cNvSpPr txBox="1"/>
          <p:nvPr/>
        </p:nvSpPr>
        <p:spPr>
          <a:xfrm>
            <a:off x="3080691" y="5138157"/>
            <a:ext cx="30436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Lighting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C6CE1B7-7444-4619-AF62-7490A29AC6BE}"/>
              </a:ext>
            </a:extLst>
          </p:cNvPr>
          <p:cNvSpPr txBox="1"/>
          <p:nvPr/>
        </p:nvSpPr>
        <p:spPr>
          <a:xfrm>
            <a:off x="3214064" y="5703528"/>
            <a:ext cx="2827184" cy="7525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Use critical energy resources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D5B2C9-B5A3-4B10-8250-FF6F6309456E}"/>
              </a:ext>
            </a:extLst>
          </p:cNvPr>
          <p:cNvSpPr txBox="1"/>
          <p:nvPr/>
        </p:nvSpPr>
        <p:spPr>
          <a:xfrm>
            <a:off x="6672911" y="5138157"/>
            <a:ext cx="204767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Power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6BF437E-AB44-43AF-BDF5-4F5A0108BAAF}"/>
              </a:ext>
            </a:extLst>
          </p:cNvPr>
          <p:cNvSpPr txBox="1"/>
          <p:nvPr/>
        </p:nvSpPr>
        <p:spPr>
          <a:xfrm>
            <a:off x="6263343" y="5600807"/>
            <a:ext cx="2769675" cy="1091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Use panels that have a high environmental cost to fabricate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E77122D-62E4-461A-8CBB-E6DF071C3753}"/>
              </a:ext>
            </a:extLst>
          </p:cNvPr>
          <p:cNvSpPr txBox="1"/>
          <p:nvPr/>
        </p:nvSpPr>
        <p:spPr>
          <a:xfrm>
            <a:off x="9193106" y="5138157"/>
            <a:ext cx="266720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Powered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DEE22A-0B91-4065-9865-0E36F8CA30B5}"/>
              </a:ext>
            </a:extLst>
          </p:cNvPr>
          <p:cNvSpPr txBox="1"/>
          <p:nvPr/>
        </p:nvSpPr>
        <p:spPr>
          <a:xfrm>
            <a:off x="9187868" y="5573191"/>
            <a:ext cx="2769675" cy="1091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Utilize an undervalued source of renewable energy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4AC8A74F-B90B-43F4-8BCD-E77F7DBEE7D8}"/>
              </a:ext>
            </a:extLst>
          </p:cNvPr>
          <p:cNvSpPr/>
          <p:nvPr/>
        </p:nvSpPr>
        <p:spPr>
          <a:xfrm>
            <a:off x="3560954" y="4089271"/>
            <a:ext cx="405105" cy="405105"/>
          </a:xfrm>
          <a:custGeom>
            <a:avLst/>
            <a:gdLst>
              <a:gd name="connsiteX0" fmla="*/ 202552 w 405105"/>
              <a:gd name="connsiteY0" fmla="*/ 0 h 405105"/>
              <a:gd name="connsiteX1" fmla="*/ 405105 w 405105"/>
              <a:gd name="connsiteY1" fmla="*/ 202553 h 405105"/>
              <a:gd name="connsiteX2" fmla="*/ 202552 w 405105"/>
              <a:gd name="connsiteY2" fmla="*/ 405105 h 405105"/>
              <a:gd name="connsiteX3" fmla="*/ 0 w 405105"/>
              <a:gd name="connsiteY3" fmla="*/ 202553 h 405105"/>
              <a:gd name="connsiteX4" fmla="*/ 202552 w 405105"/>
              <a:gd name="connsiteY4" fmla="*/ 0 h 4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05" h="405105">
                <a:moveTo>
                  <a:pt x="202552" y="0"/>
                </a:moveTo>
                <a:cubicBezTo>
                  <a:pt x="314419" y="0"/>
                  <a:pt x="405105" y="90686"/>
                  <a:pt x="405105" y="202553"/>
                </a:cubicBezTo>
                <a:cubicBezTo>
                  <a:pt x="405105" y="314420"/>
                  <a:pt x="314419" y="405105"/>
                  <a:pt x="202552" y="405105"/>
                </a:cubicBezTo>
                <a:cubicBezTo>
                  <a:pt x="90685" y="405105"/>
                  <a:pt x="0" y="314420"/>
                  <a:pt x="0" y="202553"/>
                </a:cubicBezTo>
                <a:cubicBezTo>
                  <a:pt x="0" y="90686"/>
                  <a:pt x="90685" y="0"/>
                  <a:pt x="2025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Shape 654">
            <a:extLst>
              <a:ext uri="{FF2B5EF4-FFF2-40B4-BE49-F238E27FC236}">
                <a16:creationId xmlns:a16="http://schemas.microsoft.com/office/drawing/2014/main" id="{5A3FD424-240A-4B79-81EC-754C23664AE0}"/>
              </a:ext>
            </a:extLst>
          </p:cNvPr>
          <p:cNvSpPr/>
          <p:nvPr/>
        </p:nvSpPr>
        <p:spPr>
          <a:xfrm rot="16200000">
            <a:off x="6370096" y="3694211"/>
            <a:ext cx="64070" cy="1214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60" h="21600" extrusionOk="0">
                <a:moveTo>
                  <a:pt x="9775" y="0"/>
                </a:moveTo>
                <a:cubicBezTo>
                  <a:pt x="18916" y="3066"/>
                  <a:pt x="21600" y="6186"/>
                  <a:pt x="17768" y="9291"/>
                </a:cubicBezTo>
                <a:cubicBezTo>
                  <a:pt x="13700" y="12586"/>
                  <a:pt x="2266" y="15856"/>
                  <a:pt x="3600" y="19171"/>
                </a:cubicBezTo>
                <a:cubicBezTo>
                  <a:pt x="3695" y="19405"/>
                  <a:pt x="3852" y="19639"/>
                  <a:pt x="3818" y="19872"/>
                </a:cubicBezTo>
                <a:cubicBezTo>
                  <a:pt x="3731" y="20455"/>
                  <a:pt x="2449" y="21035"/>
                  <a:pt x="0" y="21600"/>
                </a:cubicBezTo>
              </a:path>
            </a:pathLst>
          </a:cu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>
              <a:latin typeface="+mj-lt"/>
            </a:endParaRPr>
          </a:p>
        </p:txBody>
      </p:sp>
      <p:sp>
        <p:nvSpPr>
          <p:cNvPr id="129" name="Shape 654">
            <a:extLst>
              <a:ext uri="{FF2B5EF4-FFF2-40B4-BE49-F238E27FC236}">
                <a16:creationId xmlns:a16="http://schemas.microsoft.com/office/drawing/2014/main" id="{21B229C9-B869-4BC6-8FDA-127F1E5BFA0F}"/>
              </a:ext>
            </a:extLst>
          </p:cNvPr>
          <p:cNvSpPr/>
          <p:nvPr/>
        </p:nvSpPr>
        <p:spPr>
          <a:xfrm rot="5400000" flipV="1">
            <a:off x="9154920" y="3694212"/>
            <a:ext cx="64070" cy="1214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60" h="21600" extrusionOk="0">
                <a:moveTo>
                  <a:pt x="9775" y="0"/>
                </a:moveTo>
                <a:cubicBezTo>
                  <a:pt x="18916" y="3066"/>
                  <a:pt x="21600" y="6186"/>
                  <a:pt x="17768" y="9291"/>
                </a:cubicBezTo>
                <a:cubicBezTo>
                  <a:pt x="13700" y="12586"/>
                  <a:pt x="2266" y="15856"/>
                  <a:pt x="3600" y="19171"/>
                </a:cubicBezTo>
                <a:cubicBezTo>
                  <a:pt x="3695" y="19405"/>
                  <a:pt x="3852" y="19639"/>
                  <a:pt x="3818" y="19872"/>
                </a:cubicBezTo>
                <a:cubicBezTo>
                  <a:pt x="3731" y="20455"/>
                  <a:pt x="2449" y="21035"/>
                  <a:pt x="0" y="21600"/>
                </a:cubicBezTo>
              </a:path>
            </a:pathLst>
          </a:custGeom>
          <a:noFill/>
          <a:ln w="76200" cap="rnd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>
              <a:latin typeface="+mj-lt"/>
            </a:endParaRPr>
          </a:p>
        </p:txBody>
      </p:sp>
      <p:grpSp>
        <p:nvGrpSpPr>
          <p:cNvPr id="130" name="Group 662">
            <a:extLst>
              <a:ext uri="{FF2B5EF4-FFF2-40B4-BE49-F238E27FC236}">
                <a16:creationId xmlns:a16="http://schemas.microsoft.com/office/drawing/2014/main" id="{ACECE4A8-A743-4A4C-95E7-513E072F8469}"/>
              </a:ext>
            </a:extLst>
          </p:cNvPr>
          <p:cNvGrpSpPr/>
          <p:nvPr/>
        </p:nvGrpSpPr>
        <p:grpSpPr>
          <a:xfrm>
            <a:off x="6765842" y="2161128"/>
            <a:ext cx="1877735" cy="2797886"/>
            <a:chOff x="0" y="0"/>
            <a:chExt cx="3652517" cy="5442368"/>
          </a:xfrm>
        </p:grpSpPr>
        <p:sp>
          <p:nvSpPr>
            <p:cNvPr id="131" name="Shape 653">
              <a:extLst>
                <a:ext uri="{FF2B5EF4-FFF2-40B4-BE49-F238E27FC236}">
                  <a16:creationId xmlns:a16="http://schemas.microsoft.com/office/drawing/2014/main" id="{63289BB8-8C21-4012-93E1-4C25F6F42347}"/>
                </a:ext>
              </a:extLst>
            </p:cNvPr>
            <p:cNvSpPr/>
            <p:nvPr/>
          </p:nvSpPr>
          <p:spPr>
            <a:xfrm>
              <a:off x="1022384" y="5168864"/>
              <a:ext cx="1291983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>
                <a:latin typeface="+mj-lt"/>
              </a:endParaRPr>
            </a:p>
          </p:txBody>
        </p:sp>
        <p:sp>
          <p:nvSpPr>
            <p:cNvPr id="132" name="Shape 654">
              <a:extLst>
                <a:ext uri="{FF2B5EF4-FFF2-40B4-BE49-F238E27FC236}">
                  <a16:creationId xmlns:a16="http://schemas.microsoft.com/office/drawing/2014/main" id="{4C84A3F0-494E-4ADF-8AA6-03F0B42D1561}"/>
                </a:ext>
              </a:extLst>
            </p:cNvPr>
            <p:cNvSpPr/>
            <p:nvPr/>
          </p:nvSpPr>
          <p:spPr>
            <a:xfrm>
              <a:off x="1605475" y="2980350"/>
              <a:ext cx="124628" cy="236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extrusionOk="0">
                  <a:moveTo>
                    <a:pt x="9775" y="0"/>
                  </a:moveTo>
                  <a:cubicBezTo>
                    <a:pt x="18916" y="3066"/>
                    <a:pt x="21600" y="6186"/>
                    <a:pt x="17768" y="9291"/>
                  </a:cubicBezTo>
                  <a:cubicBezTo>
                    <a:pt x="13700" y="12586"/>
                    <a:pt x="2266" y="15856"/>
                    <a:pt x="3600" y="19171"/>
                  </a:cubicBezTo>
                  <a:cubicBezTo>
                    <a:pt x="3695" y="19405"/>
                    <a:pt x="3852" y="19639"/>
                    <a:pt x="3818" y="19872"/>
                  </a:cubicBezTo>
                  <a:cubicBezTo>
                    <a:pt x="3731" y="20455"/>
                    <a:pt x="2449" y="21035"/>
                    <a:pt x="0" y="21600"/>
                  </a:cubicBezTo>
                </a:path>
              </a:pathLst>
            </a:custGeom>
            <a:noFill/>
            <a:ln w="76200" cap="flat">
              <a:solidFill>
                <a:schemeClr val="accent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grpSp>
          <p:nvGrpSpPr>
            <p:cNvPr id="133" name="Group 657">
              <a:extLst>
                <a:ext uri="{FF2B5EF4-FFF2-40B4-BE49-F238E27FC236}">
                  <a16:creationId xmlns:a16="http://schemas.microsoft.com/office/drawing/2014/main" id="{4715911E-6907-4AC3-BE4A-29BBB0668AE4}"/>
                </a:ext>
              </a:extLst>
            </p:cNvPr>
            <p:cNvGrpSpPr/>
            <p:nvPr/>
          </p:nvGrpSpPr>
          <p:grpSpPr>
            <a:xfrm rot="19138440">
              <a:off x="462139" y="2406127"/>
              <a:ext cx="1056655" cy="1803440"/>
              <a:chOff x="0" y="0"/>
              <a:chExt cx="1056654" cy="1803439"/>
            </a:xfrm>
          </p:grpSpPr>
          <p:sp>
            <p:nvSpPr>
              <p:cNvPr id="138" name="Shape 655">
                <a:extLst>
                  <a:ext uri="{FF2B5EF4-FFF2-40B4-BE49-F238E27FC236}">
                    <a16:creationId xmlns:a16="http://schemas.microsoft.com/office/drawing/2014/main" id="{91C2C46B-D007-470C-AB94-CE206B8DE8F7}"/>
                  </a:ext>
                </a:extLst>
              </p:cNvPr>
              <p:cNvSpPr/>
              <p:nvPr/>
            </p:nvSpPr>
            <p:spPr>
              <a:xfrm rot="21300000" flipH="1">
                <a:off x="73693" y="36330"/>
                <a:ext cx="909268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  <p:sp>
            <p:nvSpPr>
              <p:cNvPr id="139" name="Shape 656">
                <a:extLst>
                  <a:ext uri="{FF2B5EF4-FFF2-40B4-BE49-F238E27FC236}">
                    <a16:creationId xmlns:a16="http://schemas.microsoft.com/office/drawing/2014/main" id="{2EFE30B0-A70B-4967-B16F-80BCD390FAF9}"/>
                  </a:ext>
                </a:extLst>
              </p:cNvPr>
              <p:cNvSpPr/>
              <p:nvPr/>
            </p:nvSpPr>
            <p:spPr>
              <a:xfrm>
                <a:off x="590065" y="25055"/>
                <a:ext cx="397908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</p:grpSp>
        <p:sp>
          <p:nvSpPr>
            <p:cNvPr id="134" name="Shape 658">
              <a:extLst>
                <a:ext uri="{FF2B5EF4-FFF2-40B4-BE49-F238E27FC236}">
                  <a16:creationId xmlns:a16="http://schemas.microsoft.com/office/drawing/2014/main" id="{24C11544-F116-431F-A494-BEF2AFC1A299}"/>
                </a:ext>
              </a:extLst>
            </p:cNvPr>
            <p:cNvSpPr/>
            <p:nvPr/>
          </p:nvSpPr>
          <p:spPr>
            <a:xfrm rot="1980000">
              <a:off x="1749007" y="4122296"/>
              <a:ext cx="323936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grpSp>
          <p:nvGrpSpPr>
            <p:cNvPr id="135" name="Group 661">
              <a:extLst>
                <a:ext uri="{FF2B5EF4-FFF2-40B4-BE49-F238E27FC236}">
                  <a16:creationId xmlns:a16="http://schemas.microsoft.com/office/drawing/2014/main" id="{4E5989BE-C6B1-4DB8-A699-B571E1DCC424}"/>
                </a:ext>
              </a:extLst>
            </p:cNvPr>
            <p:cNvGrpSpPr/>
            <p:nvPr/>
          </p:nvGrpSpPr>
          <p:grpSpPr>
            <a:xfrm rot="1975701">
              <a:off x="1212830" y="237524"/>
              <a:ext cx="1763341" cy="3009572"/>
              <a:chOff x="0" y="0"/>
              <a:chExt cx="1763340" cy="3009571"/>
            </a:xfrm>
          </p:grpSpPr>
          <p:sp>
            <p:nvSpPr>
              <p:cNvPr id="136" name="Shape 659">
                <a:extLst>
                  <a:ext uri="{FF2B5EF4-FFF2-40B4-BE49-F238E27FC236}">
                    <a16:creationId xmlns:a16="http://schemas.microsoft.com/office/drawing/2014/main" id="{B2979043-C26F-4814-8247-718C734197D6}"/>
                  </a:ext>
                </a:extLst>
              </p:cNvPr>
              <p:cNvSpPr/>
              <p:nvPr/>
            </p:nvSpPr>
            <p:spPr>
              <a:xfrm rot="21300000" flipH="1">
                <a:off x="122979" y="60628"/>
                <a:ext cx="1517382" cy="2888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  <p:sp>
            <p:nvSpPr>
              <p:cNvPr id="137" name="Shape 660">
                <a:extLst>
                  <a:ext uri="{FF2B5EF4-FFF2-40B4-BE49-F238E27FC236}">
                    <a16:creationId xmlns:a16="http://schemas.microsoft.com/office/drawing/2014/main" id="{7E93F61D-4CA7-46E1-8FA6-F734FDE2E1B3}"/>
                  </a:ext>
                </a:extLst>
              </p:cNvPr>
              <p:cNvSpPr/>
              <p:nvPr/>
            </p:nvSpPr>
            <p:spPr>
              <a:xfrm>
                <a:off x="984698" y="41812"/>
                <a:ext cx="664027" cy="287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</p:grpSp>
      </p:grpSp>
      <p:grpSp>
        <p:nvGrpSpPr>
          <p:cNvPr id="140" name="Group 675">
            <a:extLst>
              <a:ext uri="{FF2B5EF4-FFF2-40B4-BE49-F238E27FC236}">
                <a16:creationId xmlns:a16="http://schemas.microsoft.com/office/drawing/2014/main" id="{23A2681D-A612-472A-9DED-F91851FC6AD5}"/>
              </a:ext>
            </a:extLst>
          </p:cNvPr>
          <p:cNvGrpSpPr/>
          <p:nvPr/>
        </p:nvGrpSpPr>
        <p:grpSpPr>
          <a:xfrm>
            <a:off x="9353244" y="1408194"/>
            <a:ext cx="1921132" cy="3647508"/>
            <a:chOff x="0" y="0"/>
            <a:chExt cx="3444415" cy="6539653"/>
          </a:xfrm>
        </p:grpSpPr>
        <p:sp>
          <p:nvSpPr>
            <p:cNvPr id="141" name="Shape 664">
              <a:extLst>
                <a:ext uri="{FF2B5EF4-FFF2-40B4-BE49-F238E27FC236}">
                  <a16:creationId xmlns:a16="http://schemas.microsoft.com/office/drawing/2014/main" id="{F3582115-2D4B-4578-A9EB-C107AAC44FA4}"/>
                </a:ext>
              </a:extLst>
            </p:cNvPr>
            <p:cNvSpPr/>
            <p:nvPr/>
          </p:nvSpPr>
          <p:spPr>
            <a:xfrm>
              <a:off x="976850" y="6266149"/>
              <a:ext cx="1291984" cy="27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>
                <a:latin typeface="+mj-lt"/>
              </a:endParaRPr>
            </a:p>
          </p:txBody>
        </p:sp>
        <p:sp>
          <p:nvSpPr>
            <p:cNvPr id="142" name="Shape 665">
              <a:extLst>
                <a:ext uri="{FF2B5EF4-FFF2-40B4-BE49-F238E27FC236}">
                  <a16:creationId xmlns:a16="http://schemas.microsoft.com/office/drawing/2014/main" id="{CE8C43FD-4B11-4B9C-9223-540142167091}"/>
                </a:ext>
              </a:extLst>
            </p:cNvPr>
            <p:cNvSpPr/>
            <p:nvPr/>
          </p:nvSpPr>
          <p:spPr>
            <a:xfrm>
              <a:off x="1605475" y="3274714"/>
              <a:ext cx="160567" cy="31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8" h="21600" extrusionOk="0">
                  <a:moveTo>
                    <a:pt x="13136" y="0"/>
                  </a:moveTo>
                  <a:cubicBezTo>
                    <a:pt x="21373" y="4124"/>
                    <a:pt x="21600" y="8287"/>
                    <a:pt x="13811" y="12414"/>
                  </a:cubicBezTo>
                  <a:cubicBezTo>
                    <a:pt x="9182" y="14867"/>
                    <a:pt x="1701" y="17314"/>
                    <a:pt x="2799" y="19787"/>
                  </a:cubicBezTo>
                  <a:cubicBezTo>
                    <a:pt x="2876" y="19962"/>
                    <a:pt x="2996" y="20136"/>
                    <a:pt x="2967" y="20311"/>
                  </a:cubicBezTo>
                  <a:cubicBezTo>
                    <a:pt x="2895" y="20746"/>
                    <a:pt x="1899" y="21178"/>
                    <a:pt x="0" y="21600"/>
                  </a:cubicBezTo>
                </a:path>
              </a:pathLst>
            </a:custGeom>
            <a:noFill/>
            <a:ln w="762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sp>
          <p:nvSpPr>
            <p:cNvPr id="143" name="Shape 666">
              <a:extLst>
                <a:ext uri="{FF2B5EF4-FFF2-40B4-BE49-F238E27FC236}">
                  <a16:creationId xmlns:a16="http://schemas.microsoft.com/office/drawing/2014/main" id="{CA6BEDA1-92A8-43DA-ADFC-FCA2F8995CE3}"/>
                </a:ext>
              </a:extLst>
            </p:cNvPr>
            <p:cNvSpPr/>
            <p:nvPr/>
          </p:nvSpPr>
          <p:spPr>
            <a:xfrm rot="1980000">
              <a:off x="1749007" y="5219581"/>
              <a:ext cx="323935" cy="75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grpSp>
          <p:nvGrpSpPr>
            <p:cNvPr id="144" name="Group 669">
              <a:extLst>
                <a:ext uri="{FF2B5EF4-FFF2-40B4-BE49-F238E27FC236}">
                  <a16:creationId xmlns:a16="http://schemas.microsoft.com/office/drawing/2014/main" id="{043D3431-2D7E-4B7E-800A-E3288F987666}"/>
                </a:ext>
              </a:extLst>
            </p:cNvPr>
            <p:cNvGrpSpPr/>
            <p:nvPr/>
          </p:nvGrpSpPr>
          <p:grpSpPr>
            <a:xfrm rot="322341">
              <a:off x="181546" y="100618"/>
              <a:ext cx="2336417" cy="3987667"/>
              <a:chOff x="0" y="0"/>
              <a:chExt cx="2336416" cy="3987665"/>
            </a:xfrm>
          </p:grpSpPr>
          <p:sp>
            <p:nvSpPr>
              <p:cNvPr id="150" name="Shape 667">
                <a:extLst>
                  <a:ext uri="{FF2B5EF4-FFF2-40B4-BE49-F238E27FC236}">
                    <a16:creationId xmlns:a16="http://schemas.microsoft.com/office/drawing/2014/main" id="{9FDF4BF3-3E97-468C-BCF9-AD4DC70698DF}"/>
                  </a:ext>
                </a:extLst>
              </p:cNvPr>
              <p:cNvSpPr/>
              <p:nvPr/>
            </p:nvSpPr>
            <p:spPr>
              <a:xfrm rot="21300000" flipH="1">
                <a:off x="162947" y="80332"/>
                <a:ext cx="2010523" cy="38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  <p:sp>
            <p:nvSpPr>
              <p:cNvPr id="151" name="Shape 668">
                <a:extLst>
                  <a:ext uri="{FF2B5EF4-FFF2-40B4-BE49-F238E27FC236}">
                    <a16:creationId xmlns:a16="http://schemas.microsoft.com/office/drawing/2014/main" id="{1F74990B-C35A-4CBF-9494-33F68464F4C5}"/>
                  </a:ext>
                </a:extLst>
              </p:cNvPr>
              <p:cNvSpPr/>
              <p:nvPr/>
            </p:nvSpPr>
            <p:spPr>
              <a:xfrm>
                <a:off x="1304719" y="55400"/>
                <a:ext cx="879832" cy="3808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</p:grpSp>
        <p:grpSp>
          <p:nvGrpSpPr>
            <p:cNvPr id="145" name="Group 672">
              <a:extLst>
                <a:ext uri="{FF2B5EF4-FFF2-40B4-BE49-F238E27FC236}">
                  <a16:creationId xmlns:a16="http://schemas.microsoft.com/office/drawing/2014/main" id="{2771197F-7572-4B2C-A962-68CCB05C8181}"/>
                </a:ext>
              </a:extLst>
            </p:cNvPr>
            <p:cNvGrpSpPr/>
            <p:nvPr/>
          </p:nvGrpSpPr>
          <p:grpSpPr>
            <a:xfrm rot="3973889">
              <a:off x="1877913" y="3503412"/>
              <a:ext cx="1056655" cy="1803440"/>
              <a:chOff x="0" y="0"/>
              <a:chExt cx="1056654" cy="1803439"/>
            </a:xfrm>
          </p:grpSpPr>
          <p:sp>
            <p:nvSpPr>
              <p:cNvPr id="148" name="Shape 670">
                <a:extLst>
                  <a:ext uri="{FF2B5EF4-FFF2-40B4-BE49-F238E27FC236}">
                    <a16:creationId xmlns:a16="http://schemas.microsoft.com/office/drawing/2014/main" id="{E475F4CB-5F0A-4F3E-B86A-0BA3B4188805}"/>
                  </a:ext>
                </a:extLst>
              </p:cNvPr>
              <p:cNvSpPr/>
              <p:nvPr/>
            </p:nvSpPr>
            <p:spPr>
              <a:xfrm rot="21300000" flipH="1">
                <a:off x="73693" y="36330"/>
                <a:ext cx="909268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  <p:sp>
            <p:nvSpPr>
              <p:cNvPr id="149" name="Shape 671">
                <a:extLst>
                  <a:ext uri="{FF2B5EF4-FFF2-40B4-BE49-F238E27FC236}">
                    <a16:creationId xmlns:a16="http://schemas.microsoft.com/office/drawing/2014/main" id="{228060A1-59C7-4001-AF2D-92931170D6DC}"/>
                  </a:ext>
                </a:extLst>
              </p:cNvPr>
              <p:cNvSpPr/>
              <p:nvPr/>
            </p:nvSpPr>
            <p:spPr>
              <a:xfrm>
                <a:off x="590065" y="25055"/>
                <a:ext cx="397908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>
                  <a:latin typeface="+mj-lt"/>
                </a:endParaRPr>
              </a:p>
            </p:txBody>
          </p:sp>
        </p:grpSp>
        <p:sp>
          <p:nvSpPr>
            <p:cNvPr id="146" name="Shape 673">
              <a:extLst>
                <a:ext uri="{FF2B5EF4-FFF2-40B4-BE49-F238E27FC236}">
                  <a16:creationId xmlns:a16="http://schemas.microsoft.com/office/drawing/2014/main" id="{83380BE9-0CDB-4E29-9D76-EB44E752420B}"/>
                </a:ext>
              </a:extLst>
            </p:cNvPr>
            <p:cNvSpPr/>
            <p:nvPr/>
          </p:nvSpPr>
          <p:spPr>
            <a:xfrm rot="6663929">
              <a:off x="1164929" y="5072296"/>
              <a:ext cx="323935" cy="75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  <p:sp>
          <p:nvSpPr>
            <p:cNvPr id="147" name="Shape 674">
              <a:extLst>
                <a:ext uri="{FF2B5EF4-FFF2-40B4-BE49-F238E27FC236}">
                  <a16:creationId xmlns:a16="http://schemas.microsoft.com/office/drawing/2014/main" id="{921A42B4-DB6E-4AA0-B319-F498066937EF}"/>
                </a:ext>
              </a:extLst>
            </p:cNvPr>
            <p:cNvSpPr/>
            <p:nvPr/>
          </p:nvSpPr>
          <p:spPr>
            <a:xfrm rot="6663929">
              <a:off x="921566" y="3996443"/>
              <a:ext cx="495994" cy="116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6073" y="21422"/>
                  </a:moveTo>
                  <a:cubicBezTo>
                    <a:pt x="1992" y="18123"/>
                    <a:pt x="-94" y="14441"/>
                    <a:pt x="3" y="10711"/>
                  </a:cubicBezTo>
                  <a:cubicBezTo>
                    <a:pt x="101" y="6957"/>
                    <a:pt x="2407" y="3275"/>
                    <a:pt x="6709" y="0"/>
                  </a:cubicBezTo>
                  <a:cubicBezTo>
                    <a:pt x="15604" y="2159"/>
                    <a:pt x="21164" y="6163"/>
                    <a:pt x="21331" y="10528"/>
                  </a:cubicBezTo>
                  <a:cubicBezTo>
                    <a:pt x="21506" y="15126"/>
                    <a:pt x="15701" y="19388"/>
                    <a:pt x="6249" y="21600"/>
                  </a:cubicBezTo>
                  <a:lnTo>
                    <a:pt x="6073" y="214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1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AD4D7D5-8DFE-4D71-90AC-A71D87D3A274}"/>
              </a:ext>
            </a:extLst>
          </p:cNvPr>
          <p:cNvSpPr/>
          <p:nvPr/>
        </p:nvSpPr>
        <p:spPr>
          <a:xfrm rot="7725604">
            <a:off x="8674859" y="3351658"/>
            <a:ext cx="4400550" cy="4403360"/>
          </a:xfrm>
          <a:custGeom>
            <a:avLst/>
            <a:gdLst>
              <a:gd name="connsiteX0" fmla="*/ 3417643 w 3417643"/>
              <a:gd name="connsiteY0" fmla="*/ 0 h 3419825"/>
              <a:gd name="connsiteX1" fmla="*/ 3417643 w 3417643"/>
              <a:gd name="connsiteY1" fmla="*/ 2549299 h 3419825"/>
              <a:gd name="connsiteX2" fmla="*/ 3367252 w 3417643"/>
              <a:gd name="connsiteY2" fmla="*/ 2643306 h 3419825"/>
              <a:gd name="connsiteX3" fmla="*/ 2593679 w 3417643"/>
              <a:gd name="connsiteY3" fmla="*/ 3413512 h 3419825"/>
              <a:gd name="connsiteX4" fmla="*/ 1947355 w 3417643"/>
              <a:gd name="connsiteY4" fmla="*/ 2289916 h 3419825"/>
              <a:gd name="connsiteX5" fmla="*/ 311062 w 3417643"/>
              <a:gd name="connsiteY5" fmla="*/ 1963777 h 3419825"/>
              <a:gd name="connsiteX6" fmla="*/ 679911 w 3417643"/>
              <a:gd name="connsiteY6" fmla="*/ 325749 h 3419825"/>
              <a:gd name="connsiteX7" fmla="*/ 1800616 w 3417643"/>
              <a:gd name="connsiteY7" fmla="*/ 50005 h 3419825"/>
              <a:gd name="connsiteX8" fmla="*/ 1830734 w 3417643"/>
              <a:gd name="connsiteY8" fmla="*/ 0 h 34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7643" h="3419825">
                <a:moveTo>
                  <a:pt x="3417643" y="0"/>
                </a:moveTo>
                <a:lnTo>
                  <a:pt x="3417643" y="2549299"/>
                </a:lnTo>
                <a:lnTo>
                  <a:pt x="3367252" y="2643306"/>
                </a:lnTo>
                <a:cubicBezTo>
                  <a:pt x="3165448" y="3059464"/>
                  <a:pt x="3052468" y="3476340"/>
                  <a:pt x="2593679" y="3413512"/>
                </a:cubicBezTo>
                <a:cubicBezTo>
                  <a:pt x="1937055" y="3319589"/>
                  <a:pt x="2214138" y="2496378"/>
                  <a:pt x="1947355" y="2289916"/>
                </a:cubicBezTo>
                <a:cubicBezTo>
                  <a:pt x="1375983" y="1852006"/>
                  <a:pt x="958103" y="2431975"/>
                  <a:pt x="311062" y="1963777"/>
                </a:cubicBezTo>
                <a:cubicBezTo>
                  <a:pt x="-263710" y="1547396"/>
                  <a:pt x="15511" y="356201"/>
                  <a:pt x="679911" y="325749"/>
                </a:cubicBezTo>
                <a:cubicBezTo>
                  <a:pt x="950643" y="313879"/>
                  <a:pt x="1531983" y="639302"/>
                  <a:pt x="1800616" y="50005"/>
                </a:cubicBezTo>
                <a:lnTo>
                  <a:pt x="1830734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</a:endParaRPr>
          </a:p>
        </p:txBody>
      </p:sp>
      <p:pic>
        <p:nvPicPr>
          <p:cNvPr id="67" name="Picture Placeholder 66" descr="A picture containing outdoor, light, traffic, construction&#10;&#10;Description automatically generated">
            <a:extLst>
              <a:ext uri="{FF2B5EF4-FFF2-40B4-BE49-F238E27FC236}">
                <a16:creationId xmlns:a16="http://schemas.microsoft.com/office/drawing/2014/main" id="{EAC8148E-4932-4F5B-B3A2-77C045B8BE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232" y="1495162"/>
            <a:ext cx="3655536" cy="3656010"/>
          </a:xfrm>
        </p:spPr>
      </p:pic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2A11B4C3-EE13-4A5E-9D2E-059FF3209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b="16891"/>
          <a:stretch>
            <a:fillRect/>
          </a:stretch>
        </p:blipFill>
        <p:spPr>
          <a:xfrm>
            <a:off x="4575705" y="1304662"/>
            <a:ext cx="3656012" cy="365601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8DBC3-8AC2-4749-AAC3-B6640B96579F}"/>
              </a:ext>
            </a:extLst>
          </p:cNvPr>
          <p:cNvSpPr/>
          <p:nvPr/>
        </p:nvSpPr>
        <p:spPr>
          <a:xfrm flipH="1">
            <a:off x="3969255" y="466801"/>
            <a:ext cx="4371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Competition</a:t>
            </a:r>
            <a:endParaRPr lang="en-ID" sz="4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A12B12-B546-4FF9-868F-9F7CD1DADE9E}"/>
              </a:ext>
            </a:extLst>
          </p:cNvPr>
          <p:cNvGrpSpPr/>
          <p:nvPr/>
        </p:nvGrpSpPr>
        <p:grpSpPr>
          <a:xfrm>
            <a:off x="273234" y="5250263"/>
            <a:ext cx="4372201" cy="1105947"/>
            <a:chOff x="131133" y="5190480"/>
            <a:chExt cx="4372201" cy="1105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E30590-CBEF-405E-8D49-8D110F6A967D}"/>
                </a:ext>
              </a:extLst>
            </p:cNvPr>
            <p:cNvSpPr txBox="1"/>
            <p:nvPr/>
          </p:nvSpPr>
          <p:spPr>
            <a:xfrm>
              <a:off x="161740" y="5190480"/>
              <a:ext cx="4279440" cy="58907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Makeup Mirror Pedal Generator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6A93DF-3225-4F2F-BCE9-017AA10A5F3A}"/>
                </a:ext>
              </a:extLst>
            </p:cNvPr>
            <p:cNvSpPr txBox="1"/>
            <p:nvPr/>
          </p:nvSpPr>
          <p:spPr>
            <a:xfrm>
              <a:off x="131133" y="5790135"/>
              <a:ext cx="4372201" cy="5062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bg1">
                      <a:lumMod val="50000"/>
                    </a:schemeClr>
                  </a:solidFill>
                </a:rPr>
                <a:t>Product is loud and Un-adjustable [7]</a:t>
              </a:r>
              <a:endParaRPr lang="en-US" sz="2000">
                <a:solidFill>
                  <a:schemeClr val="bg1">
                    <a:lumMod val="50000"/>
                  </a:schemeClr>
                </a:solidFill>
                <a:ea typeface="PT Sans" panose="020B05030202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A9C03-5D07-431D-A5BD-C5D642FA0213}"/>
              </a:ext>
            </a:extLst>
          </p:cNvPr>
          <p:cNvGrpSpPr/>
          <p:nvPr/>
        </p:nvGrpSpPr>
        <p:grpSpPr>
          <a:xfrm>
            <a:off x="4905086" y="5246090"/>
            <a:ext cx="3133365" cy="1523681"/>
            <a:chOff x="1109952" y="4987638"/>
            <a:chExt cx="3133365" cy="15236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1513C2-B17C-4061-B216-EF881A7F1BE6}"/>
                </a:ext>
              </a:extLst>
            </p:cNvPr>
            <p:cNvSpPr txBox="1"/>
            <p:nvPr/>
          </p:nvSpPr>
          <p:spPr>
            <a:xfrm>
              <a:off x="1156446" y="4987638"/>
              <a:ext cx="3086871" cy="58907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pPr algn="ctr"/>
              <a:r>
                <a:rPr lang="en-US" sz="2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Ktorr</a:t>
              </a: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Power Generator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CC855D-8169-49FA-AE42-E67C117A2BED}"/>
                </a:ext>
              </a:extLst>
            </p:cNvPr>
            <p:cNvSpPr txBox="1"/>
            <p:nvPr/>
          </p:nvSpPr>
          <p:spPr>
            <a:xfrm>
              <a:off x="1109952" y="5543362"/>
              <a:ext cx="2997250" cy="96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bg1">
                      <a:lumMod val="50000"/>
                    </a:schemeClr>
                  </a:solidFill>
                </a:rPr>
                <a:t>Forces user to be in uncomfortable position [8]</a:t>
              </a:r>
              <a:endParaRPr lang="en-US" sz="2000">
                <a:solidFill>
                  <a:schemeClr val="bg1">
                    <a:lumMod val="50000"/>
                  </a:schemeClr>
                </a:solidFill>
                <a:ea typeface="PT Sans" panose="020B0503020203020204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3D21B-F0E2-4342-A55E-99F3F8D6B8D4}"/>
              </a:ext>
            </a:extLst>
          </p:cNvPr>
          <p:cNvGrpSpPr/>
          <p:nvPr/>
        </p:nvGrpSpPr>
        <p:grpSpPr>
          <a:xfrm>
            <a:off x="8414128" y="5251437"/>
            <a:ext cx="3489724" cy="1067403"/>
            <a:chOff x="627267" y="5033605"/>
            <a:chExt cx="3489724" cy="5214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127773-9FC4-4D5F-B249-C226D171E93A}"/>
                </a:ext>
              </a:extLst>
            </p:cNvPr>
            <p:cNvSpPr txBox="1"/>
            <p:nvPr/>
          </p:nvSpPr>
          <p:spPr>
            <a:xfrm>
              <a:off x="745306" y="5033605"/>
              <a:ext cx="3194721" cy="2877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pPr algn="ctr"/>
              <a:r>
                <a:rPr lang="en-US" sz="2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Garosa</a:t>
              </a: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Hand Generator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3F508A-122F-4CB8-A5E0-5AD0BFAB6A80}"/>
                </a:ext>
              </a:extLst>
            </p:cNvPr>
            <p:cNvSpPr txBox="1"/>
            <p:nvPr/>
          </p:nvSpPr>
          <p:spPr>
            <a:xfrm>
              <a:off x="627267" y="5307730"/>
              <a:ext cx="3489724" cy="2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solidFill>
                    <a:schemeClr val="bg1">
                      <a:lumMod val="50000"/>
                    </a:schemeClr>
                  </a:solidFill>
                </a:rPr>
                <a:t>Uses small muscles of arm [9]</a:t>
              </a:r>
              <a:endParaRPr lang="en-US" sz="2000">
                <a:solidFill>
                  <a:schemeClr val="bg1">
                    <a:lumMod val="50000"/>
                  </a:schemeClr>
                </a:solidFill>
                <a:ea typeface="PT Sans" panose="020B0503020203020204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61" name="Picture Placeholder 10">
            <a:extLst>
              <a:ext uri="{FF2B5EF4-FFF2-40B4-BE49-F238E27FC236}">
                <a16:creationId xmlns:a16="http://schemas.microsoft.com/office/drawing/2014/main" id="{9DC0E75B-6452-44F6-B925-DCFC36F6F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>
          <a:xfrm>
            <a:off x="827316" y="2028373"/>
            <a:ext cx="2801256" cy="2801254"/>
          </a:xfrm>
        </p:spPr>
      </p:pic>
      <p:pic>
        <p:nvPicPr>
          <p:cNvPr id="62" name="Picture Placeholder 12">
            <a:extLst>
              <a:ext uri="{FF2B5EF4-FFF2-40B4-BE49-F238E27FC236}">
                <a16:creationId xmlns:a16="http://schemas.microsoft.com/office/drawing/2014/main" id="{1DAD4EAF-3957-414A-9062-093323F92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>
          <a:xfrm>
            <a:off x="8565016" y="2028373"/>
            <a:ext cx="2801256" cy="2801254"/>
          </a:xfrm>
        </p:spPr>
      </p:pic>
      <p:pic>
        <p:nvPicPr>
          <p:cNvPr id="71" name="Picture Placeholder 7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C02530-6813-4B15-9C61-3B372AB8B6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4" t="-23154" r="-28013" b="-28013"/>
          <a:stretch/>
        </p:blipFill>
        <p:spPr>
          <a:xfrm>
            <a:off x="8231241" y="1535835"/>
            <a:ext cx="3559706" cy="3560168"/>
          </a:xfrm>
          <a:solidFill>
            <a:schemeClr val="bg1"/>
          </a:solidFill>
        </p:spPr>
      </p:pic>
      <p:pic>
        <p:nvPicPr>
          <p:cNvPr id="69" name="Picture Placeholder 68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6828E394-4AF1-4BDB-9106-CE7110C9F2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2" b="97465" l="2204" r="96970">
                        <a14:foregroundMark x1="7713" y1="73239" x2="7989" y2="56901"/>
                        <a14:foregroundMark x1="2204" y1="68451" x2="2479" y2="70423"/>
                        <a14:foregroundMark x1="90358" y1="13521" x2="93113" y2="3662"/>
                        <a14:foregroundMark x1="97245" y1="9859" x2="96970" y2="14366"/>
                        <a14:foregroundMark x1="84298" y1="92676" x2="90634" y2="88732"/>
                        <a14:foregroundMark x1="26997" y1="95211" x2="33333" y2="90141"/>
                        <a14:foregroundMark x1="82920" y1="91831" x2="92562" y2="93803"/>
                        <a14:foregroundMark x1="92562" y1="97465" x2="92562" y2="95493"/>
                        <a14:foregroundMark x1="59504" y1="15493" x2="42149" y2="29296"/>
                        <a14:foregroundMark x1="42149" y1="29296" x2="38292" y2="37746"/>
                        <a14:foregroundMark x1="56474" y1="16056" x2="44077" y2="2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049" t="-19050" r="-17766" b="-16755"/>
          <a:stretch/>
        </p:blipFill>
        <p:spPr>
          <a:xfrm>
            <a:off x="1012479" y="1967093"/>
            <a:ext cx="2862163" cy="2862534"/>
          </a:xfrm>
          <a:solidFill>
            <a:schemeClr val="bg1"/>
          </a:solidFill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59728F-3833-4422-B7A0-9A9C7A117A51}"/>
              </a:ext>
            </a:extLst>
          </p:cNvPr>
          <p:cNvSpPr/>
          <p:nvPr/>
        </p:nvSpPr>
        <p:spPr>
          <a:xfrm>
            <a:off x="8597699" y="-1863587"/>
            <a:ext cx="5436391" cy="4929369"/>
          </a:xfrm>
          <a:custGeom>
            <a:avLst/>
            <a:gdLst>
              <a:gd name="connsiteX0" fmla="*/ 728705 w 2585991"/>
              <a:gd name="connsiteY0" fmla="*/ 1603851 h 2344810"/>
              <a:gd name="connsiteX1" fmla="*/ 826517 w 2585991"/>
              <a:gd name="connsiteY1" fmla="*/ 2234940 h 2344810"/>
              <a:gd name="connsiteX2" fmla="*/ 1780520 w 2585991"/>
              <a:gd name="connsiteY2" fmla="*/ 2055394 h 2344810"/>
              <a:gd name="connsiteX3" fmla="*/ 2130232 w 2585991"/>
              <a:gd name="connsiteY3" fmla="*/ 2185364 h 2344810"/>
              <a:gd name="connsiteX4" fmla="*/ 2595174 w 2585991"/>
              <a:gd name="connsiteY4" fmla="*/ 1775357 h 2344810"/>
              <a:gd name="connsiteX5" fmla="*/ 2450466 w 2585991"/>
              <a:gd name="connsiteY5" fmla="*/ 1465842 h 2344810"/>
              <a:gd name="connsiteX6" fmla="*/ 2308437 w 2585991"/>
              <a:gd name="connsiteY6" fmla="*/ 1543556 h 2344810"/>
              <a:gd name="connsiteX7" fmla="*/ 1957386 w 2585991"/>
              <a:gd name="connsiteY7" fmla="*/ 1096032 h 2344810"/>
              <a:gd name="connsiteX8" fmla="*/ 1398651 w 2585991"/>
              <a:gd name="connsiteY8" fmla="*/ 0 h 2344810"/>
              <a:gd name="connsiteX9" fmla="*/ 249023 w 2585991"/>
              <a:gd name="connsiteY9" fmla="*/ 444844 h 2344810"/>
              <a:gd name="connsiteX10" fmla="*/ 728705 w 2585991"/>
              <a:gd name="connsiteY10" fmla="*/ 1603851 h 234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5991" h="2344810">
                <a:moveTo>
                  <a:pt x="728705" y="1603851"/>
                </a:moveTo>
                <a:cubicBezTo>
                  <a:pt x="1048939" y="1661466"/>
                  <a:pt x="649651" y="2027257"/>
                  <a:pt x="826517" y="2234940"/>
                </a:cubicBezTo>
                <a:cubicBezTo>
                  <a:pt x="1117273" y="2575272"/>
                  <a:pt x="1495123" y="2040656"/>
                  <a:pt x="1780520" y="2055394"/>
                </a:cubicBezTo>
                <a:cubicBezTo>
                  <a:pt x="1866273" y="2059414"/>
                  <a:pt x="2044479" y="2180004"/>
                  <a:pt x="2130232" y="2185364"/>
                </a:cubicBezTo>
                <a:cubicBezTo>
                  <a:pt x="2272260" y="2196083"/>
                  <a:pt x="2577756" y="2127749"/>
                  <a:pt x="2595174" y="1775357"/>
                </a:cubicBezTo>
                <a:cubicBezTo>
                  <a:pt x="2604554" y="1589112"/>
                  <a:pt x="2529520" y="1433684"/>
                  <a:pt x="2450466" y="1465842"/>
                </a:cubicBezTo>
                <a:cubicBezTo>
                  <a:pt x="2407590" y="1483261"/>
                  <a:pt x="2395530" y="1573033"/>
                  <a:pt x="2308437" y="1543556"/>
                </a:cubicBezTo>
                <a:cubicBezTo>
                  <a:pt x="2144971" y="1488620"/>
                  <a:pt x="2028400" y="1254139"/>
                  <a:pt x="1957386" y="1096032"/>
                </a:cubicBezTo>
                <a:cubicBezTo>
                  <a:pt x="1868953" y="899068"/>
                  <a:pt x="1820717" y="0"/>
                  <a:pt x="1398651" y="0"/>
                </a:cubicBezTo>
                <a:cubicBezTo>
                  <a:pt x="1018121" y="0"/>
                  <a:pt x="866714" y="600272"/>
                  <a:pt x="249023" y="444844"/>
                </a:cubicBezTo>
                <a:cubicBezTo>
                  <a:pt x="-75231" y="364451"/>
                  <a:pt x="-229318" y="1429665"/>
                  <a:pt x="728705" y="160385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2AF429-A02D-41B7-BDD3-B25749ECE1AC}"/>
              </a:ext>
            </a:extLst>
          </p:cNvPr>
          <p:cNvSpPr/>
          <p:nvPr/>
        </p:nvSpPr>
        <p:spPr>
          <a:xfrm rot="17100000">
            <a:off x="-2318214" y="-1267610"/>
            <a:ext cx="5182896" cy="4849494"/>
          </a:xfrm>
          <a:custGeom>
            <a:avLst/>
            <a:gdLst>
              <a:gd name="connsiteX0" fmla="*/ 1090943 w 2291215"/>
              <a:gd name="connsiteY0" fmla="*/ 1706158 h 2143827"/>
              <a:gd name="connsiteX1" fmla="*/ 1553206 w 2291215"/>
              <a:gd name="connsiteY1" fmla="*/ 2152342 h 2143827"/>
              <a:gd name="connsiteX2" fmla="*/ 1878800 w 2291215"/>
              <a:gd name="connsiteY2" fmla="*/ 1455598 h 2143827"/>
              <a:gd name="connsiteX3" fmla="*/ 2228511 w 2291215"/>
              <a:gd name="connsiteY3" fmla="*/ 1064350 h 2143827"/>
              <a:gd name="connsiteX4" fmla="*/ 1630920 w 2291215"/>
              <a:gd name="connsiteY4" fmla="*/ 475 h 2143827"/>
              <a:gd name="connsiteX5" fmla="*/ 713094 w 2291215"/>
              <a:gd name="connsiteY5" fmla="*/ 659702 h 2143827"/>
              <a:gd name="connsiteX6" fmla="*/ 217334 w 2291215"/>
              <a:gd name="connsiteY6" fmla="*/ 945099 h 2143827"/>
              <a:gd name="connsiteX7" fmla="*/ 266909 w 2291215"/>
              <a:gd name="connsiteY7" fmla="*/ 1775832 h 2143827"/>
              <a:gd name="connsiteX8" fmla="*/ 1090943 w 2291215"/>
              <a:gd name="connsiteY8" fmla="*/ 1706158 h 21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215" h="2143827">
                <a:moveTo>
                  <a:pt x="1090943" y="1706158"/>
                </a:moveTo>
                <a:cubicBezTo>
                  <a:pt x="1246371" y="1767793"/>
                  <a:pt x="1227612" y="2197898"/>
                  <a:pt x="1553206" y="2152342"/>
                </a:cubicBezTo>
                <a:cubicBezTo>
                  <a:pt x="1856021" y="2108126"/>
                  <a:pt x="1748830" y="1742335"/>
                  <a:pt x="1878800" y="1455598"/>
                </a:cubicBezTo>
                <a:cubicBezTo>
                  <a:pt x="1944454" y="1309550"/>
                  <a:pt x="2144098" y="1251935"/>
                  <a:pt x="2228511" y="1064350"/>
                </a:cubicBezTo>
                <a:cubicBezTo>
                  <a:pt x="2464332" y="537772"/>
                  <a:pt x="2109261" y="15214"/>
                  <a:pt x="1630920" y="475"/>
                </a:cubicBezTo>
                <a:cubicBezTo>
                  <a:pt x="1090943" y="-15603"/>
                  <a:pt x="754630" y="379665"/>
                  <a:pt x="713094" y="659702"/>
                </a:cubicBezTo>
                <a:cubicBezTo>
                  <a:pt x="666197" y="977257"/>
                  <a:pt x="344623" y="902223"/>
                  <a:pt x="217334" y="945099"/>
                </a:cubicBezTo>
                <a:cubicBezTo>
                  <a:pt x="-94862" y="1050951"/>
                  <a:pt x="-64044" y="1656582"/>
                  <a:pt x="266909" y="1775832"/>
                </a:cubicBezTo>
                <a:cubicBezTo>
                  <a:pt x="639400" y="1909821"/>
                  <a:pt x="758650" y="1576188"/>
                  <a:pt x="1090943" y="170615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97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346F34-1A26-4CB1-A722-6B43C8CB662C}"/>
              </a:ext>
            </a:extLst>
          </p:cNvPr>
          <p:cNvSpPr/>
          <p:nvPr/>
        </p:nvSpPr>
        <p:spPr>
          <a:xfrm rot="18677586">
            <a:off x="-1982405" y="-1027820"/>
            <a:ext cx="4573650" cy="3664118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3FB5F-B185-4FBA-8481-A362D16E6C4B}"/>
              </a:ext>
            </a:extLst>
          </p:cNvPr>
          <p:cNvGrpSpPr/>
          <p:nvPr/>
        </p:nvGrpSpPr>
        <p:grpSpPr>
          <a:xfrm flipH="1">
            <a:off x="-868881" y="5162786"/>
            <a:ext cx="3917327" cy="2161269"/>
            <a:chOff x="9395503" y="5755181"/>
            <a:chExt cx="2898653" cy="15992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95B582-62DC-4D75-994E-104E4A0714CC}"/>
                </a:ext>
              </a:extLst>
            </p:cNvPr>
            <p:cNvGrpSpPr/>
            <p:nvPr/>
          </p:nvGrpSpPr>
          <p:grpSpPr>
            <a:xfrm>
              <a:off x="10025741" y="5755181"/>
              <a:ext cx="1384574" cy="1599246"/>
              <a:chOff x="9347995" y="5423912"/>
              <a:chExt cx="1762745" cy="203605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7D61514-31A3-4A55-9DB0-7DF6DEAE7BA6}"/>
                  </a:ext>
                </a:extLst>
              </p:cNvPr>
              <p:cNvGrpSpPr/>
              <p:nvPr/>
            </p:nvGrpSpPr>
            <p:grpSpPr>
              <a:xfrm>
                <a:off x="9347995" y="5423912"/>
                <a:ext cx="1389377" cy="2036053"/>
                <a:chOff x="-100584" y="5147437"/>
                <a:chExt cx="2297093" cy="3366259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8BC44FB-BA1E-4B1E-B340-6A0B1DDC2275}"/>
                    </a:ext>
                  </a:extLst>
                </p:cNvPr>
                <p:cNvSpPr/>
                <p:nvPr/>
              </p:nvSpPr>
              <p:spPr>
                <a:xfrm>
                  <a:off x="730149" y="5393498"/>
                  <a:ext cx="195977" cy="827460"/>
                </a:xfrm>
                <a:custGeom>
                  <a:avLst/>
                  <a:gdLst>
                    <a:gd name="connsiteX0" fmla="*/ 129556 w 195977"/>
                    <a:gd name="connsiteY0" fmla="*/ 844880 h 827459"/>
                    <a:gd name="connsiteX1" fmla="*/ 48988 w 195977"/>
                    <a:gd name="connsiteY1" fmla="*/ 0 h 827459"/>
                    <a:gd name="connsiteX2" fmla="*/ 129556 w 195977"/>
                    <a:gd name="connsiteY2" fmla="*/ 844880 h 82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77" h="827459">
                      <a:moveTo>
                        <a:pt x="129556" y="844880"/>
                      </a:moveTo>
                      <a:cubicBezTo>
                        <a:pt x="129556" y="844880"/>
                        <a:pt x="-96907" y="402842"/>
                        <a:pt x="48988" y="0"/>
                      </a:cubicBezTo>
                      <a:cubicBezTo>
                        <a:pt x="48988" y="0"/>
                        <a:pt x="336421" y="400665"/>
                        <a:pt x="129556" y="8448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32AC7B8-E1EC-463B-AD91-6FE99711BC02}"/>
                    </a:ext>
                  </a:extLst>
                </p:cNvPr>
                <p:cNvSpPr/>
                <p:nvPr/>
              </p:nvSpPr>
              <p:spPr>
                <a:xfrm>
                  <a:off x="-100584" y="5643913"/>
                  <a:ext cx="871011" cy="479056"/>
                </a:xfrm>
                <a:custGeom>
                  <a:avLst/>
                  <a:gdLst>
                    <a:gd name="connsiteX0" fmla="*/ 890608 w 871010"/>
                    <a:gd name="connsiteY0" fmla="*/ 487766 h 479055"/>
                    <a:gd name="connsiteX1" fmla="*/ 0 w 871010"/>
                    <a:gd name="connsiteY1" fmla="*/ 0 h 479055"/>
                    <a:gd name="connsiteX2" fmla="*/ 890608 w 871010"/>
                    <a:gd name="connsiteY2" fmla="*/ 487766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90608" y="487766"/>
                      </a:moveTo>
                      <a:cubicBezTo>
                        <a:pt x="890608" y="487766"/>
                        <a:pt x="511719" y="30485"/>
                        <a:pt x="0" y="0"/>
                      </a:cubicBezTo>
                      <a:cubicBezTo>
                        <a:pt x="2178" y="0"/>
                        <a:pt x="304854" y="505186"/>
                        <a:pt x="890608" y="4877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BEAA8093-9B1F-4504-BC06-9EBCA8287C39}"/>
                    </a:ext>
                  </a:extLst>
                </p:cNvPr>
                <p:cNvSpPr/>
                <p:nvPr/>
              </p:nvSpPr>
              <p:spPr>
                <a:xfrm>
                  <a:off x="43132" y="6014093"/>
                  <a:ext cx="1045213" cy="566157"/>
                </a:xfrm>
                <a:custGeom>
                  <a:avLst/>
                  <a:gdLst>
                    <a:gd name="connsiteX0" fmla="*/ 1051745 w 1045212"/>
                    <a:gd name="connsiteY0" fmla="*/ 577044 h 566156"/>
                    <a:gd name="connsiteX1" fmla="*/ 0 w 1045212"/>
                    <a:gd name="connsiteY1" fmla="*/ 0 h 566156"/>
                    <a:gd name="connsiteX2" fmla="*/ 1051745 w 1045212"/>
                    <a:gd name="connsiteY2" fmla="*/ 577044 h 566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5212" h="566156">
                      <a:moveTo>
                        <a:pt x="1051745" y="577044"/>
                      </a:moveTo>
                      <a:cubicBezTo>
                        <a:pt x="1051745" y="577044"/>
                        <a:pt x="605352" y="34840"/>
                        <a:pt x="0" y="0"/>
                      </a:cubicBezTo>
                      <a:cubicBezTo>
                        <a:pt x="0" y="2177"/>
                        <a:pt x="359292" y="598820"/>
                        <a:pt x="1051745" y="5770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51D4B11-3C3C-41F7-ADEE-EA086BF54B12}"/>
                    </a:ext>
                  </a:extLst>
                </p:cNvPr>
                <p:cNvSpPr/>
                <p:nvPr/>
              </p:nvSpPr>
              <p:spPr>
                <a:xfrm>
                  <a:off x="485170" y="6547587"/>
                  <a:ext cx="871011" cy="479056"/>
                </a:xfrm>
                <a:custGeom>
                  <a:avLst/>
                  <a:gdLst>
                    <a:gd name="connsiteX0" fmla="*/ 890608 w 871010"/>
                    <a:gd name="connsiteY0" fmla="*/ 487766 h 479055"/>
                    <a:gd name="connsiteX1" fmla="*/ 0 w 871010"/>
                    <a:gd name="connsiteY1" fmla="*/ 0 h 479055"/>
                    <a:gd name="connsiteX2" fmla="*/ 890608 w 871010"/>
                    <a:gd name="connsiteY2" fmla="*/ 487766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90608" y="487766"/>
                      </a:moveTo>
                      <a:cubicBezTo>
                        <a:pt x="890608" y="487766"/>
                        <a:pt x="511719" y="30485"/>
                        <a:pt x="0" y="0"/>
                      </a:cubicBezTo>
                      <a:cubicBezTo>
                        <a:pt x="0" y="0"/>
                        <a:pt x="304854" y="505186"/>
                        <a:pt x="890608" y="4877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2005C4C-3FD8-419D-BFA8-1DEA424A9E34}"/>
                    </a:ext>
                  </a:extLst>
                </p:cNvPr>
                <p:cNvSpPr/>
                <p:nvPr/>
              </p:nvSpPr>
              <p:spPr>
                <a:xfrm>
                  <a:off x="768249" y="7015755"/>
                  <a:ext cx="892786" cy="479056"/>
                </a:xfrm>
                <a:custGeom>
                  <a:avLst/>
                  <a:gdLst>
                    <a:gd name="connsiteX0" fmla="*/ 901496 w 892785"/>
                    <a:gd name="connsiteY0" fmla="*/ 494299 h 479055"/>
                    <a:gd name="connsiteX1" fmla="*/ 0 w 892785"/>
                    <a:gd name="connsiteY1" fmla="*/ 0 h 479055"/>
                    <a:gd name="connsiteX2" fmla="*/ 901496 w 892785"/>
                    <a:gd name="connsiteY2" fmla="*/ 494299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2785" h="479055">
                      <a:moveTo>
                        <a:pt x="901496" y="494299"/>
                      </a:moveTo>
                      <a:cubicBezTo>
                        <a:pt x="901496" y="494299"/>
                        <a:pt x="518251" y="30485"/>
                        <a:pt x="0" y="0"/>
                      </a:cubicBezTo>
                      <a:cubicBezTo>
                        <a:pt x="0" y="2177"/>
                        <a:pt x="307031" y="511719"/>
                        <a:pt x="901496" y="494299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F449F0C-A701-42D2-959E-8A666077AFDA}"/>
                    </a:ext>
                  </a:extLst>
                </p:cNvPr>
                <p:cNvSpPr/>
                <p:nvPr/>
              </p:nvSpPr>
              <p:spPr>
                <a:xfrm>
                  <a:off x="1083990" y="7549249"/>
                  <a:ext cx="871011" cy="479056"/>
                </a:xfrm>
                <a:custGeom>
                  <a:avLst/>
                  <a:gdLst>
                    <a:gd name="connsiteX0" fmla="*/ 877543 w 871010"/>
                    <a:gd name="connsiteY0" fmla="*/ 481233 h 479055"/>
                    <a:gd name="connsiteX1" fmla="*/ 0 w 871010"/>
                    <a:gd name="connsiteY1" fmla="*/ 0 h 479055"/>
                    <a:gd name="connsiteX2" fmla="*/ 877543 w 871010"/>
                    <a:gd name="connsiteY2" fmla="*/ 481233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77543" y="481233"/>
                      </a:moveTo>
                      <a:cubicBezTo>
                        <a:pt x="877543" y="481233"/>
                        <a:pt x="505186" y="28308"/>
                        <a:pt x="0" y="0"/>
                      </a:cubicBezTo>
                      <a:cubicBezTo>
                        <a:pt x="0" y="0"/>
                        <a:pt x="300499" y="496476"/>
                        <a:pt x="877543" y="481233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5E1B14E-D28A-4503-A12B-F52F5A320457}"/>
                    </a:ext>
                  </a:extLst>
                </p:cNvPr>
                <p:cNvSpPr/>
                <p:nvPr/>
              </p:nvSpPr>
              <p:spPr>
                <a:xfrm>
                  <a:off x="1013640" y="5702706"/>
                  <a:ext cx="239528" cy="1001662"/>
                </a:xfrm>
                <a:custGeom>
                  <a:avLst/>
                  <a:gdLst>
                    <a:gd name="connsiteX0" fmla="*/ 155274 w 239527"/>
                    <a:gd name="connsiteY0" fmla="*/ 1010372 h 1001662"/>
                    <a:gd name="connsiteX1" fmla="*/ 59462 w 239527"/>
                    <a:gd name="connsiteY1" fmla="*/ 0 h 1001662"/>
                    <a:gd name="connsiteX2" fmla="*/ 155274 w 239527"/>
                    <a:gd name="connsiteY2" fmla="*/ 1010372 h 100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527" h="1001662">
                      <a:moveTo>
                        <a:pt x="155274" y="1010372"/>
                      </a:moveTo>
                      <a:cubicBezTo>
                        <a:pt x="155274" y="1010372"/>
                        <a:pt x="-116917" y="481233"/>
                        <a:pt x="59462" y="0"/>
                      </a:cubicBezTo>
                      <a:cubicBezTo>
                        <a:pt x="57285" y="0"/>
                        <a:pt x="403512" y="479056"/>
                        <a:pt x="155274" y="10103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4526BF8-95AB-4E89-8975-082B0628636D}"/>
                    </a:ext>
                  </a:extLst>
                </p:cNvPr>
                <p:cNvSpPr/>
                <p:nvPr/>
              </p:nvSpPr>
              <p:spPr>
                <a:xfrm>
                  <a:off x="1296872" y="5998850"/>
                  <a:ext cx="283078" cy="1197639"/>
                </a:xfrm>
                <a:custGeom>
                  <a:avLst/>
                  <a:gdLst>
                    <a:gd name="connsiteX0" fmla="*/ 185605 w 283078"/>
                    <a:gd name="connsiteY0" fmla="*/ 1206350 h 1197639"/>
                    <a:gd name="connsiteX1" fmla="*/ 70196 w 283078"/>
                    <a:gd name="connsiteY1" fmla="*/ 0 h 1197639"/>
                    <a:gd name="connsiteX2" fmla="*/ 185605 w 283078"/>
                    <a:gd name="connsiteY2" fmla="*/ 1206350 h 119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078" h="1197639">
                      <a:moveTo>
                        <a:pt x="185605" y="1206350"/>
                      </a:moveTo>
                      <a:cubicBezTo>
                        <a:pt x="185605" y="1206350"/>
                        <a:pt x="-138846" y="577044"/>
                        <a:pt x="70196" y="0"/>
                      </a:cubicBezTo>
                      <a:cubicBezTo>
                        <a:pt x="70196" y="0"/>
                        <a:pt x="479571" y="570512"/>
                        <a:pt x="185605" y="120635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825B908-26A7-4848-8B9D-1F9368AB27CC}"/>
                    </a:ext>
                  </a:extLst>
                </p:cNvPr>
                <p:cNvSpPr/>
                <p:nvPr/>
              </p:nvSpPr>
              <p:spPr>
                <a:xfrm>
                  <a:off x="1646301" y="6835020"/>
                  <a:ext cx="195977" cy="849235"/>
                </a:xfrm>
                <a:custGeom>
                  <a:avLst/>
                  <a:gdLst>
                    <a:gd name="connsiteX0" fmla="*/ 132320 w 195977"/>
                    <a:gd name="connsiteY0" fmla="*/ 853590 h 849235"/>
                    <a:gd name="connsiteX1" fmla="*/ 49574 w 195977"/>
                    <a:gd name="connsiteY1" fmla="*/ 0 h 849235"/>
                    <a:gd name="connsiteX2" fmla="*/ 132320 w 195977"/>
                    <a:gd name="connsiteY2" fmla="*/ 853590 h 84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77" h="849235">
                      <a:moveTo>
                        <a:pt x="132320" y="853590"/>
                      </a:moveTo>
                      <a:cubicBezTo>
                        <a:pt x="132320" y="853590"/>
                        <a:pt x="-98498" y="407197"/>
                        <a:pt x="49574" y="0"/>
                      </a:cubicBezTo>
                      <a:cubicBezTo>
                        <a:pt x="51751" y="0"/>
                        <a:pt x="341362" y="405020"/>
                        <a:pt x="132320" y="85359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B7302E2-A26E-4284-8C5D-D54860803B68}"/>
                    </a:ext>
                  </a:extLst>
                </p:cNvPr>
                <p:cNvSpPr/>
                <p:nvPr/>
              </p:nvSpPr>
              <p:spPr>
                <a:xfrm>
                  <a:off x="1910781" y="7224797"/>
                  <a:ext cx="239528" cy="1001662"/>
                </a:xfrm>
                <a:custGeom>
                  <a:avLst/>
                  <a:gdLst>
                    <a:gd name="connsiteX0" fmla="*/ 155274 w 239527"/>
                    <a:gd name="connsiteY0" fmla="*/ 1010372 h 1001662"/>
                    <a:gd name="connsiteX1" fmla="*/ 59462 w 239527"/>
                    <a:gd name="connsiteY1" fmla="*/ 0 h 1001662"/>
                    <a:gd name="connsiteX2" fmla="*/ 155274 w 239527"/>
                    <a:gd name="connsiteY2" fmla="*/ 1010372 h 100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527" h="1001662">
                      <a:moveTo>
                        <a:pt x="155274" y="1010372"/>
                      </a:moveTo>
                      <a:cubicBezTo>
                        <a:pt x="155274" y="1010372"/>
                        <a:pt x="-116917" y="481233"/>
                        <a:pt x="59462" y="0"/>
                      </a:cubicBezTo>
                      <a:cubicBezTo>
                        <a:pt x="57285" y="0"/>
                        <a:pt x="401334" y="479056"/>
                        <a:pt x="155274" y="1010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91FFD4A7-C13E-44E2-8AD8-EC8A407E0A41}"/>
                    </a:ext>
                  </a:extLst>
                </p:cNvPr>
                <p:cNvSpPr/>
                <p:nvPr/>
              </p:nvSpPr>
              <p:spPr>
                <a:xfrm>
                  <a:off x="40955" y="5147437"/>
                  <a:ext cx="609707" cy="783909"/>
                </a:xfrm>
                <a:custGeom>
                  <a:avLst/>
                  <a:gdLst>
                    <a:gd name="connsiteX0" fmla="*/ 618418 w 609707"/>
                    <a:gd name="connsiteY0" fmla="*/ 803507 h 783909"/>
                    <a:gd name="connsiteX1" fmla="*/ 0 w 609707"/>
                    <a:gd name="connsiteY1" fmla="*/ 0 h 783909"/>
                    <a:gd name="connsiteX2" fmla="*/ 618418 w 609707"/>
                    <a:gd name="connsiteY2" fmla="*/ 803507 h 783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707" h="783909">
                      <a:moveTo>
                        <a:pt x="618418" y="803507"/>
                      </a:moveTo>
                      <a:cubicBezTo>
                        <a:pt x="618418" y="803507"/>
                        <a:pt x="106699" y="500831"/>
                        <a:pt x="0" y="0"/>
                      </a:cubicBezTo>
                      <a:cubicBezTo>
                        <a:pt x="0" y="0"/>
                        <a:pt x="546559" y="222108"/>
                        <a:pt x="618418" y="803507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966C4E62-687F-4079-A18B-23A447ADE990}"/>
                    </a:ext>
                  </a:extLst>
                </p:cNvPr>
                <p:cNvSpPr/>
                <p:nvPr/>
              </p:nvSpPr>
              <p:spPr>
                <a:xfrm>
                  <a:off x="367387" y="5530485"/>
                  <a:ext cx="1829122" cy="2983211"/>
                </a:xfrm>
                <a:custGeom>
                  <a:avLst/>
                  <a:gdLst>
                    <a:gd name="connsiteX0" fmla="*/ 1840206 w 1829122"/>
                    <a:gd name="connsiteY0" fmla="*/ 2987763 h 2983210"/>
                    <a:gd name="connsiteX1" fmla="*/ 1596323 w 1829122"/>
                    <a:gd name="connsiteY1" fmla="*/ 2491287 h 2983210"/>
                    <a:gd name="connsiteX2" fmla="*/ 1594146 w 1829122"/>
                    <a:gd name="connsiteY2" fmla="*/ 2486932 h 2983210"/>
                    <a:gd name="connsiteX3" fmla="*/ 1298002 w 1829122"/>
                    <a:gd name="connsiteY3" fmla="*/ 1970858 h 2983210"/>
                    <a:gd name="connsiteX4" fmla="*/ 1295825 w 1829122"/>
                    <a:gd name="connsiteY4" fmla="*/ 1966503 h 2983210"/>
                    <a:gd name="connsiteX5" fmla="*/ 1119445 w 1829122"/>
                    <a:gd name="connsiteY5" fmla="*/ 1676892 h 2983210"/>
                    <a:gd name="connsiteX6" fmla="*/ 1073717 w 1829122"/>
                    <a:gd name="connsiteY6" fmla="*/ 1047586 h 2983210"/>
                    <a:gd name="connsiteX7" fmla="*/ 1062829 w 1829122"/>
                    <a:gd name="connsiteY7" fmla="*/ 1038876 h 2983210"/>
                    <a:gd name="connsiteX8" fmla="*/ 1054119 w 1829122"/>
                    <a:gd name="connsiteY8" fmla="*/ 1049764 h 2983210"/>
                    <a:gd name="connsiteX9" fmla="*/ 1097670 w 1829122"/>
                    <a:gd name="connsiteY9" fmla="*/ 1639874 h 2983210"/>
                    <a:gd name="connsiteX10" fmla="*/ 725313 w 1829122"/>
                    <a:gd name="connsiteY10" fmla="*/ 1054119 h 2983210"/>
                    <a:gd name="connsiteX11" fmla="*/ 723135 w 1829122"/>
                    <a:gd name="connsiteY11" fmla="*/ 1049764 h 2983210"/>
                    <a:gd name="connsiteX12" fmla="*/ 19794 w 1829122"/>
                    <a:gd name="connsiteY12" fmla="*/ 4551 h 2983210"/>
                    <a:gd name="connsiteX13" fmla="*/ 4551 w 1829122"/>
                    <a:gd name="connsiteY13" fmla="*/ 2374 h 2983210"/>
                    <a:gd name="connsiteX14" fmla="*/ 2374 w 1829122"/>
                    <a:gd name="connsiteY14" fmla="*/ 17617 h 2983210"/>
                    <a:gd name="connsiteX15" fmla="*/ 686117 w 1829122"/>
                    <a:gd name="connsiteY15" fmla="*/ 1032344 h 2983210"/>
                    <a:gd name="connsiteX16" fmla="*/ 270210 w 1829122"/>
                    <a:gd name="connsiteY16" fmla="*/ 825479 h 2983210"/>
                    <a:gd name="connsiteX17" fmla="*/ 257144 w 1829122"/>
                    <a:gd name="connsiteY17" fmla="*/ 829834 h 2983210"/>
                    <a:gd name="connsiteX18" fmla="*/ 261499 w 1829122"/>
                    <a:gd name="connsiteY18" fmla="*/ 842899 h 2983210"/>
                    <a:gd name="connsiteX19" fmla="*/ 707892 w 1829122"/>
                    <a:gd name="connsiteY19" fmla="*/ 1065007 h 2983210"/>
                    <a:gd name="connsiteX20" fmla="*/ 1263162 w 1829122"/>
                    <a:gd name="connsiteY20" fmla="*/ 1949082 h 2983210"/>
                    <a:gd name="connsiteX21" fmla="*/ 836367 w 1829122"/>
                    <a:gd name="connsiteY21" fmla="*/ 1733507 h 2983210"/>
                    <a:gd name="connsiteX22" fmla="*/ 823301 w 1829122"/>
                    <a:gd name="connsiteY22" fmla="*/ 1737862 h 2983210"/>
                    <a:gd name="connsiteX23" fmla="*/ 827656 w 1829122"/>
                    <a:gd name="connsiteY23" fmla="*/ 1750928 h 2983210"/>
                    <a:gd name="connsiteX24" fmla="*/ 1282759 w 1829122"/>
                    <a:gd name="connsiteY24" fmla="*/ 1981745 h 2983210"/>
                    <a:gd name="connsiteX25" fmla="*/ 1563660 w 1829122"/>
                    <a:gd name="connsiteY25" fmla="*/ 2471689 h 2983210"/>
                    <a:gd name="connsiteX26" fmla="*/ 1171706 w 1829122"/>
                    <a:gd name="connsiteY26" fmla="*/ 2271356 h 2983210"/>
                    <a:gd name="connsiteX27" fmla="*/ 1158641 w 1829122"/>
                    <a:gd name="connsiteY27" fmla="*/ 2275711 h 2983210"/>
                    <a:gd name="connsiteX28" fmla="*/ 1162995 w 1829122"/>
                    <a:gd name="connsiteY28" fmla="*/ 2288777 h 2983210"/>
                    <a:gd name="connsiteX29" fmla="*/ 1581080 w 1829122"/>
                    <a:gd name="connsiteY29" fmla="*/ 2502174 h 2983210"/>
                    <a:gd name="connsiteX30" fmla="*/ 1822786 w 1829122"/>
                    <a:gd name="connsiteY30" fmla="*/ 2996473 h 2983210"/>
                    <a:gd name="connsiteX31" fmla="*/ 1831496 w 1829122"/>
                    <a:gd name="connsiteY31" fmla="*/ 3003005 h 2983210"/>
                    <a:gd name="connsiteX32" fmla="*/ 1835851 w 1829122"/>
                    <a:gd name="connsiteY32" fmla="*/ 3003005 h 2983210"/>
                    <a:gd name="connsiteX33" fmla="*/ 1840206 w 1829122"/>
                    <a:gd name="connsiteY33" fmla="*/ 2987763 h 29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829122" h="2983210">
                      <a:moveTo>
                        <a:pt x="1840206" y="2987763"/>
                      </a:moveTo>
                      <a:cubicBezTo>
                        <a:pt x="1779236" y="2841868"/>
                        <a:pt x="1694312" y="2674199"/>
                        <a:pt x="1596323" y="2491287"/>
                      </a:cubicBezTo>
                      <a:cubicBezTo>
                        <a:pt x="1596323" y="2489109"/>
                        <a:pt x="1596323" y="2489109"/>
                        <a:pt x="1594146" y="2486932"/>
                      </a:cubicBezTo>
                      <a:cubicBezTo>
                        <a:pt x="1504867" y="2323617"/>
                        <a:pt x="1404701" y="2147237"/>
                        <a:pt x="1298002" y="1970858"/>
                      </a:cubicBezTo>
                      <a:cubicBezTo>
                        <a:pt x="1298002" y="1968680"/>
                        <a:pt x="1295825" y="1968680"/>
                        <a:pt x="1295825" y="1966503"/>
                      </a:cubicBezTo>
                      <a:cubicBezTo>
                        <a:pt x="1239209" y="1870692"/>
                        <a:pt x="1180416" y="1774880"/>
                        <a:pt x="1119445" y="1676892"/>
                      </a:cubicBezTo>
                      <a:lnTo>
                        <a:pt x="1073717" y="1047586"/>
                      </a:lnTo>
                      <a:cubicBezTo>
                        <a:pt x="1073717" y="1041054"/>
                        <a:pt x="1067184" y="1038876"/>
                        <a:pt x="1062829" y="1038876"/>
                      </a:cubicBezTo>
                      <a:cubicBezTo>
                        <a:pt x="1056297" y="1038876"/>
                        <a:pt x="1051942" y="1043232"/>
                        <a:pt x="1054119" y="1049764"/>
                      </a:cubicBezTo>
                      <a:lnTo>
                        <a:pt x="1097670" y="1639874"/>
                      </a:lnTo>
                      <a:cubicBezTo>
                        <a:pt x="975728" y="1439541"/>
                        <a:pt x="847254" y="1241386"/>
                        <a:pt x="725313" y="1054119"/>
                      </a:cubicBezTo>
                      <a:cubicBezTo>
                        <a:pt x="725313" y="1051942"/>
                        <a:pt x="723135" y="1051942"/>
                        <a:pt x="723135" y="1049764"/>
                      </a:cubicBezTo>
                      <a:cubicBezTo>
                        <a:pt x="346423" y="470542"/>
                        <a:pt x="26327" y="15439"/>
                        <a:pt x="19794" y="4551"/>
                      </a:cubicBezTo>
                      <a:cubicBezTo>
                        <a:pt x="17617" y="196"/>
                        <a:pt x="11084" y="-1981"/>
                        <a:pt x="4551" y="2374"/>
                      </a:cubicBezTo>
                      <a:cubicBezTo>
                        <a:pt x="196" y="4551"/>
                        <a:pt x="-1981" y="11084"/>
                        <a:pt x="2374" y="17617"/>
                      </a:cubicBezTo>
                      <a:cubicBezTo>
                        <a:pt x="8906" y="26327"/>
                        <a:pt x="318115" y="466187"/>
                        <a:pt x="686117" y="1032344"/>
                      </a:cubicBezTo>
                      <a:lnTo>
                        <a:pt x="270210" y="825479"/>
                      </a:lnTo>
                      <a:cubicBezTo>
                        <a:pt x="265855" y="823301"/>
                        <a:pt x="259322" y="825479"/>
                        <a:pt x="257144" y="829834"/>
                      </a:cubicBezTo>
                      <a:cubicBezTo>
                        <a:pt x="254967" y="834189"/>
                        <a:pt x="257144" y="840722"/>
                        <a:pt x="261499" y="842899"/>
                      </a:cubicBezTo>
                      <a:lnTo>
                        <a:pt x="707892" y="1065007"/>
                      </a:lnTo>
                      <a:cubicBezTo>
                        <a:pt x="888627" y="1343730"/>
                        <a:pt x="1082427" y="1650761"/>
                        <a:pt x="1263162" y="1949082"/>
                      </a:cubicBezTo>
                      <a:lnTo>
                        <a:pt x="836367" y="1733507"/>
                      </a:lnTo>
                      <a:cubicBezTo>
                        <a:pt x="832012" y="1731330"/>
                        <a:pt x="825479" y="1733507"/>
                        <a:pt x="823301" y="1737862"/>
                      </a:cubicBezTo>
                      <a:cubicBezTo>
                        <a:pt x="821124" y="1742217"/>
                        <a:pt x="823301" y="1748750"/>
                        <a:pt x="827656" y="1750928"/>
                      </a:cubicBezTo>
                      <a:lnTo>
                        <a:pt x="1282759" y="1981745"/>
                      </a:lnTo>
                      <a:cubicBezTo>
                        <a:pt x="1382926" y="2149415"/>
                        <a:pt x="1478737" y="2314907"/>
                        <a:pt x="1563660" y="2471689"/>
                      </a:cubicBezTo>
                      <a:lnTo>
                        <a:pt x="1171706" y="2271356"/>
                      </a:lnTo>
                      <a:cubicBezTo>
                        <a:pt x="1167350" y="2269179"/>
                        <a:pt x="1160818" y="2271356"/>
                        <a:pt x="1158641" y="2275711"/>
                      </a:cubicBezTo>
                      <a:cubicBezTo>
                        <a:pt x="1156463" y="2280067"/>
                        <a:pt x="1158641" y="2286599"/>
                        <a:pt x="1162995" y="2288777"/>
                      </a:cubicBezTo>
                      <a:lnTo>
                        <a:pt x="1581080" y="2502174"/>
                      </a:lnTo>
                      <a:cubicBezTo>
                        <a:pt x="1679069" y="2682909"/>
                        <a:pt x="1761815" y="2850578"/>
                        <a:pt x="1822786" y="2996473"/>
                      </a:cubicBezTo>
                      <a:cubicBezTo>
                        <a:pt x="1824964" y="3000828"/>
                        <a:pt x="1827141" y="3003005"/>
                        <a:pt x="1831496" y="3003005"/>
                      </a:cubicBezTo>
                      <a:cubicBezTo>
                        <a:pt x="1833674" y="3003005"/>
                        <a:pt x="1833674" y="3003005"/>
                        <a:pt x="1835851" y="3003005"/>
                      </a:cubicBezTo>
                      <a:cubicBezTo>
                        <a:pt x="1840206" y="3000828"/>
                        <a:pt x="1844561" y="2994295"/>
                        <a:pt x="1840206" y="298776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7A46363-3E44-4AD5-A757-019CE642AAF0}"/>
                  </a:ext>
                </a:extLst>
              </p:cNvPr>
              <p:cNvGrpSpPr/>
              <p:nvPr/>
            </p:nvGrpSpPr>
            <p:grpSpPr>
              <a:xfrm flipH="1">
                <a:off x="10526583" y="5476544"/>
                <a:ext cx="584157" cy="1417155"/>
                <a:chOff x="5096315" y="5919603"/>
                <a:chExt cx="871010" cy="2113057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4D9A1F3-610D-4E29-AA91-EBF9E843E873}"/>
                    </a:ext>
                  </a:extLst>
                </p:cNvPr>
                <p:cNvSpPr/>
                <p:nvPr/>
              </p:nvSpPr>
              <p:spPr>
                <a:xfrm>
                  <a:off x="5179101" y="6551125"/>
                  <a:ext cx="435505" cy="522606"/>
                </a:xfrm>
                <a:custGeom>
                  <a:avLst/>
                  <a:gdLst>
                    <a:gd name="connsiteX0" fmla="*/ 442854 w 435505"/>
                    <a:gd name="connsiteY0" fmla="*/ 538666 h 522606"/>
                    <a:gd name="connsiteX1" fmla="*/ 431967 w 435505"/>
                    <a:gd name="connsiteY1" fmla="*/ 529955 h 522606"/>
                    <a:gd name="connsiteX2" fmla="*/ 7349 w 435505"/>
                    <a:gd name="connsiteY2" fmla="*/ 20414 h 522606"/>
                    <a:gd name="connsiteX3" fmla="*/ 817 w 435505"/>
                    <a:gd name="connsiteY3" fmla="*/ 7349 h 522606"/>
                    <a:gd name="connsiteX4" fmla="*/ 13882 w 435505"/>
                    <a:gd name="connsiteY4" fmla="*/ 817 h 522606"/>
                    <a:gd name="connsiteX5" fmla="*/ 453742 w 435505"/>
                    <a:gd name="connsiteY5" fmla="*/ 527778 h 522606"/>
                    <a:gd name="connsiteX6" fmla="*/ 442854 w 435505"/>
                    <a:gd name="connsiteY6" fmla="*/ 538666 h 522606"/>
                    <a:gd name="connsiteX7" fmla="*/ 442854 w 435505"/>
                    <a:gd name="connsiteY7" fmla="*/ 538666 h 52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505" h="522606">
                      <a:moveTo>
                        <a:pt x="442854" y="538666"/>
                      </a:moveTo>
                      <a:cubicBezTo>
                        <a:pt x="438500" y="538666"/>
                        <a:pt x="434144" y="534311"/>
                        <a:pt x="431967" y="529955"/>
                      </a:cubicBezTo>
                      <a:cubicBezTo>
                        <a:pt x="377528" y="118403"/>
                        <a:pt x="11704" y="20414"/>
                        <a:pt x="7349" y="20414"/>
                      </a:cubicBezTo>
                      <a:cubicBezTo>
                        <a:pt x="817" y="18237"/>
                        <a:pt x="-1361" y="13882"/>
                        <a:pt x="817" y="7349"/>
                      </a:cubicBezTo>
                      <a:cubicBezTo>
                        <a:pt x="2994" y="817"/>
                        <a:pt x="7349" y="-1361"/>
                        <a:pt x="13882" y="817"/>
                      </a:cubicBezTo>
                      <a:cubicBezTo>
                        <a:pt x="18237" y="817"/>
                        <a:pt x="397126" y="100983"/>
                        <a:pt x="453742" y="527778"/>
                      </a:cubicBezTo>
                      <a:cubicBezTo>
                        <a:pt x="453742" y="532133"/>
                        <a:pt x="449387" y="536488"/>
                        <a:pt x="442854" y="538666"/>
                      </a:cubicBezTo>
                      <a:cubicBezTo>
                        <a:pt x="442854" y="536488"/>
                        <a:pt x="442854" y="538666"/>
                        <a:pt x="442854" y="538666"/>
                      </a:cubicBezTo>
                      <a:close/>
                    </a:path>
                  </a:pathLst>
                </a:custGeom>
                <a:solidFill>
                  <a:srgbClr val="333C4B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BB4CEAA-09D8-4079-B0D0-172556E3E348}"/>
                    </a:ext>
                  </a:extLst>
                </p:cNvPr>
                <p:cNvSpPr/>
                <p:nvPr/>
              </p:nvSpPr>
              <p:spPr>
                <a:xfrm>
                  <a:off x="5553096" y="6086698"/>
                  <a:ext cx="174202" cy="653258"/>
                </a:xfrm>
                <a:custGeom>
                  <a:avLst/>
                  <a:gdLst>
                    <a:gd name="connsiteX0" fmla="*/ 18776 w 174202"/>
                    <a:gd name="connsiteY0" fmla="*/ 665576 h 653257"/>
                    <a:gd name="connsiteX1" fmla="*/ 7889 w 174202"/>
                    <a:gd name="connsiteY1" fmla="*/ 656866 h 653257"/>
                    <a:gd name="connsiteX2" fmla="*/ 164670 w 174202"/>
                    <a:gd name="connsiteY2" fmla="*/ 3608 h 653257"/>
                    <a:gd name="connsiteX3" fmla="*/ 179913 w 174202"/>
                    <a:gd name="connsiteY3" fmla="*/ 1430 h 653257"/>
                    <a:gd name="connsiteX4" fmla="*/ 182091 w 174202"/>
                    <a:gd name="connsiteY4" fmla="*/ 16673 h 653257"/>
                    <a:gd name="connsiteX5" fmla="*/ 29664 w 174202"/>
                    <a:gd name="connsiteY5" fmla="*/ 654688 h 653257"/>
                    <a:gd name="connsiteX6" fmla="*/ 18776 w 174202"/>
                    <a:gd name="connsiteY6" fmla="*/ 665576 h 653257"/>
                    <a:gd name="connsiteX7" fmla="*/ 18776 w 174202"/>
                    <a:gd name="connsiteY7" fmla="*/ 665576 h 65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202" h="653257">
                      <a:moveTo>
                        <a:pt x="18776" y="665576"/>
                      </a:moveTo>
                      <a:cubicBezTo>
                        <a:pt x="14421" y="665576"/>
                        <a:pt x="10066" y="661221"/>
                        <a:pt x="7889" y="656866"/>
                      </a:cubicBezTo>
                      <a:cubicBezTo>
                        <a:pt x="-42195" y="269266"/>
                        <a:pt x="162493" y="5785"/>
                        <a:pt x="164670" y="3608"/>
                      </a:cubicBezTo>
                      <a:cubicBezTo>
                        <a:pt x="169026" y="-747"/>
                        <a:pt x="175558" y="-747"/>
                        <a:pt x="179913" y="1430"/>
                      </a:cubicBezTo>
                      <a:cubicBezTo>
                        <a:pt x="184268" y="5785"/>
                        <a:pt x="184268" y="12318"/>
                        <a:pt x="182091" y="16673"/>
                      </a:cubicBezTo>
                      <a:cubicBezTo>
                        <a:pt x="179913" y="18851"/>
                        <a:pt x="-18242" y="275799"/>
                        <a:pt x="29664" y="654688"/>
                      </a:cubicBezTo>
                      <a:cubicBezTo>
                        <a:pt x="29664" y="659043"/>
                        <a:pt x="27486" y="665576"/>
                        <a:pt x="18776" y="665576"/>
                      </a:cubicBezTo>
                      <a:cubicBezTo>
                        <a:pt x="20954" y="665576"/>
                        <a:pt x="20954" y="665576"/>
                        <a:pt x="18776" y="665576"/>
                      </a:cubicBezTo>
                      <a:close/>
                    </a:path>
                  </a:pathLst>
                </a:custGeom>
                <a:solidFill>
                  <a:srgbClr val="333C4B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5656B72-7AE5-43DA-80D2-243CA31E11FC}"/>
                    </a:ext>
                  </a:extLst>
                </p:cNvPr>
                <p:cNvSpPr/>
                <p:nvPr/>
              </p:nvSpPr>
              <p:spPr>
                <a:xfrm>
                  <a:off x="5231981" y="6055269"/>
                  <a:ext cx="610759" cy="1977391"/>
                </a:xfrm>
                <a:custGeom>
                  <a:avLst/>
                  <a:gdLst>
                    <a:gd name="connsiteX0" fmla="*/ 4551 w 610759"/>
                    <a:gd name="connsiteY0" fmla="*/ 2374 h 1977391"/>
                    <a:gd name="connsiteX1" fmla="*/ 19794 w 610759"/>
                    <a:gd name="connsiteY1" fmla="*/ 4551 h 1977391"/>
                    <a:gd name="connsiteX2" fmla="*/ 404435 w 610759"/>
                    <a:gd name="connsiteY2" fmla="*/ 1068157 h 1977391"/>
                    <a:gd name="connsiteX3" fmla="*/ 403443 w 610759"/>
                    <a:gd name="connsiteY3" fmla="*/ 1165598 h 1977391"/>
                    <a:gd name="connsiteX4" fmla="*/ 416717 w 610759"/>
                    <a:gd name="connsiteY4" fmla="*/ 1109476 h 1977391"/>
                    <a:gd name="connsiteX5" fmla="*/ 592485 w 610759"/>
                    <a:gd name="connsiteY5" fmla="*/ 599016 h 1977391"/>
                    <a:gd name="connsiteX6" fmla="*/ 605549 w 610759"/>
                    <a:gd name="connsiteY6" fmla="*/ 594661 h 1977391"/>
                    <a:gd name="connsiteX7" fmla="*/ 609905 w 610759"/>
                    <a:gd name="connsiteY7" fmla="*/ 607726 h 1977391"/>
                    <a:gd name="connsiteX8" fmla="*/ 406003 w 610759"/>
                    <a:gd name="connsiteY8" fmla="*/ 1237678 h 1977391"/>
                    <a:gd name="connsiteX9" fmla="*/ 394802 w 610759"/>
                    <a:gd name="connsiteY9" fmla="*/ 1309621 h 1977391"/>
                    <a:gd name="connsiteX10" fmla="*/ 392765 w 610759"/>
                    <a:gd name="connsiteY10" fmla="*/ 1335452 h 1977391"/>
                    <a:gd name="connsiteX11" fmla="*/ 217949 w 610759"/>
                    <a:gd name="connsiteY11" fmla="*/ 1973036 h 1977391"/>
                    <a:gd name="connsiteX12" fmla="*/ 207061 w 610759"/>
                    <a:gd name="connsiteY12" fmla="*/ 1977391 h 1977391"/>
                    <a:gd name="connsiteX13" fmla="*/ 202706 w 610759"/>
                    <a:gd name="connsiteY13" fmla="*/ 1977391 h 1977391"/>
                    <a:gd name="connsiteX14" fmla="*/ 198351 w 610759"/>
                    <a:gd name="connsiteY14" fmla="*/ 1964326 h 1977391"/>
                    <a:gd name="connsiteX15" fmla="*/ 354713 w 610759"/>
                    <a:gd name="connsiteY15" fmla="*/ 1455742 h 1977391"/>
                    <a:gd name="connsiteX16" fmla="*/ 369254 w 610759"/>
                    <a:gd name="connsiteY16" fmla="*/ 1353496 h 1977391"/>
                    <a:gd name="connsiteX17" fmla="*/ 368198 w 610759"/>
                    <a:gd name="connsiteY17" fmla="*/ 1352440 h 1977391"/>
                    <a:gd name="connsiteX18" fmla="*/ 372786 w 610759"/>
                    <a:gd name="connsiteY18" fmla="*/ 1323875 h 1977391"/>
                    <a:gd name="connsiteX19" fmla="*/ 382081 w 610759"/>
                    <a:gd name="connsiteY19" fmla="*/ 1205730 h 1977391"/>
                    <a:gd name="connsiteX20" fmla="*/ 2374 w 610759"/>
                    <a:gd name="connsiteY20" fmla="*/ 17617 h 1977391"/>
                    <a:gd name="connsiteX21" fmla="*/ 4551 w 610759"/>
                    <a:gd name="connsiteY21" fmla="*/ 2374 h 1977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10759" h="1977391">
                      <a:moveTo>
                        <a:pt x="4551" y="2374"/>
                      </a:moveTo>
                      <a:cubicBezTo>
                        <a:pt x="8906" y="-1981"/>
                        <a:pt x="15439" y="196"/>
                        <a:pt x="19794" y="4551"/>
                      </a:cubicBezTo>
                      <a:cubicBezTo>
                        <a:pt x="300831" y="367518"/>
                        <a:pt x="395980" y="741321"/>
                        <a:pt x="404435" y="1068157"/>
                      </a:cubicBezTo>
                      <a:lnTo>
                        <a:pt x="403443" y="1165598"/>
                      </a:lnTo>
                      <a:lnTo>
                        <a:pt x="416717" y="1109476"/>
                      </a:lnTo>
                      <a:cubicBezTo>
                        <a:pt x="483880" y="856645"/>
                        <a:pt x="590852" y="602283"/>
                        <a:pt x="592485" y="599016"/>
                      </a:cubicBezTo>
                      <a:cubicBezTo>
                        <a:pt x="594662" y="594661"/>
                        <a:pt x="601195" y="590306"/>
                        <a:pt x="605549" y="594661"/>
                      </a:cubicBezTo>
                      <a:cubicBezTo>
                        <a:pt x="609905" y="596838"/>
                        <a:pt x="612082" y="603371"/>
                        <a:pt x="609905" y="607726"/>
                      </a:cubicBezTo>
                      <a:cubicBezTo>
                        <a:pt x="607999" y="611537"/>
                        <a:pt x="462717" y="953783"/>
                        <a:pt x="406003" y="1237678"/>
                      </a:cubicBezTo>
                      <a:lnTo>
                        <a:pt x="394802" y="1309621"/>
                      </a:lnTo>
                      <a:lnTo>
                        <a:pt x="392765" y="1335452"/>
                      </a:lnTo>
                      <a:cubicBezTo>
                        <a:pt x="359778" y="1630731"/>
                        <a:pt x="268441" y="1862527"/>
                        <a:pt x="217949" y="1973036"/>
                      </a:cubicBezTo>
                      <a:cubicBezTo>
                        <a:pt x="213594" y="1975214"/>
                        <a:pt x="211417" y="1977391"/>
                        <a:pt x="207061" y="1977391"/>
                      </a:cubicBezTo>
                      <a:cubicBezTo>
                        <a:pt x="204884" y="1977391"/>
                        <a:pt x="204884" y="1977391"/>
                        <a:pt x="202706" y="1977391"/>
                      </a:cubicBezTo>
                      <a:cubicBezTo>
                        <a:pt x="198351" y="1975214"/>
                        <a:pt x="196174" y="1968681"/>
                        <a:pt x="198351" y="1964326"/>
                      </a:cubicBezTo>
                      <a:cubicBezTo>
                        <a:pt x="241630" y="1871237"/>
                        <a:pt x="314305" y="1689652"/>
                        <a:pt x="354713" y="1455742"/>
                      </a:cubicBezTo>
                      <a:lnTo>
                        <a:pt x="369254" y="1353496"/>
                      </a:lnTo>
                      <a:lnTo>
                        <a:pt x="368198" y="1352440"/>
                      </a:lnTo>
                      <a:lnTo>
                        <a:pt x="372786" y="1323875"/>
                      </a:lnTo>
                      <a:lnTo>
                        <a:pt x="382081" y="1205730"/>
                      </a:lnTo>
                      <a:cubicBezTo>
                        <a:pt x="398140" y="852699"/>
                        <a:pt x="320293" y="428081"/>
                        <a:pt x="2374" y="17617"/>
                      </a:cubicBezTo>
                      <a:cubicBezTo>
                        <a:pt x="-1981" y="13261"/>
                        <a:pt x="196" y="6729"/>
                        <a:pt x="4551" y="237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287CB63-F9C3-4853-955A-46B80D0A70AE}"/>
                    </a:ext>
                  </a:extLst>
                </p:cNvPr>
                <p:cNvSpPr/>
                <p:nvPr/>
              </p:nvSpPr>
              <p:spPr>
                <a:xfrm>
                  <a:off x="5096315" y="5919603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2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2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2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5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2561" y="7388"/>
                        <a:pt x="301354" y="81424"/>
                        <a:pt x="292644" y="16199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5F3451B8-CE80-4E83-AE80-51D78C38BA46}"/>
                    </a:ext>
                  </a:extLst>
                </p:cNvPr>
                <p:cNvSpPr/>
                <p:nvPr/>
              </p:nvSpPr>
              <p:spPr>
                <a:xfrm>
                  <a:off x="5544886" y="6004527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4"/>
                        <a:pt x="161992" y="856"/>
                      </a:cubicBezTo>
                      <a:cubicBezTo>
                        <a:pt x="244739" y="9566"/>
                        <a:pt x="301355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AD2C2FA-780D-46C8-AAA0-48D7B3F0D81F}"/>
                    </a:ext>
                  </a:extLst>
                </p:cNvPr>
                <p:cNvSpPr/>
                <p:nvPr/>
              </p:nvSpPr>
              <p:spPr>
                <a:xfrm>
                  <a:off x="5684247" y="6533666"/>
                  <a:ext cx="283078" cy="283078"/>
                </a:xfrm>
                <a:custGeom>
                  <a:avLst/>
                  <a:gdLst>
                    <a:gd name="connsiteX0" fmla="*/ 292645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3 w 283078"/>
                    <a:gd name="connsiteY3" fmla="*/ 856 h 283078"/>
                    <a:gd name="connsiteX4" fmla="*/ 292645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5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3" y="856"/>
                      </a:cubicBezTo>
                      <a:cubicBezTo>
                        <a:pt x="242561" y="9566"/>
                        <a:pt x="301355" y="81424"/>
                        <a:pt x="292645" y="161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3BD4A41-C76D-4BF2-BC91-BB7CB26C48FE}"/>
                    </a:ext>
                  </a:extLst>
                </p:cNvPr>
                <p:cNvSpPr/>
                <p:nvPr/>
              </p:nvSpPr>
              <p:spPr>
                <a:xfrm>
                  <a:off x="5100670" y="6435677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2561" y="9566"/>
                        <a:pt x="301354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EC63360-B121-4028-8F3E-248D522C9BDE}"/>
                    </a:ext>
                  </a:extLst>
                </p:cNvPr>
                <p:cNvSpPr/>
                <p:nvPr/>
              </p:nvSpPr>
              <p:spPr>
                <a:xfrm>
                  <a:off x="5229144" y="7054095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4739" y="9566"/>
                        <a:pt x="301355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0BCF8C-BC51-4BAA-9DC0-4BB0AE50AC26}"/>
                </a:ext>
              </a:extLst>
            </p:cNvPr>
            <p:cNvGrpSpPr/>
            <p:nvPr/>
          </p:nvGrpSpPr>
          <p:grpSpPr>
            <a:xfrm rot="262840">
              <a:off x="9922309" y="6046790"/>
              <a:ext cx="700304" cy="1244936"/>
              <a:chOff x="1704725" y="5707061"/>
              <a:chExt cx="1197640" cy="212905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440D6A-1A78-45C5-B304-92B95C6F08CE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A2CE58-2AFF-4DE9-AB33-70A0DAAD76F8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829836-62E2-41C4-AEDE-8A7E3B8C5EC6}"/>
                </a:ext>
              </a:extLst>
            </p:cNvPr>
            <p:cNvGrpSpPr/>
            <p:nvPr/>
          </p:nvGrpSpPr>
          <p:grpSpPr>
            <a:xfrm rot="3886594">
              <a:off x="9386235" y="6329629"/>
              <a:ext cx="750720" cy="732184"/>
              <a:chOff x="-309627" y="6497504"/>
              <a:chExt cx="1763796" cy="1720246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90197E-C360-47EB-A10F-5B27B19A35B5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67BDF3-AD17-485A-BCF6-89F4F0E5806C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98AE88-F63C-4519-BCB2-611BC94E3FF2}"/>
                </a:ext>
              </a:extLst>
            </p:cNvPr>
            <p:cNvGrpSpPr/>
            <p:nvPr/>
          </p:nvGrpSpPr>
          <p:grpSpPr>
            <a:xfrm rot="3493196">
              <a:off x="10513856" y="6335665"/>
              <a:ext cx="659318" cy="643039"/>
              <a:chOff x="-309627" y="6497504"/>
              <a:chExt cx="1763796" cy="17202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89126DC-7410-4B65-BF3A-1D6DC1178E5E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CAA292-DFDA-4AF1-9291-8EC3AD872690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9B298A-194A-4D0D-B418-F63A74949838}"/>
                </a:ext>
              </a:extLst>
            </p:cNvPr>
            <p:cNvGrpSpPr/>
            <p:nvPr/>
          </p:nvGrpSpPr>
          <p:grpSpPr>
            <a:xfrm rot="2272986">
              <a:off x="11272739" y="6289183"/>
              <a:ext cx="723381" cy="705520"/>
              <a:chOff x="-309627" y="6497504"/>
              <a:chExt cx="1763796" cy="17202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4387308-10BE-43FC-BA8E-59452C1FDC68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67448CE-F681-4E4B-8A11-10F6CB6C4837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08533E-166B-4733-B7E5-3D6DD09B5ED8}"/>
                </a:ext>
              </a:extLst>
            </p:cNvPr>
            <p:cNvGrpSpPr/>
            <p:nvPr/>
          </p:nvGrpSpPr>
          <p:grpSpPr>
            <a:xfrm rot="2492765">
              <a:off x="10995797" y="6235142"/>
              <a:ext cx="516653" cy="918458"/>
              <a:chOff x="1704725" y="5707061"/>
              <a:chExt cx="1197640" cy="212905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F81913E-B281-4F69-AC52-71148B6A3429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E528B1-FFA8-403F-8AAD-B68AB0129227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DDEE6B-DE54-47A5-95C9-4E49242198C9}"/>
                </a:ext>
              </a:extLst>
            </p:cNvPr>
            <p:cNvGrpSpPr/>
            <p:nvPr/>
          </p:nvGrpSpPr>
          <p:grpSpPr>
            <a:xfrm rot="21012104">
              <a:off x="11777503" y="6201304"/>
              <a:ext cx="516653" cy="918458"/>
              <a:chOff x="1704725" y="5707061"/>
              <a:chExt cx="1197640" cy="212905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1F5D4FD-033E-4897-A9EF-530FBFFC477C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D25BD22-F380-42D1-A3A8-7BD1880D78DB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5D01C03-2EDF-4674-80D4-60AA99EE6676}"/>
              </a:ext>
            </a:extLst>
          </p:cNvPr>
          <p:cNvSpPr/>
          <p:nvPr/>
        </p:nvSpPr>
        <p:spPr>
          <a:xfrm>
            <a:off x="3058591" y="318456"/>
            <a:ext cx="6076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Makes Us Better?</a:t>
            </a:r>
            <a:endParaRPr lang="en-ID" sz="4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76793DC-76AF-4064-8FED-B18EE665894B}"/>
              </a:ext>
            </a:extLst>
          </p:cNvPr>
          <p:cNvGrpSpPr/>
          <p:nvPr/>
        </p:nvGrpSpPr>
        <p:grpSpPr>
          <a:xfrm>
            <a:off x="9715669" y="4061873"/>
            <a:ext cx="2736882" cy="2837532"/>
            <a:chOff x="4762652" y="4018655"/>
            <a:chExt cx="2738634" cy="2839353"/>
          </a:xfrm>
        </p:grpSpPr>
        <p:sp>
          <p:nvSpPr>
            <p:cNvPr id="49" name="Freeform 975">
              <a:extLst>
                <a:ext uri="{FF2B5EF4-FFF2-40B4-BE49-F238E27FC236}">
                  <a16:creationId xmlns:a16="http://schemas.microsoft.com/office/drawing/2014/main" id="{5D4E0EC4-1B0E-4D2F-8DAD-523F012C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652" y="4301632"/>
              <a:ext cx="1333342" cy="1357328"/>
            </a:xfrm>
            <a:custGeom>
              <a:avLst/>
              <a:gdLst>
                <a:gd name="T0" fmla="*/ 62 w 278"/>
                <a:gd name="T1" fmla="*/ 0 h 283"/>
                <a:gd name="T2" fmla="*/ 59 w 278"/>
                <a:gd name="T3" fmla="*/ 37 h 283"/>
                <a:gd name="T4" fmla="*/ 60 w 278"/>
                <a:gd name="T5" fmla="*/ 71 h 283"/>
                <a:gd name="T6" fmla="*/ 67 w 278"/>
                <a:gd name="T7" fmla="*/ 100 h 283"/>
                <a:gd name="T8" fmla="*/ 76 w 278"/>
                <a:gd name="T9" fmla="*/ 126 h 283"/>
                <a:gd name="T10" fmla="*/ 88 w 278"/>
                <a:gd name="T11" fmla="*/ 147 h 283"/>
                <a:gd name="T12" fmla="*/ 103 w 278"/>
                <a:gd name="T13" fmla="*/ 166 h 283"/>
                <a:gd name="T14" fmla="*/ 119 w 278"/>
                <a:gd name="T15" fmla="*/ 181 h 283"/>
                <a:gd name="T16" fmla="*/ 138 w 278"/>
                <a:gd name="T17" fmla="*/ 194 h 283"/>
                <a:gd name="T18" fmla="*/ 157 w 278"/>
                <a:gd name="T19" fmla="*/ 204 h 283"/>
                <a:gd name="T20" fmla="*/ 177 w 278"/>
                <a:gd name="T21" fmla="*/ 212 h 283"/>
                <a:gd name="T22" fmla="*/ 195 w 278"/>
                <a:gd name="T23" fmla="*/ 219 h 283"/>
                <a:gd name="T24" fmla="*/ 213 w 278"/>
                <a:gd name="T25" fmla="*/ 223 h 283"/>
                <a:gd name="T26" fmla="*/ 230 w 278"/>
                <a:gd name="T27" fmla="*/ 226 h 283"/>
                <a:gd name="T28" fmla="*/ 246 w 278"/>
                <a:gd name="T29" fmla="*/ 228 h 283"/>
                <a:gd name="T30" fmla="*/ 259 w 278"/>
                <a:gd name="T31" fmla="*/ 229 h 283"/>
                <a:gd name="T32" fmla="*/ 268 w 278"/>
                <a:gd name="T33" fmla="*/ 229 h 283"/>
                <a:gd name="T34" fmla="*/ 275 w 278"/>
                <a:gd name="T35" fmla="*/ 229 h 283"/>
                <a:gd name="T36" fmla="*/ 278 w 278"/>
                <a:gd name="T37" fmla="*/ 229 h 283"/>
                <a:gd name="T38" fmla="*/ 275 w 278"/>
                <a:gd name="T39" fmla="*/ 283 h 283"/>
                <a:gd name="T40" fmla="*/ 225 w 278"/>
                <a:gd name="T41" fmla="*/ 274 h 283"/>
                <a:gd name="T42" fmla="*/ 182 w 278"/>
                <a:gd name="T43" fmla="*/ 261 h 283"/>
                <a:gd name="T44" fmla="*/ 145 w 278"/>
                <a:gd name="T45" fmla="*/ 245 h 283"/>
                <a:gd name="T46" fmla="*/ 113 w 278"/>
                <a:gd name="T47" fmla="*/ 226 h 283"/>
                <a:gd name="T48" fmla="*/ 86 w 278"/>
                <a:gd name="T49" fmla="*/ 207 h 283"/>
                <a:gd name="T50" fmla="*/ 64 w 278"/>
                <a:gd name="T51" fmla="*/ 187 h 283"/>
                <a:gd name="T52" fmla="*/ 46 w 278"/>
                <a:gd name="T53" fmla="*/ 166 h 283"/>
                <a:gd name="T54" fmla="*/ 31 w 278"/>
                <a:gd name="T55" fmla="*/ 144 h 283"/>
                <a:gd name="T56" fmla="*/ 21 w 278"/>
                <a:gd name="T57" fmla="*/ 123 h 283"/>
                <a:gd name="T58" fmla="*/ 12 w 278"/>
                <a:gd name="T59" fmla="*/ 102 h 283"/>
                <a:gd name="T60" fmla="*/ 7 w 278"/>
                <a:gd name="T61" fmla="*/ 84 h 283"/>
                <a:gd name="T62" fmla="*/ 3 w 278"/>
                <a:gd name="T63" fmla="*/ 65 h 283"/>
                <a:gd name="T64" fmla="*/ 0 w 278"/>
                <a:gd name="T65" fmla="*/ 50 h 283"/>
                <a:gd name="T66" fmla="*/ 0 w 278"/>
                <a:gd name="T67" fmla="*/ 38 h 283"/>
                <a:gd name="T68" fmla="*/ 0 w 278"/>
                <a:gd name="T69" fmla="*/ 28 h 283"/>
                <a:gd name="T70" fmla="*/ 0 w 278"/>
                <a:gd name="T71" fmla="*/ 21 h 283"/>
                <a:gd name="T72" fmla="*/ 0 w 278"/>
                <a:gd name="T73" fmla="*/ 20 h 283"/>
                <a:gd name="T74" fmla="*/ 62 w 278"/>
                <a:gd name="T7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83">
                  <a:moveTo>
                    <a:pt x="62" y="0"/>
                  </a:moveTo>
                  <a:lnTo>
                    <a:pt x="59" y="37"/>
                  </a:lnTo>
                  <a:lnTo>
                    <a:pt x="60" y="71"/>
                  </a:lnTo>
                  <a:lnTo>
                    <a:pt x="67" y="100"/>
                  </a:lnTo>
                  <a:lnTo>
                    <a:pt x="76" y="126"/>
                  </a:lnTo>
                  <a:lnTo>
                    <a:pt x="88" y="147"/>
                  </a:lnTo>
                  <a:lnTo>
                    <a:pt x="103" y="166"/>
                  </a:lnTo>
                  <a:lnTo>
                    <a:pt x="119" y="181"/>
                  </a:lnTo>
                  <a:lnTo>
                    <a:pt x="138" y="194"/>
                  </a:lnTo>
                  <a:lnTo>
                    <a:pt x="157" y="204"/>
                  </a:lnTo>
                  <a:lnTo>
                    <a:pt x="177" y="212"/>
                  </a:lnTo>
                  <a:lnTo>
                    <a:pt x="195" y="219"/>
                  </a:lnTo>
                  <a:lnTo>
                    <a:pt x="213" y="223"/>
                  </a:lnTo>
                  <a:lnTo>
                    <a:pt x="230" y="226"/>
                  </a:lnTo>
                  <a:lnTo>
                    <a:pt x="246" y="228"/>
                  </a:lnTo>
                  <a:lnTo>
                    <a:pt x="259" y="229"/>
                  </a:lnTo>
                  <a:lnTo>
                    <a:pt x="268" y="229"/>
                  </a:lnTo>
                  <a:lnTo>
                    <a:pt x="275" y="229"/>
                  </a:lnTo>
                  <a:lnTo>
                    <a:pt x="278" y="229"/>
                  </a:lnTo>
                  <a:lnTo>
                    <a:pt x="275" y="283"/>
                  </a:lnTo>
                  <a:lnTo>
                    <a:pt x="225" y="274"/>
                  </a:lnTo>
                  <a:lnTo>
                    <a:pt x="182" y="261"/>
                  </a:lnTo>
                  <a:lnTo>
                    <a:pt x="145" y="245"/>
                  </a:lnTo>
                  <a:lnTo>
                    <a:pt x="113" y="226"/>
                  </a:lnTo>
                  <a:lnTo>
                    <a:pt x="86" y="207"/>
                  </a:lnTo>
                  <a:lnTo>
                    <a:pt x="64" y="187"/>
                  </a:lnTo>
                  <a:lnTo>
                    <a:pt x="46" y="166"/>
                  </a:lnTo>
                  <a:lnTo>
                    <a:pt x="31" y="144"/>
                  </a:lnTo>
                  <a:lnTo>
                    <a:pt x="21" y="123"/>
                  </a:lnTo>
                  <a:lnTo>
                    <a:pt x="12" y="102"/>
                  </a:lnTo>
                  <a:lnTo>
                    <a:pt x="7" y="84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7">
              <a:extLst>
                <a:ext uri="{FF2B5EF4-FFF2-40B4-BE49-F238E27FC236}">
                  <a16:creationId xmlns:a16="http://schemas.microsoft.com/office/drawing/2014/main" id="{AA909E2C-8960-4119-9F3C-5AA09AE60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48" y="4018655"/>
              <a:ext cx="589934" cy="2839353"/>
            </a:xfrm>
            <a:custGeom>
              <a:avLst/>
              <a:gdLst>
                <a:gd name="T0" fmla="*/ 23 w 123"/>
                <a:gd name="T1" fmla="*/ 0 h 592"/>
                <a:gd name="T2" fmla="*/ 108 w 123"/>
                <a:gd name="T3" fmla="*/ 0 h 592"/>
                <a:gd name="T4" fmla="*/ 123 w 123"/>
                <a:gd name="T5" fmla="*/ 592 h 592"/>
                <a:gd name="T6" fmla="*/ 0 w 123"/>
                <a:gd name="T7" fmla="*/ 592 h 592"/>
                <a:gd name="T8" fmla="*/ 23 w 123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92">
                  <a:moveTo>
                    <a:pt x="23" y="0"/>
                  </a:moveTo>
                  <a:lnTo>
                    <a:pt x="108" y="0"/>
                  </a:lnTo>
                  <a:lnTo>
                    <a:pt x="123" y="592"/>
                  </a:lnTo>
                  <a:lnTo>
                    <a:pt x="0" y="59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4">
              <a:extLst>
                <a:ext uri="{FF2B5EF4-FFF2-40B4-BE49-F238E27FC236}">
                  <a16:creationId xmlns:a16="http://schemas.microsoft.com/office/drawing/2014/main" id="{06E5219C-6B5B-4F8A-90A5-966F7A9F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306" y="5126583"/>
              <a:ext cx="671468" cy="877707"/>
            </a:xfrm>
            <a:custGeom>
              <a:avLst/>
              <a:gdLst>
                <a:gd name="T0" fmla="*/ 140 w 140"/>
                <a:gd name="T1" fmla="*/ 0 h 183"/>
                <a:gd name="T2" fmla="*/ 135 w 140"/>
                <a:gd name="T3" fmla="*/ 23 h 183"/>
                <a:gd name="T4" fmla="*/ 127 w 140"/>
                <a:gd name="T5" fmla="*/ 47 h 183"/>
                <a:gd name="T6" fmla="*/ 127 w 140"/>
                <a:gd name="T7" fmla="*/ 47 h 183"/>
                <a:gd name="T8" fmla="*/ 127 w 140"/>
                <a:gd name="T9" fmla="*/ 47 h 183"/>
                <a:gd name="T10" fmla="*/ 120 w 140"/>
                <a:gd name="T11" fmla="*/ 45 h 183"/>
                <a:gd name="T12" fmla="*/ 115 w 140"/>
                <a:gd name="T13" fmla="*/ 45 h 183"/>
                <a:gd name="T14" fmla="*/ 111 w 140"/>
                <a:gd name="T15" fmla="*/ 44 h 183"/>
                <a:gd name="T16" fmla="*/ 108 w 140"/>
                <a:gd name="T17" fmla="*/ 44 h 183"/>
                <a:gd name="T18" fmla="*/ 107 w 140"/>
                <a:gd name="T19" fmla="*/ 44 h 183"/>
                <a:gd name="T20" fmla="*/ 103 w 140"/>
                <a:gd name="T21" fmla="*/ 73 h 183"/>
                <a:gd name="T22" fmla="*/ 110 w 140"/>
                <a:gd name="T23" fmla="*/ 73 h 183"/>
                <a:gd name="T24" fmla="*/ 114 w 140"/>
                <a:gd name="T25" fmla="*/ 73 h 183"/>
                <a:gd name="T26" fmla="*/ 95 w 140"/>
                <a:gd name="T27" fmla="*/ 102 h 183"/>
                <a:gd name="T28" fmla="*/ 71 w 140"/>
                <a:gd name="T29" fmla="*/ 129 h 183"/>
                <a:gd name="T30" fmla="*/ 39 w 140"/>
                <a:gd name="T31" fmla="*/ 157 h 183"/>
                <a:gd name="T32" fmla="*/ 1 w 140"/>
                <a:gd name="T33" fmla="*/ 183 h 183"/>
                <a:gd name="T34" fmla="*/ 1 w 140"/>
                <a:gd name="T35" fmla="*/ 183 h 183"/>
                <a:gd name="T36" fmla="*/ 0 w 140"/>
                <a:gd name="T37" fmla="*/ 126 h 183"/>
                <a:gd name="T38" fmla="*/ 16 w 140"/>
                <a:gd name="T39" fmla="*/ 117 h 183"/>
                <a:gd name="T40" fmla="*/ 34 w 140"/>
                <a:gd name="T41" fmla="*/ 107 h 183"/>
                <a:gd name="T42" fmla="*/ 52 w 140"/>
                <a:gd name="T43" fmla="*/ 92 h 183"/>
                <a:gd name="T44" fmla="*/ 69 w 140"/>
                <a:gd name="T45" fmla="*/ 74 h 183"/>
                <a:gd name="T46" fmla="*/ 85 w 140"/>
                <a:gd name="T47" fmla="*/ 53 h 183"/>
                <a:gd name="T48" fmla="*/ 97 w 140"/>
                <a:gd name="T49" fmla="*/ 30 h 183"/>
                <a:gd name="T50" fmla="*/ 102 w 140"/>
                <a:gd name="T51" fmla="*/ 1 h 183"/>
                <a:gd name="T52" fmla="*/ 116 w 140"/>
                <a:gd name="T53" fmla="*/ 2 h 183"/>
                <a:gd name="T54" fmla="*/ 140 w 140"/>
                <a:gd name="T5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183">
                  <a:moveTo>
                    <a:pt x="140" y="0"/>
                  </a:moveTo>
                  <a:lnTo>
                    <a:pt x="135" y="23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0" y="45"/>
                  </a:lnTo>
                  <a:lnTo>
                    <a:pt x="115" y="45"/>
                  </a:lnTo>
                  <a:lnTo>
                    <a:pt x="111" y="44"/>
                  </a:lnTo>
                  <a:lnTo>
                    <a:pt x="108" y="44"/>
                  </a:lnTo>
                  <a:lnTo>
                    <a:pt x="107" y="44"/>
                  </a:lnTo>
                  <a:lnTo>
                    <a:pt x="103" y="73"/>
                  </a:lnTo>
                  <a:lnTo>
                    <a:pt x="110" y="73"/>
                  </a:lnTo>
                  <a:lnTo>
                    <a:pt x="114" y="73"/>
                  </a:lnTo>
                  <a:lnTo>
                    <a:pt x="95" y="102"/>
                  </a:lnTo>
                  <a:lnTo>
                    <a:pt x="71" y="129"/>
                  </a:lnTo>
                  <a:lnTo>
                    <a:pt x="39" y="157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26"/>
                  </a:lnTo>
                  <a:lnTo>
                    <a:pt x="16" y="117"/>
                  </a:lnTo>
                  <a:lnTo>
                    <a:pt x="34" y="107"/>
                  </a:lnTo>
                  <a:lnTo>
                    <a:pt x="52" y="92"/>
                  </a:lnTo>
                  <a:lnTo>
                    <a:pt x="69" y="74"/>
                  </a:lnTo>
                  <a:lnTo>
                    <a:pt x="85" y="53"/>
                  </a:lnTo>
                  <a:lnTo>
                    <a:pt x="97" y="30"/>
                  </a:lnTo>
                  <a:lnTo>
                    <a:pt x="102" y="1"/>
                  </a:lnTo>
                  <a:lnTo>
                    <a:pt x="11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85">
              <a:extLst>
                <a:ext uri="{FF2B5EF4-FFF2-40B4-BE49-F238E27FC236}">
                  <a16:creationId xmlns:a16="http://schemas.microsoft.com/office/drawing/2014/main" id="{57CF3A8D-C705-47D8-8590-B7399C77D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314" y="5294439"/>
              <a:ext cx="541972" cy="182256"/>
            </a:xfrm>
            <a:custGeom>
              <a:avLst/>
              <a:gdLst>
                <a:gd name="T0" fmla="*/ 92 w 113"/>
                <a:gd name="T1" fmla="*/ 0 h 38"/>
                <a:gd name="T2" fmla="*/ 113 w 113"/>
                <a:gd name="T3" fmla="*/ 14 h 38"/>
                <a:gd name="T4" fmla="*/ 93 w 113"/>
                <a:gd name="T5" fmla="*/ 23 h 38"/>
                <a:gd name="T6" fmla="*/ 70 w 113"/>
                <a:gd name="T7" fmla="*/ 31 h 38"/>
                <a:gd name="T8" fmla="*/ 42 w 113"/>
                <a:gd name="T9" fmla="*/ 37 h 38"/>
                <a:gd name="T10" fmla="*/ 11 w 113"/>
                <a:gd name="T11" fmla="*/ 38 h 38"/>
                <a:gd name="T12" fmla="*/ 11 w 113"/>
                <a:gd name="T13" fmla="*/ 38 h 38"/>
                <a:gd name="T14" fmla="*/ 7 w 113"/>
                <a:gd name="T15" fmla="*/ 38 h 38"/>
                <a:gd name="T16" fmla="*/ 0 w 113"/>
                <a:gd name="T17" fmla="*/ 38 h 38"/>
                <a:gd name="T18" fmla="*/ 4 w 113"/>
                <a:gd name="T19" fmla="*/ 9 h 38"/>
                <a:gd name="T20" fmla="*/ 5 w 113"/>
                <a:gd name="T21" fmla="*/ 9 h 38"/>
                <a:gd name="T22" fmla="*/ 8 w 113"/>
                <a:gd name="T23" fmla="*/ 9 h 38"/>
                <a:gd name="T24" fmla="*/ 12 w 113"/>
                <a:gd name="T25" fmla="*/ 10 h 38"/>
                <a:gd name="T26" fmla="*/ 17 w 113"/>
                <a:gd name="T27" fmla="*/ 10 h 38"/>
                <a:gd name="T28" fmla="*/ 24 w 113"/>
                <a:gd name="T29" fmla="*/ 12 h 38"/>
                <a:gd name="T30" fmla="*/ 34 w 113"/>
                <a:gd name="T31" fmla="*/ 12 h 38"/>
                <a:gd name="T32" fmla="*/ 53 w 113"/>
                <a:gd name="T33" fmla="*/ 10 h 38"/>
                <a:gd name="T34" fmla="*/ 72 w 113"/>
                <a:gd name="T35" fmla="*/ 6 h 38"/>
                <a:gd name="T36" fmla="*/ 92 w 11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38">
                  <a:moveTo>
                    <a:pt x="92" y="0"/>
                  </a:moveTo>
                  <a:lnTo>
                    <a:pt x="113" y="14"/>
                  </a:lnTo>
                  <a:lnTo>
                    <a:pt x="93" y="23"/>
                  </a:lnTo>
                  <a:lnTo>
                    <a:pt x="70" y="31"/>
                  </a:lnTo>
                  <a:lnTo>
                    <a:pt x="42" y="37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4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4" y="12"/>
                  </a:lnTo>
                  <a:lnTo>
                    <a:pt x="53" y="10"/>
                  </a:lnTo>
                  <a:lnTo>
                    <a:pt x="72" y="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 971">
            <a:extLst>
              <a:ext uri="{FF2B5EF4-FFF2-40B4-BE49-F238E27FC236}">
                <a16:creationId xmlns:a16="http://schemas.microsoft.com/office/drawing/2014/main" id="{D68F04A7-E26E-489F-8C84-5D0D1F6B0E50}"/>
              </a:ext>
            </a:extLst>
          </p:cNvPr>
          <p:cNvSpPr>
            <a:spLocks/>
          </p:cNvSpPr>
          <p:nvPr/>
        </p:nvSpPr>
        <p:spPr bwMode="auto">
          <a:xfrm>
            <a:off x="9010705" y="3597832"/>
            <a:ext cx="1739907" cy="1634458"/>
          </a:xfrm>
          <a:custGeom>
            <a:avLst/>
            <a:gdLst>
              <a:gd name="T0" fmla="*/ 182 w 363"/>
              <a:gd name="T1" fmla="*/ 0 h 341"/>
              <a:gd name="T2" fmla="*/ 217 w 363"/>
              <a:gd name="T3" fmla="*/ 4 h 341"/>
              <a:gd name="T4" fmla="*/ 252 w 363"/>
              <a:gd name="T5" fmla="*/ 15 h 341"/>
              <a:gd name="T6" fmla="*/ 283 w 363"/>
              <a:gd name="T7" fmla="*/ 32 h 341"/>
              <a:gd name="T8" fmla="*/ 309 w 363"/>
              <a:gd name="T9" fmla="*/ 55 h 341"/>
              <a:gd name="T10" fmla="*/ 331 w 363"/>
              <a:gd name="T11" fmla="*/ 83 h 341"/>
              <a:gd name="T12" fmla="*/ 348 w 363"/>
              <a:gd name="T13" fmla="*/ 116 h 341"/>
              <a:gd name="T14" fmla="*/ 359 w 363"/>
              <a:gd name="T15" fmla="*/ 151 h 341"/>
              <a:gd name="T16" fmla="*/ 363 w 363"/>
              <a:gd name="T17" fmla="*/ 189 h 341"/>
              <a:gd name="T18" fmla="*/ 359 w 363"/>
              <a:gd name="T19" fmla="*/ 220 h 341"/>
              <a:gd name="T20" fmla="*/ 351 w 363"/>
              <a:gd name="T21" fmla="*/ 249 h 341"/>
              <a:gd name="T22" fmla="*/ 338 w 363"/>
              <a:gd name="T23" fmla="*/ 274 h 341"/>
              <a:gd name="T24" fmla="*/ 320 w 363"/>
              <a:gd name="T25" fmla="*/ 295 h 341"/>
              <a:gd name="T26" fmla="*/ 299 w 363"/>
              <a:gd name="T27" fmla="*/ 311 h 341"/>
              <a:gd name="T28" fmla="*/ 272 w 363"/>
              <a:gd name="T29" fmla="*/ 324 h 341"/>
              <a:gd name="T30" fmla="*/ 245 w 363"/>
              <a:gd name="T31" fmla="*/ 333 h 341"/>
              <a:gd name="T32" fmla="*/ 214 w 363"/>
              <a:gd name="T33" fmla="*/ 338 h 341"/>
              <a:gd name="T34" fmla="*/ 182 w 363"/>
              <a:gd name="T35" fmla="*/ 341 h 341"/>
              <a:gd name="T36" fmla="*/ 149 w 363"/>
              <a:gd name="T37" fmla="*/ 338 h 341"/>
              <a:gd name="T38" fmla="*/ 118 w 363"/>
              <a:gd name="T39" fmla="*/ 333 h 341"/>
              <a:gd name="T40" fmla="*/ 91 w 363"/>
              <a:gd name="T41" fmla="*/ 324 h 341"/>
              <a:gd name="T42" fmla="*/ 66 w 363"/>
              <a:gd name="T43" fmla="*/ 311 h 341"/>
              <a:gd name="T44" fmla="*/ 43 w 363"/>
              <a:gd name="T45" fmla="*/ 295 h 341"/>
              <a:gd name="T46" fmla="*/ 25 w 363"/>
              <a:gd name="T47" fmla="*/ 274 h 341"/>
              <a:gd name="T48" fmla="*/ 12 w 363"/>
              <a:gd name="T49" fmla="*/ 249 h 341"/>
              <a:gd name="T50" fmla="*/ 4 w 363"/>
              <a:gd name="T51" fmla="*/ 220 h 341"/>
              <a:gd name="T52" fmla="*/ 0 w 363"/>
              <a:gd name="T53" fmla="*/ 189 h 341"/>
              <a:gd name="T54" fmla="*/ 4 w 363"/>
              <a:gd name="T55" fmla="*/ 151 h 341"/>
              <a:gd name="T56" fmla="*/ 15 w 363"/>
              <a:gd name="T57" fmla="*/ 116 h 341"/>
              <a:gd name="T58" fmla="*/ 32 w 363"/>
              <a:gd name="T59" fmla="*/ 83 h 341"/>
              <a:gd name="T60" fmla="*/ 54 w 363"/>
              <a:gd name="T61" fmla="*/ 55 h 341"/>
              <a:gd name="T62" fmla="*/ 80 w 363"/>
              <a:gd name="T63" fmla="*/ 32 h 341"/>
              <a:gd name="T64" fmla="*/ 111 w 363"/>
              <a:gd name="T65" fmla="*/ 15 h 341"/>
              <a:gd name="T66" fmla="*/ 145 w 363"/>
              <a:gd name="T67" fmla="*/ 4 h 341"/>
              <a:gd name="T68" fmla="*/ 182 w 363"/>
              <a:gd name="T6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3" h="341">
                <a:moveTo>
                  <a:pt x="182" y="0"/>
                </a:moveTo>
                <a:lnTo>
                  <a:pt x="217" y="4"/>
                </a:lnTo>
                <a:lnTo>
                  <a:pt x="252" y="15"/>
                </a:lnTo>
                <a:lnTo>
                  <a:pt x="283" y="32"/>
                </a:lnTo>
                <a:lnTo>
                  <a:pt x="309" y="55"/>
                </a:lnTo>
                <a:lnTo>
                  <a:pt x="331" y="83"/>
                </a:lnTo>
                <a:lnTo>
                  <a:pt x="348" y="116"/>
                </a:lnTo>
                <a:lnTo>
                  <a:pt x="359" y="151"/>
                </a:lnTo>
                <a:lnTo>
                  <a:pt x="363" y="189"/>
                </a:lnTo>
                <a:lnTo>
                  <a:pt x="359" y="220"/>
                </a:lnTo>
                <a:lnTo>
                  <a:pt x="351" y="249"/>
                </a:lnTo>
                <a:lnTo>
                  <a:pt x="338" y="274"/>
                </a:lnTo>
                <a:lnTo>
                  <a:pt x="320" y="295"/>
                </a:lnTo>
                <a:lnTo>
                  <a:pt x="299" y="311"/>
                </a:lnTo>
                <a:lnTo>
                  <a:pt x="272" y="324"/>
                </a:lnTo>
                <a:lnTo>
                  <a:pt x="245" y="333"/>
                </a:lnTo>
                <a:lnTo>
                  <a:pt x="214" y="338"/>
                </a:lnTo>
                <a:lnTo>
                  <a:pt x="182" y="341"/>
                </a:lnTo>
                <a:lnTo>
                  <a:pt x="149" y="338"/>
                </a:lnTo>
                <a:lnTo>
                  <a:pt x="118" y="333"/>
                </a:lnTo>
                <a:lnTo>
                  <a:pt x="91" y="324"/>
                </a:lnTo>
                <a:lnTo>
                  <a:pt x="66" y="311"/>
                </a:lnTo>
                <a:lnTo>
                  <a:pt x="43" y="295"/>
                </a:lnTo>
                <a:lnTo>
                  <a:pt x="25" y="274"/>
                </a:lnTo>
                <a:lnTo>
                  <a:pt x="12" y="249"/>
                </a:lnTo>
                <a:lnTo>
                  <a:pt x="4" y="220"/>
                </a:lnTo>
                <a:lnTo>
                  <a:pt x="0" y="189"/>
                </a:lnTo>
                <a:lnTo>
                  <a:pt x="4" y="151"/>
                </a:lnTo>
                <a:lnTo>
                  <a:pt x="15" y="116"/>
                </a:lnTo>
                <a:lnTo>
                  <a:pt x="32" y="83"/>
                </a:lnTo>
                <a:lnTo>
                  <a:pt x="54" y="55"/>
                </a:lnTo>
                <a:lnTo>
                  <a:pt x="80" y="32"/>
                </a:lnTo>
                <a:lnTo>
                  <a:pt x="111" y="15"/>
                </a:lnTo>
                <a:lnTo>
                  <a:pt x="145" y="4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979">
            <a:extLst>
              <a:ext uri="{FF2B5EF4-FFF2-40B4-BE49-F238E27FC236}">
                <a16:creationId xmlns:a16="http://schemas.microsoft.com/office/drawing/2014/main" id="{8DF20D97-B7EA-4AED-B5EA-E3EE91DA7BFF}"/>
              </a:ext>
            </a:extLst>
          </p:cNvPr>
          <p:cNvSpPr>
            <a:spLocks/>
          </p:cNvSpPr>
          <p:nvPr/>
        </p:nvSpPr>
        <p:spPr bwMode="auto">
          <a:xfrm>
            <a:off x="10005279" y="1787798"/>
            <a:ext cx="2420532" cy="2629810"/>
          </a:xfrm>
          <a:custGeom>
            <a:avLst/>
            <a:gdLst>
              <a:gd name="T0" fmla="*/ 307 w 613"/>
              <a:gd name="T1" fmla="*/ 0 h 666"/>
              <a:gd name="T2" fmla="*/ 351 w 613"/>
              <a:gd name="T3" fmla="*/ 4 h 666"/>
              <a:gd name="T4" fmla="*/ 394 w 613"/>
              <a:gd name="T5" fmla="*/ 16 h 666"/>
              <a:gd name="T6" fmla="*/ 435 w 613"/>
              <a:gd name="T7" fmla="*/ 34 h 666"/>
              <a:gd name="T8" fmla="*/ 473 w 613"/>
              <a:gd name="T9" fmla="*/ 60 h 666"/>
              <a:gd name="T10" fmla="*/ 507 w 613"/>
              <a:gd name="T11" fmla="*/ 90 h 666"/>
              <a:gd name="T12" fmla="*/ 537 w 613"/>
              <a:gd name="T13" fmla="*/ 127 h 666"/>
              <a:gd name="T14" fmla="*/ 563 w 613"/>
              <a:gd name="T15" fmla="*/ 167 h 666"/>
              <a:gd name="T16" fmla="*/ 584 w 613"/>
              <a:gd name="T17" fmla="*/ 213 h 666"/>
              <a:gd name="T18" fmla="*/ 600 w 613"/>
              <a:gd name="T19" fmla="*/ 262 h 666"/>
              <a:gd name="T20" fmla="*/ 609 w 613"/>
              <a:gd name="T21" fmla="*/ 314 h 666"/>
              <a:gd name="T22" fmla="*/ 613 w 613"/>
              <a:gd name="T23" fmla="*/ 369 h 666"/>
              <a:gd name="T24" fmla="*/ 609 w 613"/>
              <a:gd name="T25" fmla="*/ 417 h 666"/>
              <a:gd name="T26" fmla="*/ 601 w 613"/>
              <a:gd name="T27" fmla="*/ 462 h 666"/>
              <a:gd name="T28" fmla="*/ 588 w 613"/>
              <a:gd name="T29" fmla="*/ 501 h 666"/>
              <a:gd name="T30" fmla="*/ 571 w 613"/>
              <a:gd name="T31" fmla="*/ 537 h 666"/>
              <a:gd name="T32" fmla="*/ 549 w 613"/>
              <a:gd name="T33" fmla="*/ 568 h 666"/>
              <a:gd name="T34" fmla="*/ 523 w 613"/>
              <a:gd name="T35" fmla="*/ 594 h 666"/>
              <a:gd name="T36" fmla="*/ 494 w 613"/>
              <a:gd name="T37" fmla="*/ 616 h 666"/>
              <a:gd name="T38" fmla="*/ 461 w 613"/>
              <a:gd name="T39" fmla="*/ 635 h 666"/>
              <a:gd name="T40" fmla="*/ 426 w 613"/>
              <a:gd name="T41" fmla="*/ 649 h 666"/>
              <a:gd name="T42" fmla="*/ 388 w 613"/>
              <a:gd name="T43" fmla="*/ 658 h 666"/>
              <a:gd name="T44" fmla="*/ 347 w 613"/>
              <a:gd name="T45" fmla="*/ 665 h 666"/>
              <a:gd name="T46" fmla="*/ 307 w 613"/>
              <a:gd name="T47" fmla="*/ 666 h 666"/>
              <a:gd name="T48" fmla="*/ 265 w 613"/>
              <a:gd name="T49" fmla="*/ 665 h 666"/>
              <a:gd name="T50" fmla="*/ 224 w 613"/>
              <a:gd name="T51" fmla="*/ 658 h 666"/>
              <a:gd name="T52" fmla="*/ 188 w 613"/>
              <a:gd name="T53" fmla="*/ 649 h 666"/>
              <a:gd name="T54" fmla="*/ 151 w 613"/>
              <a:gd name="T55" fmla="*/ 635 h 666"/>
              <a:gd name="T56" fmla="*/ 119 w 613"/>
              <a:gd name="T57" fmla="*/ 616 h 666"/>
              <a:gd name="T58" fmla="*/ 89 w 613"/>
              <a:gd name="T59" fmla="*/ 594 h 666"/>
              <a:gd name="T60" fmla="*/ 63 w 613"/>
              <a:gd name="T61" fmla="*/ 568 h 666"/>
              <a:gd name="T62" fmla="*/ 42 w 613"/>
              <a:gd name="T63" fmla="*/ 537 h 666"/>
              <a:gd name="T64" fmla="*/ 24 w 613"/>
              <a:gd name="T65" fmla="*/ 501 h 666"/>
              <a:gd name="T66" fmla="*/ 11 w 613"/>
              <a:gd name="T67" fmla="*/ 462 h 666"/>
              <a:gd name="T68" fmla="*/ 3 w 613"/>
              <a:gd name="T69" fmla="*/ 417 h 666"/>
              <a:gd name="T70" fmla="*/ 0 w 613"/>
              <a:gd name="T71" fmla="*/ 369 h 666"/>
              <a:gd name="T72" fmla="*/ 3 w 613"/>
              <a:gd name="T73" fmla="*/ 314 h 666"/>
              <a:gd name="T74" fmla="*/ 13 w 613"/>
              <a:gd name="T75" fmla="*/ 262 h 666"/>
              <a:gd name="T76" fmla="*/ 28 w 613"/>
              <a:gd name="T77" fmla="*/ 213 h 666"/>
              <a:gd name="T78" fmla="*/ 49 w 613"/>
              <a:gd name="T79" fmla="*/ 167 h 666"/>
              <a:gd name="T80" fmla="*/ 75 w 613"/>
              <a:gd name="T81" fmla="*/ 127 h 666"/>
              <a:gd name="T82" fmla="*/ 105 w 613"/>
              <a:gd name="T83" fmla="*/ 90 h 666"/>
              <a:gd name="T84" fmla="*/ 139 w 613"/>
              <a:gd name="T85" fmla="*/ 60 h 666"/>
              <a:gd name="T86" fmla="*/ 177 w 613"/>
              <a:gd name="T87" fmla="*/ 34 h 666"/>
              <a:gd name="T88" fmla="*/ 218 w 613"/>
              <a:gd name="T89" fmla="*/ 16 h 666"/>
              <a:gd name="T90" fmla="*/ 261 w 613"/>
              <a:gd name="T91" fmla="*/ 4 h 666"/>
              <a:gd name="T92" fmla="*/ 307 w 613"/>
              <a:gd name="T93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3" h="666">
                <a:moveTo>
                  <a:pt x="307" y="0"/>
                </a:moveTo>
                <a:lnTo>
                  <a:pt x="351" y="4"/>
                </a:lnTo>
                <a:lnTo>
                  <a:pt x="394" y="16"/>
                </a:lnTo>
                <a:lnTo>
                  <a:pt x="435" y="34"/>
                </a:lnTo>
                <a:lnTo>
                  <a:pt x="473" y="60"/>
                </a:lnTo>
                <a:lnTo>
                  <a:pt x="507" y="90"/>
                </a:lnTo>
                <a:lnTo>
                  <a:pt x="537" y="127"/>
                </a:lnTo>
                <a:lnTo>
                  <a:pt x="563" y="167"/>
                </a:lnTo>
                <a:lnTo>
                  <a:pt x="584" y="213"/>
                </a:lnTo>
                <a:lnTo>
                  <a:pt x="600" y="262"/>
                </a:lnTo>
                <a:lnTo>
                  <a:pt x="609" y="314"/>
                </a:lnTo>
                <a:lnTo>
                  <a:pt x="613" y="369"/>
                </a:lnTo>
                <a:lnTo>
                  <a:pt x="609" y="417"/>
                </a:lnTo>
                <a:lnTo>
                  <a:pt x="601" y="462"/>
                </a:lnTo>
                <a:lnTo>
                  <a:pt x="588" y="501"/>
                </a:lnTo>
                <a:lnTo>
                  <a:pt x="571" y="537"/>
                </a:lnTo>
                <a:lnTo>
                  <a:pt x="549" y="568"/>
                </a:lnTo>
                <a:lnTo>
                  <a:pt x="523" y="594"/>
                </a:lnTo>
                <a:lnTo>
                  <a:pt x="494" y="616"/>
                </a:lnTo>
                <a:lnTo>
                  <a:pt x="461" y="635"/>
                </a:lnTo>
                <a:lnTo>
                  <a:pt x="426" y="649"/>
                </a:lnTo>
                <a:lnTo>
                  <a:pt x="388" y="658"/>
                </a:lnTo>
                <a:lnTo>
                  <a:pt x="347" y="665"/>
                </a:lnTo>
                <a:lnTo>
                  <a:pt x="307" y="666"/>
                </a:lnTo>
                <a:lnTo>
                  <a:pt x="265" y="665"/>
                </a:lnTo>
                <a:lnTo>
                  <a:pt x="224" y="658"/>
                </a:lnTo>
                <a:lnTo>
                  <a:pt x="188" y="649"/>
                </a:lnTo>
                <a:lnTo>
                  <a:pt x="151" y="635"/>
                </a:lnTo>
                <a:lnTo>
                  <a:pt x="119" y="616"/>
                </a:lnTo>
                <a:lnTo>
                  <a:pt x="89" y="594"/>
                </a:lnTo>
                <a:lnTo>
                  <a:pt x="63" y="568"/>
                </a:lnTo>
                <a:lnTo>
                  <a:pt x="42" y="537"/>
                </a:lnTo>
                <a:lnTo>
                  <a:pt x="24" y="501"/>
                </a:lnTo>
                <a:lnTo>
                  <a:pt x="11" y="462"/>
                </a:lnTo>
                <a:lnTo>
                  <a:pt x="3" y="417"/>
                </a:lnTo>
                <a:lnTo>
                  <a:pt x="0" y="369"/>
                </a:lnTo>
                <a:lnTo>
                  <a:pt x="3" y="314"/>
                </a:lnTo>
                <a:lnTo>
                  <a:pt x="13" y="262"/>
                </a:lnTo>
                <a:lnTo>
                  <a:pt x="28" y="213"/>
                </a:lnTo>
                <a:lnTo>
                  <a:pt x="49" y="167"/>
                </a:lnTo>
                <a:lnTo>
                  <a:pt x="75" y="127"/>
                </a:lnTo>
                <a:lnTo>
                  <a:pt x="105" y="90"/>
                </a:lnTo>
                <a:lnTo>
                  <a:pt x="139" y="60"/>
                </a:lnTo>
                <a:lnTo>
                  <a:pt x="177" y="34"/>
                </a:lnTo>
                <a:lnTo>
                  <a:pt x="218" y="16"/>
                </a:lnTo>
                <a:lnTo>
                  <a:pt x="261" y="4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980">
            <a:extLst>
              <a:ext uri="{FF2B5EF4-FFF2-40B4-BE49-F238E27FC236}">
                <a16:creationId xmlns:a16="http://schemas.microsoft.com/office/drawing/2014/main" id="{FDAB8B78-662B-48D2-BAD9-62152C8C3050}"/>
              </a:ext>
            </a:extLst>
          </p:cNvPr>
          <p:cNvSpPr>
            <a:spLocks/>
          </p:cNvSpPr>
          <p:nvPr/>
        </p:nvSpPr>
        <p:spPr bwMode="auto">
          <a:xfrm>
            <a:off x="11438430" y="3302884"/>
            <a:ext cx="1423561" cy="1936423"/>
          </a:xfrm>
          <a:custGeom>
            <a:avLst/>
            <a:gdLst>
              <a:gd name="T0" fmla="*/ 149 w 297"/>
              <a:gd name="T1" fmla="*/ 0 h 404"/>
              <a:gd name="T2" fmla="*/ 176 w 297"/>
              <a:gd name="T3" fmla="*/ 2 h 404"/>
              <a:gd name="T4" fmla="*/ 200 w 297"/>
              <a:gd name="T5" fmla="*/ 13 h 404"/>
              <a:gd name="T6" fmla="*/ 224 w 297"/>
              <a:gd name="T7" fmla="*/ 30 h 404"/>
              <a:gd name="T8" fmla="*/ 245 w 297"/>
              <a:gd name="T9" fmla="*/ 52 h 404"/>
              <a:gd name="T10" fmla="*/ 263 w 297"/>
              <a:gd name="T11" fmla="*/ 78 h 404"/>
              <a:gd name="T12" fmla="*/ 278 w 297"/>
              <a:gd name="T13" fmla="*/ 110 h 404"/>
              <a:gd name="T14" fmla="*/ 288 w 297"/>
              <a:gd name="T15" fmla="*/ 145 h 404"/>
              <a:gd name="T16" fmla="*/ 295 w 297"/>
              <a:gd name="T17" fmla="*/ 183 h 404"/>
              <a:gd name="T18" fmla="*/ 297 w 297"/>
              <a:gd name="T19" fmla="*/ 223 h 404"/>
              <a:gd name="T20" fmla="*/ 295 w 297"/>
              <a:gd name="T21" fmla="*/ 261 h 404"/>
              <a:gd name="T22" fmla="*/ 288 w 297"/>
              <a:gd name="T23" fmla="*/ 295 h 404"/>
              <a:gd name="T24" fmla="*/ 278 w 297"/>
              <a:gd name="T25" fmla="*/ 324 h 404"/>
              <a:gd name="T26" fmla="*/ 263 w 297"/>
              <a:gd name="T27" fmla="*/ 349 h 404"/>
              <a:gd name="T28" fmla="*/ 245 w 297"/>
              <a:gd name="T29" fmla="*/ 369 h 404"/>
              <a:gd name="T30" fmla="*/ 224 w 297"/>
              <a:gd name="T31" fmla="*/ 384 h 404"/>
              <a:gd name="T32" fmla="*/ 200 w 297"/>
              <a:gd name="T33" fmla="*/ 395 h 404"/>
              <a:gd name="T34" fmla="*/ 176 w 297"/>
              <a:gd name="T35" fmla="*/ 402 h 404"/>
              <a:gd name="T36" fmla="*/ 149 w 297"/>
              <a:gd name="T37" fmla="*/ 404 h 404"/>
              <a:gd name="T38" fmla="*/ 122 w 297"/>
              <a:gd name="T39" fmla="*/ 402 h 404"/>
              <a:gd name="T40" fmla="*/ 97 w 297"/>
              <a:gd name="T41" fmla="*/ 395 h 404"/>
              <a:gd name="T42" fmla="*/ 75 w 297"/>
              <a:gd name="T43" fmla="*/ 384 h 404"/>
              <a:gd name="T44" fmla="*/ 54 w 297"/>
              <a:gd name="T45" fmla="*/ 369 h 404"/>
              <a:gd name="T46" fmla="*/ 35 w 297"/>
              <a:gd name="T47" fmla="*/ 349 h 404"/>
              <a:gd name="T48" fmla="*/ 21 w 297"/>
              <a:gd name="T49" fmla="*/ 324 h 404"/>
              <a:gd name="T50" fmla="*/ 11 w 297"/>
              <a:gd name="T51" fmla="*/ 295 h 404"/>
              <a:gd name="T52" fmla="*/ 3 w 297"/>
              <a:gd name="T53" fmla="*/ 261 h 404"/>
              <a:gd name="T54" fmla="*/ 0 w 297"/>
              <a:gd name="T55" fmla="*/ 223 h 404"/>
              <a:gd name="T56" fmla="*/ 3 w 297"/>
              <a:gd name="T57" fmla="*/ 183 h 404"/>
              <a:gd name="T58" fmla="*/ 11 w 297"/>
              <a:gd name="T59" fmla="*/ 145 h 404"/>
              <a:gd name="T60" fmla="*/ 21 w 297"/>
              <a:gd name="T61" fmla="*/ 110 h 404"/>
              <a:gd name="T62" fmla="*/ 35 w 297"/>
              <a:gd name="T63" fmla="*/ 78 h 404"/>
              <a:gd name="T64" fmla="*/ 54 w 297"/>
              <a:gd name="T65" fmla="*/ 52 h 404"/>
              <a:gd name="T66" fmla="*/ 75 w 297"/>
              <a:gd name="T67" fmla="*/ 30 h 404"/>
              <a:gd name="T68" fmla="*/ 97 w 297"/>
              <a:gd name="T69" fmla="*/ 13 h 404"/>
              <a:gd name="T70" fmla="*/ 122 w 297"/>
              <a:gd name="T71" fmla="*/ 2 h 404"/>
              <a:gd name="T72" fmla="*/ 149 w 297"/>
              <a:gd name="T7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7" h="404">
                <a:moveTo>
                  <a:pt x="149" y="0"/>
                </a:moveTo>
                <a:lnTo>
                  <a:pt x="176" y="2"/>
                </a:lnTo>
                <a:lnTo>
                  <a:pt x="200" y="13"/>
                </a:lnTo>
                <a:lnTo>
                  <a:pt x="224" y="30"/>
                </a:lnTo>
                <a:lnTo>
                  <a:pt x="245" y="52"/>
                </a:lnTo>
                <a:lnTo>
                  <a:pt x="263" y="78"/>
                </a:lnTo>
                <a:lnTo>
                  <a:pt x="278" y="110"/>
                </a:lnTo>
                <a:lnTo>
                  <a:pt x="288" y="145"/>
                </a:lnTo>
                <a:lnTo>
                  <a:pt x="295" y="183"/>
                </a:lnTo>
                <a:lnTo>
                  <a:pt x="297" y="223"/>
                </a:lnTo>
                <a:lnTo>
                  <a:pt x="295" y="261"/>
                </a:lnTo>
                <a:lnTo>
                  <a:pt x="288" y="295"/>
                </a:lnTo>
                <a:lnTo>
                  <a:pt x="278" y="324"/>
                </a:lnTo>
                <a:lnTo>
                  <a:pt x="263" y="349"/>
                </a:lnTo>
                <a:lnTo>
                  <a:pt x="245" y="369"/>
                </a:lnTo>
                <a:lnTo>
                  <a:pt x="224" y="384"/>
                </a:lnTo>
                <a:lnTo>
                  <a:pt x="200" y="395"/>
                </a:lnTo>
                <a:lnTo>
                  <a:pt x="176" y="402"/>
                </a:lnTo>
                <a:lnTo>
                  <a:pt x="149" y="404"/>
                </a:lnTo>
                <a:lnTo>
                  <a:pt x="122" y="402"/>
                </a:lnTo>
                <a:lnTo>
                  <a:pt x="97" y="395"/>
                </a:lnTo>
                <a:lnTo>
                  <a:pt x="75" y="384"/>
                </a:lnTo>
                <a:lnTo>
                  <a:pt x="54" y="369"/>
                </a:lnTo>
                <a:lnTo>
                  <a:pt x="35" y="349"/>
                </a:lnTo>
                <a:lnTo>
                  <a:pt x="21" y="324"/>
                </a:lnTo>
                <a:lnTo>
                  <a:pt x="11" y="295"/>
                </a:lnTo>
                <a:lnTo>
                  <a:pt x="3" y="261"/>
                </a:lnTo>
                <a:lnTo>
                  <a:pt x="0" y="223"/>
                </a:lnTo>
                <a:lnTo>
                  <a:pt x="3" y="183"/>
                </a:lnTo>
                <a:lnTo>
                  <a:pt x="11" y="145"/>
                </a:lnTo>
                <a:lnTo>
                  <a:pt x="21" y="110"/>
                </a:lnTo>
                <a:lnTo>
                  <a:pt x="35" y="78"/>
                </a:lnTo>
                <a:lnTo>
                  <a:pt x="54" y="52"/>
                </a:lnTo>
                <a:lnTo>
                  <a:pt x="75" y="30"/>
                </a:lnTo>
                <a:lnTo>
                  <a:pt x="97" y="13"/>
                </a:lnTo>
                <a:lnTo>
                  <a:pt x="122" y="2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994">
            <a:extLst>
              <a:ext uri="{FF2B5EF4-FFF2-40B4-BE49-F238E27FC236}">
                <a16:creationId xmlns:a16="http://schemas.microsoft.com/office/drawing/2014/main" id="{12C81324-0383-465B-B462-4597CF502C67}"/>
              </a:ext>
            </a:extLst>
          </p:cNvPr>
          <p:cNvSpPr>
            <a:spLocks/>
          </p:cNvSpPr>
          <p:nvPr/>
        </p:nvSpPr>
        <p:spPr bwMode="auto">
          <a:xfrm>
            <a:off x="12212515" y="4110095"/>
            <a:ext cx="1423561" cy="1437939"/>
          </a:xfrm>
          <a:custGeom>
            <a:avLst/>
            <a:gdLst>
              <a:gd name="T0" fmla="*/ 148 w 297"/>
              <a:gd name="T1" fmla="*/ 0 h 300"/>
              <a:gd name="T2" fmla="*/ 182 w 297"/>
              <a:gd name="T3" fmla="*/ 4 h 300"/>
              <a:gd name="T4" fmla="*/ 212 w 297"/>
              <a:gd name="T5" fmla="*/ 16 h 300"/>
              <a:gd name="T6" fmla="*/ 240 w 297"/>
              <a:gd name="T7" fmla="*/ 34 h 300"/>
              <a:gd name="T8" fmla="*/ 262 w 297"/>
              <a:gd name="T9" fmla="*/ 59 h 300"/>
              <a:gd name="T10" fmla="*/ 262 w 297"/>
              <a:gd name="T11" fmla="*/ 59 h 300"/>
              <a:gd name="T12" fmla="*/ 276 w 297"/>
              <a:gd name="T13" fmla="*/ 81 h 300"/>
              <a:gd name="T14" fmla="*/ 288 w 297"/>
              <a:gd name="T15" fmla="*/ 107 h 300"/>
              <a:gd name="T16" fmla="*/ 295 w 297"/>
              <a:gd name="T17" fmla="*/ 135 h 300"/>
              <a:gd name="T18" fmla="*/ 297 w 297"/>
              <a:gd name="T19" fmla="*/ 164 h 300"/>
              <a:gd name="T20" fmla="*/ 297 w 297"/>
              <a:gd name="T21" fmla="*/ 164 h 300"/>
              <a:gd name="T22" fmla="*/ 297 w 297"/>
              <a:gd name="T23" fmla="*/ 165 h 300"/>
              <a:gd name="T24" fmla="*/ 297 w 297"/>
              <a:gd name="T25" fmla="*/ 165 h 300"/>
              <a:gd name="T26" fmla="*/ 297 w 297"/>
              <a:gd name="T27" fmla="*/ 165 h 300"/>
              <a:gd name="T28" fmla="*/ 297 w 297"/>
              <a:gd name="T29" fmla="*/ 166 h 300"/>
              <a:gd name="T30" fmla="*/ 295 w 297"/>
              <a:gd name="T31" fmla="*/ 195 h 300"/>
              <a:gd name="T32" fmla="*/ 288 w 297"/>
              <a:gd name="T33" fmla="*/ 220 h 300"/>
              <a:gd name="T34" fmla="*/ 276 w 297"/>
              <a:gd name="T35" fmla="*/ 241 h 300"/>
              <a:gd name="T36" fmla="*/ 262 w 297"/>
              <a:gd name="T37" fmla="*/ 259 h 300"/>
              <a:gd name="T38" fmla="*/ 245 w 297"/>
              <a:gd name="T39" fmla="*/ 274 h 300"/>
              <a:gd name="T40" fmla="*/ 224 w 297"/>
              <a:gd name="T41" fmla="*/ 285 h 300"/>
              <a:gd name="T42" fmla="*/ 200 w 297"/>
              <a:gd name="T43" fmla="*/ 293 h 300"/>
              <a:gd name="T44" fmla="*/ 175 w 297"/>
              <a:gd name="T45" fmla="*/ 299 h 300"/>
              <a:gd name="T46" fmla="*/ 148 w 297"/>
              <a:gd name="T47" fmla="*/ 300 h 300"/>
              <a:gd name="T48" fmla="*/ 148 w 297"/>
              <a:gd name="T49" fmla="*/ 300 h 300"/>
              <a:gd name="T50" fmla="*/ 117 w 297"/>
              <a:gd name="T51" fmla="*/ 297 h 300"/>
              <a:gd name="T52" fmla="*/ 89 w 297"/>
              <a:gd name="T53" fmla="*/ 291 h 300"/>
              <a:gd name="T54" fmla="*/ 63 w 297"/>
              <a:gd name="T55" fmla="*/ 280 h 300"/>
              <a:gd name="T56" fmla="*/ 63 w 297"/>
              <a:gd name="T57" fmla="*/ 280 h 300"/>
              <a:gd name="T58" fmla="*/ 42 w 297"/>
              <a:gd name="T59" fmla="*/ 266 h 300"/>
              <a:gd name="T60" fmla="*/ 42 w 297"/>
              <a:gd name="T61" fmla="*/ 266 h 300"/>
              <a:gd name="T62" fmla="*/ 42 w 297"/>
              <a:gd name="T63" fmla="*/ 266 h 300"/>
              <a:gd name="T64" fmla="*/ 25 w 297"/>
              <a:gd name="T65" fmla="*/ 248 h 300"/>
              <a:gd name="T66" fmla="*/ 12 w 297"/>
              <a:gd name="T67" fmla="*/ 225 h 300"/>
              <a:gd name="T68" fmla="*/ 12 w 297"/>
              <a:gd name="T69" fmla="*/ 225 h 300"/>
              <a:gd name="T70" fmla="*/ 5 w 297"/>
              <a:gd name="T71" fmla="*/ 207 h 300"/>
              <a:gd name="T72" fmla="*/ 1 w 297"/>
              <a:gd name="T73" fmla="*/ 187 h 300"/>
              <a:gd name="T74" fmla="*/ 0 w 297"/>
              <a:gd name="T75" fmla="*/ 166 h 300"/>
              <a:gd name="T76" fmla="*/ 3 w 297"/>
              <a:gd name="T77" fmla="*/ 132 h 300"/>
              <a:gd name="T78" fmla="*/ 12 w 297"/>
              <a:gd name="T79" fmla="*/ 101 h 300"/>
              <a:gd name="T80" fmla="*/ 25 w 297"/>
              <a:gd name="T81" fmla="*/ 73 h 300"/>
              <a:gd name="T82" fmla="*/ 43 w 297"/>
              <a:gd name="T83" fmla="*/ 49 h 300"/>
              <a:gd name="T84" fmla="*/ 65 w 297"/>
              <a:gd name="T85" fmla="*/ 29 h 300"/>
              <a:gd name="T86" fmla="*/ 90 w 297"/>
              <a:gd name="T87" fmla="*/ 13 h 300"/>
              <a:gd name="T88" fmla="*/ 119 w 297"/>
              <a:gd name="T89" fmla="*/ 4 h 300"/>
              <a:gd name="T90" fmla="*/ 148 w 297"/>
              <a:gd name="T9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7" h="300">
                <a:moveTo>
                  <a:pt x="148" y="0"/>
                </a:moveTo>
                <a:lnTo>
                  <a:pt x="182" y="4"/>
                </a:lnTo>
                <a:lnTo>
                  <a:pt x="212" y="16"/>
                </a:lnTo>
                <a:lnTo>
                  <a:pt x="240" y="34"/>
                </a:lnTo>
                <a:lnTo>
                  <a:pt x="262" y="59"/>
                </a:lnTo>
                <a:lnTo>
                  <a:pt x="262" y="59"/>
                </a:lnTo>
                <a:lnTo>
                  <a:pt x="276" y="81"/>
                </a:lnTo>
                <a:lnTo>
                  <a:pt x="288" y="107"/>
                </a:lnTo>
                <a:lnTo>
                  <a:pt x="295" y="135"/>
                </a:lnTo>
                <a:lnTo>
                  <a:pt x="297" y="164"/>
                </a:lnTo>
                <a:lnTo>
                  <a:pt x="297" y="164"/>
                </a:lnTo>
                <a:lnTo>
                  <a:pt x="297" y="165"/>
                </a:lnTo>
                <a:lnTo>
                  <a:pt x="297" y="165"/>
                </a:lnTo>
                <a:lnTo>
                  <a:pt x="297" y="165"/>
                </a:lnTo>
                <a:lnTo>
                  <a:pt x="297" y="166"/>
                </a:lnTo>
                <a:lnTo>
                  <a:pt x="295" y="195"/>
                </a:lnTo>
                <a:lnTo>
                  <a:pt x="288" y="220"/>
                </a:lnTo>
                <a:lnTo>
                  <a:pt x="276" y="241"/>
                </a:lnTo>
                <a:lnTo>
                  <a:pt x="262" y="259"/>
                </a:lnTo>
                <a:lnTo>
                  <a:pt x="245" y="274"/>
                </a:lnTo>
                <a:lnTo>
                  <a:pt x="224" y="285"/>
                </a:lnTo>
                <a:lnTo>
                  <a:pt x="200" y="293"/>
                </a:lnTo>
                <a:lnTo>
                  <a:pt x="175" y="299"/>
                </a:lnTo>
                <a:lnTo>
                  <a:pt x="148" y="300"/>
                </a:lnTo>
                <a:lnTo>
                  <a:pt x="148" y="300"/>
                </a:lnTo>
                <a:lnTo>
                  <a:pt x="117" y="297"/>
                </a:lnTo>
                <a:lnTo>
                  <a:pt x="89" y="291"/>
                </a:lnTo>
                <a:lnTo>
                  <a:pt x="63" y="280"/>
                </a:lnTo>
                <a:lnTo>
                  <a:pt x="63" y="280"/>
                </a:lnTo>
                <a:lnTo>
                  <a:pt x="42" y="266"/>
                </a:lnTo>
                <a:lnTo>
                  <a:pt x="42" y="266"/>
                </a:lnTo>
                <a:lnTo>
                  <a:pt x="42" y="266"/>
                </a:lnTo>
                <a:lnTo>
                  <a:pt x="25" y="248"/>
                </a:lnTo>
                <a:lnTo>
                  <a:pt x="12" y="225"/>
                </a:lnTo>
                <a:lnTo>
                  <a:pt x="12" y="225"/>
                </a:lnTo>
                <a:lnTo>
                  <a:pt x="5" y="207"/>
                </a:lnTo>
                <a:lnTo>
                  <a:pt x="1" y="187"/>
                </a:lnTo>
                <a:lnTo>
                  <a:pt x="0" y="166"/>
                </a:lnTo>
                <a:lnTo>
                  <a:pt x="3" y="132"/>
                </a:lnTo>
                <a:lnTo>
                  <a:pt x="12" y="101"/>
                </a:lnTo>
                <a:lnTo>
                  <a:pt x="25" y="73"/>
                </a:lnTo>
                <a:lnTo>
                  <a:pt x="43" y="49"/>
                </a:lnTo>
                <a:lnTo>
                  <a:pt x="65" y="29"/>
                </a:lnTo>
                <a:lnTo>
                  <a:pt x="90" y="13"/>
                </a:lnTo>
                <a:lnTo>
                  <a:pt x="119" y="4"/>
                </a:lnTo>
                <a:lnTo>
                  <a:pt x="14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5ABD1C2-66C8-4AF1-AE07-B5DAF85E4CB8}"/>
              </a:ext>
            </a:extLst>
          </p:cNvPr>
          <p:cNvSpPr/>
          <p:nvPr/>
        </p:nvSpPr>
        <p:spPr>
          <a:xfrm>
            <a:off x="9042379" y="2206471"/>
            <a:ext cx="558442" cy="5584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6A2760-2473-4BEC-961F-1D9CC23FEA84}"/>
              </a:ext>
            </a:extLst>
          </p:cNvPr>
          <p:cNvSpPr/>
          <p:nvPr/>
        </p:nvSpPr>
        <p:spPr>
          <a:xfrm>
            <a:off x="12465333" y="2823481"/>
            <a:ext cx="558442" cy="5584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18A7347-0F41-45F3-89E4-BB1ADAD0A7BC}"/>
              </a:ext>
            </a:extLst>
          </p:cNvPr>
          <p:cNvSpPr/>
          <p:nvPr/>
        </p:nvSpPr>
        <p:spPr>
          <a:xfrm>
            <a:off x="9164969" y="2799563"/>
            <a:ext cx="763620" cy="7636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BB60E4-8DCF-421F-A54E-FE784B850B76}"/>
              </a:ext>
            </a:extLst>
          </p:cNvPr>
          <p:cNvSpPr/>
          <p:nvPr/>
        </p:nvSpPr>
        <p:spPr>
          <a:xfrm>
            <a:off x="12765366" y="3284935"/>
            <a:ext cx="763620" cy="7636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975AE4-8047-43CD-A1D3-9A7351B7BC34}"/>
              </a:ext>
            </a:extLst>
          </p:cNvPr>
          <p:cNvSpPr/>
          <p:nvPr/>
        </p:nvSpPr>
        <p:spPr>
          <a:xfrm>
            <a:off x="9686535" y="2497933"/>
            <a:ext cx="284305" cy="2843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74EA8A-119A-44F6-899A-24C34955A66E}"/>
              </a:ext>
            </a:extLst>
          </p:cNvPr>
          <p:cNvSpPr/>
          <p:nvPr/>
        </p:nvSpPr>
        <p:spPr>
          <a:xfrm>
            <a:off x="13109128" y="2939089"/>
            <a:ext cx="284305" cy="2843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C3D972-1C5D-453C-8244-CCD9D005DEBD}"/>
              </a:ext>
            </a:extLst>
          </p:cNvPr>
          <p:cNvSpPr txBox="1"/>
          <p:nvPr/>
        </p:nvSpPr>
        <p:spPr>
          <a:xfrm>
            <a:off x="1339018" y="1489921"/>
            <a:ext cx="141384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Portable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19A8EC6-FF41-440C-9F73-4D88E06DA975}"/>
              </a:ext>
            </a:extLst>
          </p:cNvPr>
          <p:cNvSpPr/>
          <p:nvPr/>
        </p:nvSpPr>
        <p:spPr>
          <a:xfrm>
            <a:off x="780281" y="1508341"/>
            <a:ext cx="492336" cy="492336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2D0CD5-5C86-45AF-94C7-A116975BFD46}"/>
              </a:ext>
            </a:extLst>
          </p:cNvPr>
          <p:cNvSpPr/>
          <p:nvPr/>
        </p:nvSpPr>
        <p:spPr>
          <a:xfrm>
            <a:off x="780281" y="2931366"/>
            <a:ext cx="522352" cy="5223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21E489-4C63-427F-85FB-C464A7A9D670}"/>
              </a:ext>
            </a:extLst>
          </p:cNvPr>
          <p:cNvSpPr txBox="1"/>
          <p:nvPr/>
        </p:nvSpPr>
        <p:spPr>
          <a:xfrm>
            <a:off x="6352966" y="1489921"/>
            <a:ext cx="393043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No Major Bike Alterations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A686B93-8F33-4908-9603-DC988449D311}"/>
              </a:ext>
            </a:extLst>
          </p:cNvPr>
          <p:cNvSpPr/>
          <p:nvPr/>
        </p:nvSpPr>
        <p:spPr>
          <a:xfrm>
            <a:off x="5850626" y="1508282"/>
            <a:ext cx="492336" cy="492336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C3FC843-DCE5-4CF0-B107-A07B2F17C176}"/>
              </a:ext>
            </a:extLst>
          </p:cNvPr>
          <p:cNvSpPr/>
          <p:nvPr/>
        </p:nvSpPr>
        <p:spPr>
          <a:xfrm>
            <a:off x="5829389" y="2928777"/>
            <a:ext cx="522352" cy="5223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A7F8D28-D859-425D-9B9A-D7335E5A1FC0}"/>
              </a:ext>
            </a:extLst>
          </p:cNvPr>
          <p:cNvSpPr>
            <a:spLocks/>
          </p:cNvSpPr>
          <p:nvPr/>
        </p:nvSpPr>
        <p:spPr bwMode="auto">
          <a:xfrm>
            <a:off x="5932772" y="1618740"/>
            <a:ext cx="328044" cy="294804"/>
          </a:xfrm>
          <a:custGeom>
            <a:avLst/>
            <a:gdLst>
              <a:gd name="connsiteX0" fmla="*/ 110008 w 328043"/>
              <a:gd name="connsiteY0" fmla="*/ 209052 h 294805"/>
              <a:gd name="connsiteX1" fmla="*/ 197868 w 328043"/>
              <a:gd name="connsiteY1" fmla="*/ 224896 h 294805"/>
              <a:gd name="connsiteX2" fmla="*/ 13718 w 328043"/>
              <a:gd name="connsiteY2" fmla="*/ 276370 h 294805"/>
              <a:gd name="connsiteX3" fmla="*/ 110008 w 328043"/>
              <a:gd name="connsiteY3" fmla="*/ 209052 h 294805"/>
              <a:gd name="connsiteX4" fmla="*/ 230895 w 328043"/>
              <a:gd name="connsiteY4" fmla="*/ 116392 h 294805"/>
              <a:gd name="connsiteX5" fmla="*/ 277243 w 328043"/>
              <a:gd name="connsiteY5" fmla="*/ 123715 h 294805"/>
              <a:gd name="connsiteX6" fmla="*/ 112143 w 328043"/>
              <a:gd name="connsiteY6" fmla="*/ 196522 h 294805"/>
              <a:gd name="connsiteX7" fmla="*/ 230895 w 328043"/>
              <a:gd name="connsiteY7" fmla="*/ 116392 h 294805"/>
              <a:gd name="connsiteX8" fmla="*/ 78610 w 328043"/>
              <a:gd name="connsiteY8" fmla="*/ 69850 h 294805"/>
              <a:gd name="connsiteX9" fmla="*/ 16502 w 328043"/>
              <a:gd name="connsiteY9" fmla="*/ 250825 h 294805"/>
              <a:gd name="connsiteX10" fmla="*/ 78610 w 328043"/>
              <a:gd name="connsiteY10" fmla="*/ 69850 h 294805"/>
              <a:gd name="connsiteX11" fmla="*/ 328043 w 328043"/>
              <a:gd name="connsiteY11" fmla="*/ 0 h 294805"/>
              <a:gd name="connsiteX12" fmla="*/ 197258 w 328043"/>
              <a:gd name="connsiteY12" fmla="*/ 109105 h 294805"/>
              <a:gd name="connsiteX13" fmla="*/ 328043 w 328043"/>
              <a:gd name="connsiteY13" fmla="*/ 0 h 294805"/>
              <a:gd name="connsiteX14" fmla="*/ 194327 w 328043"/>
              <a:gd name="connsiteY14" fmla="*/ 0 h 294805"/>
              <a:gd name="connsiteX15" fmla="*/ 109701 w 328043"/>
              <a:gd name="connsiteY15" fmla="*/ 155575 h 294805"/>
              <a:gd name="connsiteX16" fmla="*/ 194327 w 328043"/>
              <a:gd name="connsiteY16" fmla="*/ 0 h 29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043" h="294805">
                <a:moveTo>
                  <a:pt x="110008" y="209052"/>
                </a:moveTo>
                <a:cubicBezTo>
                  <a:pt x="133837" y="206880"/>
                  <a:pt x="162853" y="210741"/>
                  <a:pt x="197868" y="224896"/>
                </a:cubicBezTo>
                <a:cubicBezTo>
                  <a:pt x="197868" y="224896"/>
                  <a:pt x="143401" y="338138"/>
                  <a:pt x="13718" y="276370"/>
                </a:cubicBezTo>
                <a:cubicBezTo>
                  <a:pt x="13718" y="276370"/>
                  <a:pt x="38520" y="215567"/>
                  <a:pt x="110008" y="209052"/>
                </a:cubicBezTo>
                <a:close/>
                <a:moveTo>
                  <a:pt x="230895" y="116392"/>
                </a:moveTo>
                <a:cubicBezTo>
                  <a:pt x="244755" y="116890"/>
                  <a:pt x="260153" y="119165"/>
                  <a:pt x="277243" y="123715"/>
                </a:cubicBezTo>
                <a:cubicBezTo>
                  <a:pt x="277243" y="123715"/>
                  <a:pt x="238548" y="238125"/>
                  <a:pt x="112143" y="196522"/>
                </a:cubicBezTo>
                <a:cubicBezTo>
                  <a:pt x="112143" y="196522"/>
                  <a:pt x="133869" y="112908"/>
                  <a:pt x="230895" y="116392"/>
                </a:cubicBezTo>
                <a:close/>
                <a:moveTo>
                  <a:pt x="78610" y="69850"/>
                </a:moveTo>
                <a:cubicBezTo>
                  <a:pt x="78610" y="69850"/>
                  <a:pt x="140719" y="181021"/>
                  <a:pt x="16502" y="250825"/>
                </a:cubicBezTo>
                <a:cubicBezTo>
                  <a:pt x="16502" y="250825"/>
                  <a:pt x="-48194" y="149996"/>
                  <a:pt x="78610" y="69850"/>
                </a:cubicBezTo>
                <a:close/>
                <a:moveTo>
                  <a:pt x="328043" y="0"/>
                </a:moveTo>
                <a:cubicBezTo>
                  <a:pt x="328043" y="0"/>
                  <a:pt x="322914" y="114300"/>
                  <a:pt x="197258" y="109105"/>
                </a:cubicBezTo>
                <a:cubicBezTo>
                  <a:pt x="197258" y="109105"/>
                  <a:pt x="194693" y="0"/>
                  <a:pt x="328043" y="0"/>
                </a:cubicBezTo>
                <a:close/>
                <a:moveTo>
                  <a:pt x="194327" y="0"/>
                </a:moveTo>
                <a:cubicBezTo>
                  <a:pt x="194327" y="0"/>
                  <a:pt x="232794" y="111496"/>
                  <a:pt x="109701" y="155575"/>
                </a:cubicBezTo>
                <a:cubicBezTo>
                  <a:pt x="109701" y="155575"/>
                  <a:pt x="66106" y="54451"/>
                  <a:pt x="194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2DC6285-ECE3-44D2-841D-09F02C5B75B6}"/>
              </a:ext>
            </a:extLst>
          </p:cNvPr>
          <p:cNvSpPr>
            <a:spLocks/>
          </p:cNvSpPr>
          <p:nvPr/>
        </p:nvSpPr>
        <p:spPr bwMode="auto">
          <a:xfrm>
            <a:off x="846558" y="1605873"/>
            <a:ext cx="331363" cy="253284"/>
          </a:xfrm>
          <a:custGeom>
            <a:avLst/>
            <a:gdLst>
              <a:gd name="connsiteX0" fmla="*/ 212127 w 331363"/>
              <a:gd name="connsiteY0" fmla="*/ 71502 h 253284"/>
              <a:gd name="connsiteX1" fmla="*/ 182138 w 331363"/>
              <a:gd name="connsiteY1" fmla="*/ 86196 h 253284"/>
              <a:gd name="connsiteX2" fmla="*/ 197616 w 331363"/>
              <a:gd name="connsiteY2" fmla="*/ 91307 h 253284"/>
              <a:gd name="connsiteX3" fmla="*/ 238892 w 331363"/>
              <a:gd name="connsiteY3" fmla="*/ 91307 h 253284"/>
              <a:gd name="connsiteX4" fmla="*/ 259529 w 331363"/>
              <a:gd name="connsiteY4" fmla="*/ 152639 h 253284"/>
              <a:gd name="connsiteX5" fmla="*/ 249210 w 331363"/>
              <a:gd name="connsiteY5" fmla="*/ 167972 h 253284"/>
              <a:gd name="connsiteX6" fmla="*/ 251790 w 331363"/>
              <a:gd name="connsiteY6" fmla="*/ 167972 h 253284"/>
              <a:gd name="connsiteX7" fmla="*/ 259529 w 331363"/>
              <a:gd name="connsiteY7" fmla="*/ 170527 h 253284"/>
              <a:gd name="connsiteX8" fmla="*/ 269848 w 331363"/>
              <a:gd name="connsiteY8" fmla="*/ 155194 h 253284"/>
              <a:gd name="connsiteX9" fmla="*/ 244051 w 331363"/>
              <a:gd name="connsiteY9" fmla="*/ 75974 h 253284"/>
              <a:gd name="connsiteX10" fmla="*/ 212127 w 331363"/>
              <a:gd name="connsiteY10" fmla="*/ 71502 h 253284"/>
              <a:gd name="connsiteX11" fmla="*/ 191978 w 331363"/>
              <a:gd name="connsiteY11" fmla="*/ 82 h 253284"/>
              <a:gd name="connsiteX12" fmla="*/ 238440 w 331363"/>
              <a:gd name="connsiteY12" fmla="*/ 57138 h 253284"/>
              <a:gd name="connsiteX13" fmla="*/ 279739 w 331363"/>
              <a:gd name="connsiteY13" fmla="*/ 36390 h 253284"/>
              <a:gd name="connsiteX14" fmla="*/ 277158 w 331363"/>
              <a:gd name="connsiteY14" fmla="*/ 88260 h 253284"/>
              <a:gd name="connsiteX15" fmla="*/ 331363 w 331363"/>
              <a:gd name="connsiteY15" fmla="*/ 103821 h 253284"/>
              <a:gd name="connsiteX16" fmla="*/ 284902 w 331363"/>
              <a:gd name="connsiteY16" fmla="*/ 145316 h 253284"/>
              <a:gd name="connsiteX17" fmla="*/ 302970 w 331363"/>
              <a:gd name="connsiteY17" fmla="*/ 194591 h 253284"/>
              <a:gd name="connsiteX18" fmla="*/ 269414 w 331363"/>
              <a:gd name="connsiteY18" fmla="*/ 191998 h 253284"/>
              <a:gd name="connsiteX19" fmla="*/ 246183 w 331363"/>
              <a:gd name="connsiteY19" fmla="*/ 236086 h 253284"/>
              <a:gd name="connsiteX20" fmla="*/ 243602 w 331363"/>
              <a:gd name="connsiteY20" fmla="*/ 238680 h 253284"/>
              <a:gd name="connsiteX21" fmla="*/ 26780 w 331363"/>
              <a:gd name="connsiteY21" fmla="*/ 238680 h 253284"/>
              <a:gd name="connsiteX22" fmla="*/ 6131 w 331363"/>
              <a:gd name="connsiteY22" fmla="*/ 179030 h 253284"/>
              <a:gd name="connsiteX23" fmla="*/ 57755 w 331363"/>
              <a:gd name="connsiteY23" fmla="*/ 160876 h 253284"/>
              <a:gd name="connsiteX24" fmla="*/ 65499 w 331363"/>
              <a:gd name="connsiteY24" fmla="*/ 199778 h 253284"/>
              <a:gd name="connsiteX25" fmla="*/ 130029 w 331363"/>
              <a:gd name="connsiteY25" fmla="*/ 90853 h 253284"/>
              <a:gd name="connsiteX26" fmla="*/ 127447 w 331363"/>
              <a:gd name="connsiteY26" fmla="*/ 64918 h 253284"/>
              <a:gd name="connsiteX27" fmla="*/ 179072 w 331363"/>
              <a:gd name="connsiteY27" fmla="*/ 72699 h 253284"/>
              <a:gd name="connsiteX28" fmla="*/ 191978 w 331363"/>
              <a:gd name="connsiteY28" fmla="*/ 82 h 2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1363" h="253284">
                <a:moveTo>
                  <a:pt x="212127" y="71502"/>
                </a:moveTo>
                <a:cubicBezTo>
                  <a:pt x="201486" y="73419"/>
                  <a:pt x="191167" y="78530"/>
                  <a:pt x="182138" y="86196"/>
                </a:cubicBezTo>
                <a:cubicBezTo>
                  <a:pt x="189877" y="88752"/>
                  <a:pt x="195037" y="88752"/>
                  <a:pt x="197616" y="91307"/>
                </a:cubicBezTo>
                <a:cubicBezTo>
                  <a:pt x="210515" y="86196"/>
                  <a:pt x="225993" y="83641"/>
                  <a:pt x="238892" y="91307"/>
                </a:cubicBezTo>
                <a:cubicBezTo>
                  <a:pt x="262109" y="101529"/>
                  <a:pt x="269848" y="129639"/>
                  <a:pt x="259529" y="152639"/>
                </a:cubicBezTo>
                <a:cubicBezTo>
                  <a:pt x="256950" y="157750"/>
                  <a:pt x="254370" y="162861"/>
                  <a:pt x="249210" y="167972"/>
                </a:cubicBezTo>
                <a:cubicBezTo>
                  <a:pt x="249210" y="167972"/>
                  <a:pt x="251790" y="167972"/>
                  <a:pt x="251790" y="167972"/>
                </a:cubicBezTo>
                <a:cubicBezTo>
                  <a:pt x="254370" y="167972"/>
                  <a:pt x="256950" y="170527"/>
                  <a:pt x="259529" y="170527"/>
                </a:cubicBezTo>
                <a:cubicBezTo>
                  <a:pt x="262109" y="167972"/>
                  <a:pt x="267268" y="162861"/>
                  <a:pt x="269848" y="155194"/>
                </a:cubicBezTo>
                <a:cubicBezTo>
                  <a:pt x="285326" y="124528"/>
                  <a:pt x="272428" y="88752"/>
                  <a:pt x="244051" y="75974"/>
                </a:cubicBezTo>
                <a:cubicBezTo>
                  <a:pt x="233732" y="70863"/>
                  <a:pt x="222768" y="69586"/>
                  <a:pt x="212127" y="71502"/>
                </a:cubicBezTo>
                <a:close/>
                <a:moveTo>
                  <a:pt x="191978" y="82"/>
                </a:moveTo>
                <a:cubicBezTo>
                  <a:pt x="204884" y="-2511"/>
                  <a:pt x="238440" y="57138"/>
                  <a:pt x="238440" y="57138"/>
                </a:cubicBezTo>
                <a:cubicBezTo>
                  <a:pt x="238440" y="57138"/>
                  <a:pt x="271995" y="31204"/>
                  <a:pt x="279739" y="36390"/>
                </a:cubicBezTo>
                <a:cubicBezTo>
                  <a:pt x="287483" y="41577"/>
                  <a:pt x="277158" y="88260"/>
                  <a:pt x="277158" y="88260"/>
                </a:cubicBezTo>
                <a:cubicBezTo>
                  <a:pt x="277158" y="88260"/>
                  <a:pt x="328782" y="90853"/>
                  <a:pt x="331363" y="103821"/>
                </a:cubicBezTo>
                <a:cubicBezTo>
                  <a:pt x="331363" y="116788"/>
                  <a:pt x="284902" y="145316"/>
                  <a:pt x="284902" y="145316"/>
                </a:cubicBezTo>
                <a:cubicBezTo>
                  <a:pt x="284902" y="145316"/>
                  <a:pt x="308132" y="184217"/>
                  <a:pt x="302970" y="194591"/>
                </a:cubicBezTo>
                <a:cubicBezTo>
                  <a:pt x="297808" y="199778"/>
                  <a:pt x="282320" y="194591"/>
                  <a:pt x="269414" y="191998"/>
                </a:cubicBezTo>
                <a:cubicBezTo>
                  <a:pt x="271995" y="207558"/>
                  <a:pt x="266833" y="225712"/>
                  <a:pt x="246183" y="236086"/>
                </a:cubicBezTo>
                <a:cubicBezTo>
                  <a:pt x="243602" y="236086"/>
                  <a:pt x="243602" y="238680"/>
                  <a:pt x="243602" y="238680"/>
                </a:cubicBezTo>
                <a:cubicBezTo>
                  <a:pt x="202303" y="259427"/>
                  <a:pt x="57755" y="256834"/>
                  <a:pt x="26780" y="238680"/>
                </a:cubicBezTo>
                <a:cubicBezTo>
                  <a:pt x="968" y="223119"/>
                  <a:pt x="-6775" y="194591"/>
                  <a:pt x="6131" y="179030"/>
                </a:cubicBezTo>
                <a:cubicBezTo>
                  <a:pt x="16456" y="163470"/>
                  <a:pt x="34524" y="153096"/>
                  <a:pt x="57755" y="160876"/>
                </a:cubicBezTo>
                <a:cubicBezTo>
                  <a:pt x="68080" y="163470"/>
                  <a:pt x="65499" y="199778"/>
                  <a:pt x="65499" y="199778"/>
                </a:cubicBezTo>
                <a:cubicBezTo>
                  <a:pt x="65499" y="199778"/>
                  <a:pt x="78405" y="114194"/>
                  <a:pt x="130029" y="90853"/>
                </a:cubicBezTo>
                <a:cubicBezTo>
                  <a:pt x="127447" y="77886"/>
                  <a:pt x="124866" y="70106"/>
                  <a:pt x="127447" y="64918"/>
                </a:cubicBezTo>
                <a:cubicBezTo>
                  <a:pt x="132610" y="57138"/>
                  <a:pt x="179072" y="72699"/>
                  <a:pt x="179072" y="72699"/>
                </a:cubicBezTo>
                <a:cubicBezTo>
                  <a:pt x="179072" y="72699"/>
                  <a:pt x="181653" y="2676"/>
                  <a:pt x="191978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CB357A1-DAC8-4544-85D6-4D15515834C7}"/>
              </a:ext>
            </a:extLst>
          </p:cNvPr>
          <p:cNvSpPr>
            <a:spLocks/>
          </p:cNvSpPr>
          <p:nvPr/>
        </p:nvSpPr>
        <p:spPr bwMode="auto">
          <a:xfrm>
            <a:off x="5944886" y="3025855"/>
            <a:ext cx="291358" cy="328197"/>
          </a:xfrm>
          <a:custGeom>
            <a:avLst/>
            <a:gdLst>
              <a:gd name="connsiteX0" fmla="*/ 219906 w 291358"/>
              <a:gd name="connsiteY0" fmla="*/ 54321 h 328197"/>
              <a:gd name="connsiteX1" fmla="*/ 243124 w 291358"/>
              <a:gd name="connsiteY1" fmla="*/ 69449 h 328197"/>
              <a:gd name="connsiteX2" fmla="*/ 230225 w 291358"/>
              <a:gd name="connsiteY2" fmla="*/ 92141 h 328197"/>
              <a:gd name="connsiteX3" fmla="*/ 207008 w 291358"/>
              <a:gd name="connsiteY3" fmla="*/ 77013 h 328197"/>
              <a:gd name="connsiteX4" fmla="*/ 219906 w 291358"/>
              <a:gd name="connsiteY4" fmla="*/ 54321 h 328197"/>
              <a:gd name="connsiteX5" fmla="*/ 71475 w 291358"/>
              <a:gd name="connsiteY5" fmla="*/ 54321 h 328197"/>
              <a:gd name="connsiteX6" fmla="*/ 81793 w 291358"/>
              <a:gd name="connsiteY6" fmla="*/ 77013 h 328197"/>
              <a:gd name="connsiteX7" fmla="*/ 61156 w 291358"/>
              <a:gd name="connsiteY7" fmla="*/ 92141 h 328197"/>
              <a:gd name="connsiteX8" fmla="*/ 48257 w 291358"/>
              <a:gd name="connsiteY8" fmla="*/ 69449 h 328197"/>
              <a:gd name="connsiteX9" fmla="*/ 71475 w 291358"/>
              <a:gd name="connsiteY9" fmla="*/ 54321 h 328197"/>
              <a:gd name="connsiteX10" fmla="*/ 217273 w 291358"/>
              <a:gd name="connsiteY10" fmla="*/ 43290 h 328197"/>
              <a:gd name="connsiteX11" fmla="*/ 199089 w 291358"/>
              <a:gd name="connsiteY11" fmla="*/ 79739 h 328197"/>
              <a:gd name="connsiteX12" fmla="*/ 232859 w 291358"/>
              <a:gd name="connsiteY12" fmla="*/ 103171 h 328197"/>
              <a:gd name="connsiteX13" fmla="*/ 251044 w 291358"/>
              <a:gd name="connsiteY13" fmla="*/ 66721 h 328197"/>
              <a:gd name="connsiteX14" fmla="*/ 217273 w 291358"/>
              <a:gd name="connsiteY14" fmla="*/ 43290 h 328197"/>
              <a:gd name="connsiteX15" fmla="*/ 73099 w 291358"/>
              <a:gd name="connsiteY15" fmla="*/ 43290 h 328197"/>
              <a:gd name="connsiteX16" fmla="*/ 40266 w 291358"/>
              <a:gd name="connsiteY16" fmla="*/ 66721 h 328197"/>
              <a:gd name="connsiteX17" fmla="*/ 57945 w 291358"/>
              <a:gd name="connsiteY17" fmla="*/ 103171 h 328197"/>
              <a:gd name="connsiteX18" fmla="*/ 90778 w 291358"/>
              <a:gd name="connsiteY18" fmla="*/ 79739 h 328197"/>
              <a:gd name="connsiteX19" fmla="*/ 73099 w 291358"/>
              <a:gd name="connsiteY19" fmla="*/ 43290 h 328197"/>
              <a:gd name="connsiteX20" fmla="*/ 53068 w 291358"/>
              <a:gd name="connsiteY20" fmla="*/ 393 h 328197"/>
              <a:gd name="connsiteX21" fmla="*/ 78797 w 291358"/>
              <a:gd name="connsiteY21" fmla="*/ 23515 h 328197"/>
              <a:gd name="connsiteX22" fmla="*/ 109671 w 291358"/>
              <a:gd name="connsiteY22" fmla="*/ 15807 h 328197"/>
              <a:gd name="connsiteX23" fmla="*/ 107098 w 291358"/>
              <a:gd name="connsiteY23" fmla="*/ 54344 h 328197"/>
              <a:gd name="connsiteX24" fmla="*/ 99380 w 291358"/>
              <a:gd name="connsiteY24" fmla="*/ 62051 h 328197"/>
              <a:gd name="connsiteX25" fmla="*/ 119962 w 291358"/>
              <a:gd name="connsiteY25" fmla="*/ 72328 h 328197"/>
              <a:gd name="connsiteX26" fmla="*/ 130254 w 291358"/>
              <a:gd name="connsiteY26" fmla="*/ 105726 h 328197"/>
              <a:gd name="connsiteX27" fmla="*/ 109671 w 291358"/>
              <a:gd name="connsiteY27" fmla="*/ 113433 h 328197"/>
              <a:gd name="connsiteX28" fmla="*/ 130254 w 291358"/>
              <a:gd name="connsiteY28" fmla="*/ 182798 h 328197"/>
              <a:gd name="connsiteX29" fmla="*/ 145691 w 291358"/>
              <a:gd name="connsiteY29" fmla="*/ 180229 h 328197"/>
              <a:gd name="connsiteX30" fmla="*/ 179138 w 291358"/>
              <a:gd name="connsiteY30" fmla="*/ 113433 h 328197"/>
              <a:gd name="connsiteX31" fmla="*/ 161128 w 291358"/>
              <a:gd name="connsiteY31" fmla="*/ 105726 h 328197"/>
              <a:gd name="connsiteX32" fmla="*/ 171419 w 291358"/>
              <a:gd name="connsiteY32" fmla="*/ 72328 h 328197"/>
              <a:gd name="connsiteX33" fmla="*/ 192002 w 291358"/>
              <a:gd name="connsiteY33" fmla="*/ 62051 h 328197"/>
              <a:gd name="connsiteX34" fmla="*/ 181711 w 291358"/>
              <a:gd name="connsiteY34" fmla="*/ 54344 h 328197"/>
              <a:gd name="connsiteX35" fmla="*/ 179138 w 291358"/>
              <a:gd name="connsiteY35" fmla="*/ 15807 h 328197"/>
              <a:gd name="connsiteX36" fmla="*/ 212585 w 291358"/>
              <a:gd name="connsiteY36" fmla="*/ 23515 h 328197"/>
              <a:gd name="connsiteX37" fmla="*/ 238314 w 291358"/>
              <a:gd name="connsiteY37" fmla="*/ 393 h 328197"/>
              <a:gd name="connsiteX38" fmla="*/ 253751 w 291358"/>
              <a:gd name="connsiteY38" fmla="*/ 33791 h 328197"/>
              <a:gd name="connsiteX39" fmla="*/ 248605 w 291358"/>
              <a:gd name="connsiteY39" fmla="*/ 44068 h 328197"/>
              <a:gd name="connsiteX40" fmla="*/ 251178 w 291358"/>
              <a:gd name="connsiteY40" fmla="*/ 41499 h 328197"/>
              <a:gd name="connsiteX41" fmla="*/ 289771 w 291358"/>
              <a:gd name="connsiteY41" fmla="*/ 46637 h 328197"/>
              <a:gd name="connsiteX42" fmla="*/ 271761 w 291358"/>
              <a:gd name="connsiteY42" fmla="*/ 80035 h 328197"/>
              <a:gd name="connsiteX43" fmla="*/ 264042 w 291358"/>
              <a:gd name="connsiteY43" fmla="*/ 85173 h 328197"/>
              <a:gd name="connsiteX44" fmla="*/ 269188 w 291358"/>
              <a:gd name="connsiteY44" fmla="*/ 92880 h 328197"/>
              <a:gd name="connsiteX45" fmla="*/ 269188 w 291358"/>
              <a:gd name="connsiteY45" fmla="*/ 126278 h 328197"/>
              <a:gd name="connsiteX46" fmla="*/ 238314 w 291358"/>
              <a:gd name="connsiteY46" fmla="*/ 113433 h 328197"/>
              <a:gd name="connsiteX47" fmla="*/ 235741 w 291358"/>
              <a:gd name="connsiteY47" fmla="*/ 116002 h 328197"/>
              <a:gd name="connsiteX48" fmla="*/ 210012 w 291358"/>
              <a:gd name="connsiteY48" fmla="*/ 141693 h 328197"/>
              <a:gd name="connsiteX49" fmla="*/ 194575 w 291358"/>
              <a:gd name="connsiteY49" fmla="*/ 118571 h 328197"/>
              <a:gd name="connsiteX50" fmla="*/ 158555 w 291358"/>
              <a:gd name="connsiteY50" fmla="*/ 177660 h 328197"/>
              <a:gd name="connsiteX51" fmla="*/ 222877 w 291358"/>
              <a:gd name="connsiteY51" fmla="*/ 185367 h 328197"/>
              <a:gd name="connsiteX52" fmla="*/ 212585 w 291358"/>
              <a:gd name="connsiteY52" fmla="*/ 234180 h 328197"/>
              <a:gd name="connsiteX53" fmla="*/ 199721 w 291358"/>
              <a:gd name="connsiteY53" fmla="*/ 239318 h 328197"/>
              <a:gd name="connsiteX54" fmla="*/ 184283 w 291358"/>
              <a:gd name="connsiteY54" fmla="*/ 318960 h 328197"/>
              <a:gd name="connsiteX55" fmla="*/ 94234 w 291358"/>
              <a:gd name="connsiteY55" fmla="*/ 306114 h 328197"/>
              <a:gd name="connsiteX56" fmla="*/ 83942 w 291358"/>
              <a:gd name="connsiteY56" fmla="*/ 241887 h 328197"/>
              <a:gd name="connsiteX57" fmla="*/ 73651 w 291358"/>
              <a:gd name="connsiteY57" fmla="*/ 239318 h 328197"/>
              <a:gd name="connsiteX58" fmla="*/ 65933 w 291358"/>
              <a:gd name="connsiteY58" fmla="*/ 208489 h 328197"/>
              <a:gd name="connsiteX59" fmla="*/ 117389 w 291358"/>
              <a:gd name="connsiteY59" fmla="*/ 182798 h 328197"/>
              <a:gd name="connsiteX60" fmla="*/ 96807 w 291358"/>
              <a:gd name="connsiteY60" fmla="*/ 116002 h 328197"/>
              <a:gd name="connsiteX61" fmla="*/ 81370 w 291358"/>
              <a:gd name="connsiteY61" fmla="*/ 141693 h 328197"/>
              <a:gd name="connsiteX62" fmla="*/ 53068 w 291358"/>
              <a:gd name="connsiteY62" fmla="*/ 116002 h 328197"/>
              <a:gd name="connsiteX63" fmla="*/ 53068 w 291358"/>
              <a:gd name="connsiteY63" fmla="*/ 113433 h 328197"/>
              <a:gd name="connsiteX64" fmla="*/ 22194 w 291358"/>
              <a:gd name="connsiteY64" fmla="*/ 126278 h 328197"/>
              <a:gd name="connsiteX65" fmla="*/ 19621 w 291358"/>
              <a:gd name="connsiteY65" fmla="*/ 92880 h 328197"/>
              <a:gd name="connsiteX66" fmla="*/ 27340 w 291358"/>
              <a:gd name="connsiteY66" fmla="*/ 85173 h 328197"/>
              <a:gd name="connsiteX67" fmla="*/ 17049 w 291358"/>
              <a:gd name="connsiteY67" fmla="*/ 80035 h 328197"/>
              <a:gd name="connsiteX68" fmla="*/ 1611 w 291358"/>
              <a:gd name="connsiteY68" fmla="*/ 46637 h 328197"/>
              <a:gd name="connsiteX69" fmla="*/ 18013 w 291358"/>
              <a:gd name="connsiteY69" fmla="*/ 37323 h 328197"/>
              <a:gd name="connsiteX70" fmla="*/ 39529 w 291358"/>
              <a:gd name="connsiteY70" fmla="*/ 41372 h 328197"/>
              <a:gd name="connsiteX71" fmla="*/ 40204 w 291358"/>
              <a:gd name="connsiteY71" fmla="*/ 44068 h 328197"/>
              <a:gd name="connsiteX72" fmla="*/ 40204 w 291358"/>
              <a:gd name="connsiteY72" fmla="*/ 41499 h 328197"/>
              <a:gd name="connsiteX73" fmla="*/ 39529 w 291358"/>
              <a:gd name="connsiteY73" fmla="*/ 41372 h 328197"/>
              <a:gd name="connsiteX74" fmla="*/ 37631 w 291358"/>
              <a:gd name="connsiteY74" fmla="*/ 33791 h 328197"/>
              <a:gd name="connsiteX75" fmla="*/ 53068 w 291358"/>
              <a:gd name="connsiteY75" fmla="*/ 393 h 3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91358" h="328197">
                <a:moveTo>
                  <a:pt x="219906" y="54321"/>
                </a:moveTo>
                <a:cubicBezTo>
                  <a:pt x="230225" y="51799"/>
                  <a:pt x="240544" y="56842"/>
                  <a:pt x="243124" y="69449"/>
                </a:cubicBezTo>
                <a:cubicBezTo>
                  <a:pt x="245703" y="79534"/>
                  <a:pt x="240544" y="89620"/>
                  <a:pt x="230225" y="92141"/>
                </a:cubicBezTo>
                <a:cubicBezTo>
                  <a:pt x="219906" y="94662"/>
                  <a:pt x="209588" y="87098"/>
                  <a:pt x="207008" y="77013"/>
                </a:cubicBezTo>
                <a:cubicBezTo>
                  <a:pt x="204428" y="66927"/>
                  <a:pt x="209588" y="54321"/>
                  <a:pt x="219906" y="54321"/>
                </a:cubicBezTo>
                <a:close/>
                <a:moveTo>
                  <a:pt x="71475" y="54321"/>
                </a:moveTo>
                <a:cubicBezTo>
                  <a:pt x="79214" y="54321"/>
                  <a:pt x="86953" y="66927"/>
                  <a:pt x="81793" y="77013"/>
                </a:cubicBezTo>
                <a:cubicBezTo>
                  <a:pt x="79214" y="87098"/>
                  <a:pt x="71475" y="94662"/>
                  <a:pt x="61156" y="92141"/>
                </a:cubicBezTo>
                <a:cubicBezTo>
                  <a:pt x="50837" y="89620"/>
                  <a:pt x="45678" y="79534"/>
                  <a:pt x="48257" y="69449"/>
                </a:cubicBezTo>
                <a:cubicBezTo>
                  <a:pt x="50837" y="56842"/>
                  <a:pt x="61156" y="51799"/>
                  <a:pt x="71475" y="54321"/>
                </a:cubicBezTo>
                <a:close/>
                <a:moveTo>
                  <a:pt x="217273" y="43290"/>
                </a:moveTo>
                <a:cubicBezTo>
                  <a:pt x="204284" y="48497"/>
                  <a:pt x="196491" y="64118"/>
                  <a:pt x="199089" y="79739"/>
                </a:cubicBezTo>
                <a:cubicBezTo>
                  <a:pt x="204284" y="95360"/>
                  <a:pt x="217273" y="105774"/>
                  <a:pt x="232859" y="103171"/>
                </a:cubicBezTo>
                <a:cubicBezTo>
                  <a:pt x="245848" y="97964"/>
                  <a:pt x="253641" y="82343"/>
                  <a:pt x="251044" y="66721"/>
                </a:cubicBezTo>
                <a:cubicBezTo>
                  <a:pt x="245848" y="51100"/>
                  <a:pt x="232859" y="40686"/>
                  <a:pt x="217273" y="43290"/>
                </a:cubicBezTo>
                <a:close/>
                <a:moveTo>
                  <a:pt x="73099" y="43290"/>
                </a:moveTo>
                <a:cubicBezTo>
                  <a:pt x="57945" y="40686"/>
                  <a:pt x="45318" y="51100"/>
                  <a:pt x="40266" y="66721"/>
                </a:cubicBezTo>
                <a:cubicBezTo>
                  <a:pt x="37741" y="82343"/>
                  <a:pt x="45318" y="97964"/>
                  <a:pt x="57945" y="103171"/>
                </a:cubicBezTo>
                <a:cubicBezTo>
                  <a:pt x="73099" y="105774"/>
                  <a:pt x="85727" y="95360"/>
                  <a:pt x="90778" y="79739"/>
                </a:cubicBezTo>
                <a:cubicBezTo>
                  <a:pt x="93304" y="64118"/>
                  <a:pt x="85727" y="48497"/>
                  <a:pt x="73099" y="43290"/>
                </a:cubicBezTo>
                <a:close/>
                <a:moveTo>
                  <a:pt x="53068" y="393"/>
                </a:moveTo>
                <a:cubicBezTo>
                  <a:pt x="63360" y="-2176"/>
                  <a:pt x="76224" y="8100"/>
                  <a:pt x="78797" y="23515"/>
                </a:cubicBezTo>
                <a:cubicBezTo>
                  <a:pt x="89088" y="13238"/>
                  <a:pt x="101952" y="10669"/>
                  <a:pt x="109671" y="15807"/>
                </a:cubicBezTo>
                <a:cubicBezTo>
                  <a:pt x="119962" y="23515"/>
                  <a:pt x="119962" y="41499"/>
                  <a:pt x="107098" y="54344"/>
                </a:cubicBezTo>
                <a:cubicBezTo>
                  <a:pt x="104525" y="56913"/>
                  <a:pt x="101952" y="62051"/>
                  <a:pt x="99380" y="62051"/>
                </a:cubicBezTo>
                <a:cubicBezTo>
                  <a:pt x="104525" y="64620"/>
                  <a:pt x="112244" y="67190"/>
                  <a:pt x="119962" y="72328"/>
                </a:cubicBezTo>
                <a:cubicBezTo>
                  <a:pt x="132827" y="80035"/>
                  <a:pt x="137972" y="98019"/>
                  <a:pt x="130254" y="105726"/>
                </a:cubicBezTo>
                <a:cubicBezTo>
                  <a:pt x="125108" y="113433"/>
                  <a:pt x="117389" y="113433"/>
                  <a:pt x="109671" y="113433"/>
                </a:cubicBezTo>
                <a:cubicBezTo>
                  <a:pt x="127681" y="141693"/>
                  <a:pt x="130254" y="167384"/>
                  <a:pt x="130254" y="182798"/>
                </a:cubicBezTo>
                <a:cubicBezTo>
                  <a:pt x="135399" y="180229"/>
                  <a:pt x="140545" y="180229"/>
                  <a:pt x="145691" y="180229"/>
                </a:cubicBezTo>
                <a:cubicBezTo>
                  <a:pt x="148264" y="167384"/>
                  <a:pt x="153409" y="139124"/>
                  <a:pt x="179138" y="113433"/>
                </a:cubicBezTo>
                <a:cubicBezTo>
                  <a:pt x="171419" y="113433"/>
                  <a:pt x="163701" y="110864"/>
                  <a:pt x="161128" y="105726"/>
                </a:cubicBezTo>
                <a:cubicBezTo>
                  <a:pt x="153409" y="98019"/>
                  <a:pt x="158555" y="80035"/>
                  <a:pt x="171419" y="72328"/>
                </a:cubicBezTo>
                <a:cubicBezTo>
                  <a:pt x="179138" y="67190"/>
                  <a:pt x="186856" y="64620"/>
                  <a:pt x="192002" y="62051"/>
                </a:cubicBezTo>
                <a:cubicBezTo>
                  <a:pt x="189429" y="62051"/>
                  <a:pt x="186856" y="56913"/>
                  <a:pt x="181711" y="54344"/>
                </a:cubicBezTo>
                <a:cubicBezTo>
                  <a:pt x="171419" y="41499"/>
                  <a:pt x="171419" y="23515"/>
                  <a:pt x="179138" y="15807"/>
                </a:cubicBezTo>
                <a:cubicBezTo>
                  <a:pt x="189429" y="10669"/>
                  <a:pt x="202294" y="13238"/>
                  <a:pt x="212585" y="23515"/>
                </a:cubicBezTo>
                <a:cubicBezTo>
                  <a:pt x="215158" y="8100"/>
                  <a:pt x="225449" y="-2176"/>
                  <a:pt x="238314" y="393"/>
                </a:cubicBezTo>
                <a:cubicBezTo>
                  <a:pt x="248605" y="2962"/>
                  <a:pt x="256324" y="18376"/>
                  <a:pt x="253751" y="33791"/>
                </a:cubicBezTo>
                <a:cubicBezTo>
                  <a:pt x="251178" y="36360"/>
                  <a:pt x="251178" y="41499"/>
                  <a:pt x="248605" y="44068"/>
                </a:cubicBezTo>
                <a:cubicBezTo>
                  <a:pt x="251178" y="44068"/>
                  <a:pt x="251178" y="44068"/>
                  <a:pt x="251178" y="41499"/>
                </a:cubicBezTo>
                <a:cubicBezTo>
                  <a:pt x="266615" y="33791"/>
                  <a:pt x="282052" y="36360"/>
                  <a:pt x="289771" y="46637"/>
                </a:cubicBezTo>
                <a:cubicBezTo>
                  <a:pt x="294916" y="56913"/>
                  <a:pt x="287198" y="72328"/>
                  <a:pt x="271761" y="80035"/>
                </a:cubicBezTo>
                <a:cubicBezTo>
                  <a:pt x="269188" y="82604"/>
                  <a:pt x="266615" y="82604"/>
                  <a:pt x="264042" y="85173"/>
                </a:cubicBezTo>
                <a:cubicBezTo>
                  <a:pt x="266615" y="85173"/>
                  <a:pt x="269188" y="87742"/>
                  <a:pt x="269188" y="92880"/>
                </a:cubicBezTo>
                <a:cubicBezTo>
                  <a:pt x="279479" y="103157"/>
                  <a:pt x="276906" y="118571"/>
                  <a:pt x="269188" y="126278"/>
                </a:cubicBezTo>
                <a:cubicBezTo>
                  <a:pt x="258896" y="131417"/>
                  <a:pt x="246032" y="126278"/>
                  <a:pt x="238314" y="113433"/>
                </a:cubicBezTo>
                <a:cubicBezTo>
                  <a:pt x="238314" y="113433"/>
                  <a:pt x="235741" y="116002"/>
                  <a:pt x="235741" y="116002"/>
                </a:cubicBezTo>
                <a:cubicBezTo>
                  <a:pt x="233168" y="133986"/>
                  <a:pt x="222877" y="144262"/>
                  <a:pt x="210012" y="141693"/>
                </a:cubicBezTo>
                <a:cubicBezTo>
                  <a:pt x="199721" y="141693"/>
                  <a:pt x="194575" y="131417"/>
                  <a:pt x="194575" y="118571"/>
                </a:cubicBezTo>
                <a:cubicBezTo>
                  <a:pt x="184283" y="128848"/>
                  <a:pt x="168846" y="146831"/>
                  <a:pt x="158555" y="177660"/>
                </a:cubicBezTo>
                <a:cubicBezTo>
                  <a:pt x="184283" y="175091"/>
                  <a:pt x="207440" y="177660"/>
                  <a:pt x="222877" y="185367"/>
                </a:cubicBezTo>
                <a:cubicBezTo>
                  <a:pt x="228022" y="185367"/>
                  <a:pt x="217731" y="223904"/>
                  <a:pt x="212585" y="234180"/>
                </a:cubicBezTo>
                <a:cubicBezTo>
                  <a:pt x="210012" y="236749"/>
                  <a:pt x="207440" y="236749"/>
                  <a:pt x="199721" y="239318"/>
                </a:cubicBezTo>
                <a:cubicBezTo>
                  <a:pt x="194575" y="267578"/>
                  <a:pt x="184283" y="311252"/>
                  <a:pt x="184283" y="318960"/>
                </a:cubicBezTo>
                <a:cubicBezTo>
                  <a:pt x="181711" y="331805"/>
                  <a:pt x="96807" y="334374"/>
                  <a:pt x="94234" y="306114"/>
                </a:cubicBezTo>
                <a:cubicBezTo>
                  <a:pt x="91661" y="295838"/>
                  <a:pt x="86515" y="259871"/>
                  <a:pt x="83942" y="241887"/>
                </a:cubicBezTo>
                <a:cubicBezTo>
                  <a:pt x="76224" y="241887"/>
                  <a:pt x="73651" y="239318"/>
                  <a:pt x="73651" y="239318"/>
                </a:cubicBezTo>
                <a:cubicBezTo>
                  <a:pt x="71078" y="234180"/>
                  <a:pt x="68505" y="226473"/>
                  <a:pt x="65933" y="208489"/>
                </a:cubicBezTo>
                <a:cubicBezTo>
                  <a:pt x="63360" y="198213"/>
                  <a:pt x="89088" y="190506"/>
                  <a:pt x="117389" y="182798"/>
                </a:cubicBezTo>
                <a:cubicBezTo>
                  <a:pt x="117389" y="146831"/>
                  <a:pt x="104525" y="126278"/>
                  <a:pt x="96807" y="116002"/>
                </a:cubicBezTo>
                <a:cubicBezTo>
                  <a:pt x="96807" y="128848"/>
                  <a:pt x="91661" y="141693"/>
                  <a:pt x="81370" y="141693"/>
                </a:cubicBezTo>
                <a:cubicBezTo>
                  <a:pt x="68505" y="144262"/>
                  <a:pt x="58214" y="133986"/>
                  <a:pt x="53068" y="116002"/>
                </a:cubicBezTo>
                <a:cubicBezTo>
                  <a:pt x="53068" y="116002"/>
                  <a:pt x="53068" y="113433"/>
                  <a:pt x="53068" y="113433"/>
                </a:cubicBezTo>
                <a:cubicBezTo>
                  <a:pt x="45350" y="126278"/>
                  <a:pt x="32486" y="131417"/>
                  <a:pt x="22194" y="126278"/>
                </a:cubicBezTo>
                <a:cubicBezTo>
                  <a:pt x="11903" y="118571"/>
                  <a:pt x="11903" y="103157"/>
                  <a:pt x="19621" y="92880"/>
                </a:cubicBezTo>
                <a:cubicBezTo>
                  <a:pt x="22194" y="87742"/>
                  <a:pt x="24767" y="85173"/>
                  <a:pt x="27340" y="85173"/>
                </a:cubicBezTo>
                <a:cubicBezTo>
                  <a:pt x="24767" y="82604"/>
                  <a:pt x="22194" y="82604"/>
                  <a:pt x="17049" y="80035"/>
                </a:cubicBezTo>
                <a:cubicBezTo>
                  <a:pt x="4184" y="72328"/>
                  <a:pt x="-3534" y="56913"/>
                  <a:pt x="1611" y="46637"/>
                </a:cubicBezTo>
                <a:cubicBezTo>
                  <a:pt x="5471" y="41499"/>
                  <a:pt x="11260" y="38287"/>
                  <a:pt x="18013" y="37323"/>
                </a:cubicBezTo>
                <a:lnTo>
                  <a:pt x="39529" y="41372"/>
                </a:lnTo>
                <a:lnTo>
                  <a:pt x="40204" y="44068"/>
                </a:lnTo>
                <a:cubicBezTo>
                  <a:pt x="40204" y="44068"/>
                  <a:pt x="40204" y="44068"/>
                  <a:pt x="40204" y="41499"/>
                </a:cubicBezTo>
                <a:lnTo>
                  <a:pt x="39529" y="41372"/>
                </a:lnTo>
                <a:lnTo>
                  <a:pt x="37631" y="33791"/>
                </a:lnTo>
                <a:cubicBezTo>
                  <a:pt x="35058" y="18376"/>
                  <a:pt x="42777" y="2962"/>
                  <a:pt x="53068" y="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2" name="Freeform 164">
            <a:extLst>
              <a:ext uri="{FF2B5EF4-FFF2-40B4-BE49-F238E27FC236}">
                <a16:creationId xmlns:a16="http://schemas.microsoft.com/office/drawing/2014/main" id="{E0DB0590-F7A1-41D9-B7F8-7799604B6209}"/>
              </a:ext>
            </a:extLst>
          </p:cNvPr>
          <p:cNvSpPr>
            <a:spLocks/>
          </p:cNvSpPr>
          <p:nvPr/>
        </p:nvSpPr>
        <p:spPr bwMode="auto">
          <a:xfrm>
            <a:off x="925570" y="3025855"/>
            <a:ext cx="231775" cy="333375"/>
          </a:xfrm>
          <a:custGeom>
            <a:avLst/>
            <a:gdLst>
              <a:gd name="T0" fmla="*/ 75 w 90"/>
              <a:gd name="T1" fmla="*/ 44 h 129"/>
              <a:gd name="T2" fmla="*/ 48 w 90"/>
              <a:gd name="T3" fmla="*/ 0 h 129"/>
              <a:gd name="T4" fmla="*/ 19 w 90"/>
              <a:gd name="T5" fmla="*/ 55 h 129"/>
              <a:gd name="T6" fmla="*/ 17 w 90"/>
              <a:gd name="T7" fmla="*/ 56 h 129"/>
              <a:gd name="T8" fmla="*/ 17 w 90"/>
              <a:gd name="T9" fmla="*/ 56 h 129"/>
              <a:gd name="T10" fmla="*/ 2 w 90"/>
              <a:gd name="T11" fmla="*/ 85 h 129"/>
              <a:gd name="T12" fmla="*/ 26 w 90"/>
              <a:gd name="T13" fmla="*/ 124 h 129"/>
              <a:gd name="T14" fmla="*/ 40 w 90"/>
              <a:gd name="T15" fmla="*/ 89 h 129"/>
              <a:gd name="T16" fmla="*/ 53 w 90"/>
              <a:gd name="T17" fmla="*/ 35 h 129"/>
              <a:gd name="T18" fmla="*/ 56 w 90"/>
              <a:gd name="T19" fmla="*/ 87 h 129"/>
              <a:gd name="T20" fmla="*/ 47 w 90"/>
              <a:gd name="T21" fmla="*/ 128 h 129"/>
              <a:gd name="T22" fmla="*/ 80 w 90"/>
              <a:gd name="T23" fmla="*/ 102 h 129"/>
              <a:gd name="T24" fmla="*/ 80 w 90"/>
              <a:gd name="T25" fmla="*/ 102 h 129"/>
              <a:gd name="T26" fmla="*/ 75 w 90"/>
              <a:gd name="T27" fmla="*/ 4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129">
                <a:moveTo>
                  <a:pt x="75" y="44"/>
                </a:moveTo>
                <a:cubicBezTo>
                  <a:pt x="67" y="24"/>
                  <a:pt x="50" y="0"/>
                  <a:pt x="48" y="0"/>
                </a:cubicBezTo>
                <a:cubicBezTo>
                  <a:pt x="45" y="0"/>
                  <a:pt x="42" y="37"/>
                  <a:pt x="19" y="55"/>
                </a:cubicBezTo>
                <a:cubicBezTo>
                  <a:pt x="18" y="55"/>
                  <a:pt x="18" y="55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8" y="63"/>
                  <a:pt x="2" y="73"/>
                  <a:pt x="2" y="85"/>
                </a:cubicBezTo>
                <a:cubicBezTo>
                  <a:pt x="0" y="115"/>
                  <a:pt x="22" y="126"/>
                  <a:pt x="26" y="124"/>
                </a:cubicBezTo>
                <a:cubicBezTo>
                  <a:pt x="30" y="123"/>
                  <a:pt x="37" y="102"/>
                  <a:pt x="40" y="89"/>
                </a:cubicBezTo>
                <a:cubicBezTo>
                  <a:pt x="47" y="63"/>
                  <a:pt x="51" y="35"/>
                  <a:pt x="53" y="35"/>
                </a:cubicBezTo>
                <a:cubicBezTo>
                  <a:pt x="54" y="35"/>
                  <a:pt x="57" y="63"/>
                  <a:pt x="56" y="87"/>
                </a:cubicBezTo>
                <a:cubicBezTo>
                  <a:pt x="55" y="109"/>
                  <a:pt x="46" y="127"/>
                  <a:pt x="47" y="128"/>
                </a:cubicBezTo>
                <a:cubicBezTo>
                  <a:pt x="49" y="129"/>
                  <a:pt x="74" y="120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90" y="81"/>
                  <a:pt x="7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EDB945-62B0-48A0-AB17-1F73C5E9B809}"/>
              </a:ext>
            </a:extLst>
          </p:cNvPr>
          <p:cNvSpPr txBox="1"/>
          <p:nvPr/>
        </p:nvSpPr>
        <p:spPr>
          <a:xfrm>
            <a:off x="1279674" y="2939089"/>
            <a:ext cx="408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Durable Steel Construction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76EA14-9FC9-4D50-A9EC-A2EA0AF79CF5}"/>
              </a:ext>
            </a:extLst>
          </p:cNvPr>
          <p:cNvSpPr txBox="1"/>
          <p:nvPr/>
        </p:nvSpPr>
        <p:spPr>
          <a:xfrm>
            <a:off x="6351741" y="2961784"/>
            <a:ext cx="21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Plant Specific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D7AEB0E-9C60-4DE1-A59F-85B85BE08A70}"/>
              </a:ext>
            </a:extLst>
          </p:cNvPr>
          <p:cNvSpPr/>
          <p:nvPr/>
        </p:nvSpPr>
        <p:spPr>
          <a:xfrm>
            <a:off x="780281" y="4310678"/>
            <a:ext cx="522352" cy="5223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D3157B2-A7FA-4541-ABD8-0CE40FF8950C}"/>
              </a:ext>
            </a:extLst>
          </p:cNvPr>
          <p:cNvSpPr/>
          <p:nvPr/>
        </p:nvSpPr>
        <p:spPr>
          <a:xfrm>
            <a:off x="5829389" y="4308089"/>
            <a:ext cx="522352" cy="5223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CEED23-6936-4BE7-903E-431D1F0BED7A}"/>
              </a:ext>
            </a:extLst>
          </p:cNvPr>
          <p:cNvSpPr txBox="1"/>
          <p:nvPr/>
        </p:nvSpPr>
        <p:spPr>
          <a:xfrm>
            <a:off x="1279674" y="4318401"/>
            <a:ext cx="2950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Hypermobility Safe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AE0A45E-677C-4C65-999C-665E1AB15680}"/>
              </a:ext>
            </a:extLst>
          </p:cNvPr>
          <p:cNvSpPr txBox="1"/>
          <p:nvPr/>
        </p:nvSpPr>
        <p:spPr>
          <a:xfrm>
            <a:off x="6351741" y="4341096"/>
            <a:ext cx="184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Easy to Use</a:t>
            </a:r>
          </a:p>
        </p:txBody>
      </p:sp>
      <p:sp>
        <p:nvSpPr>
          <p:cNvPr id="81" name="Freeform 40">
            <a:extLst>
              <a:ext uri="{FF2B5EF4-FFF2-40B4-BE49-F238E27FC236}">
                <a16:creationId xmlns:a16="http://schemas.microsoft.com/office/drawing/2014/main" id="{72631DC7-01FA-4BEA-85D0-F2379060E0AD}"/>
              </a:ext>
            </a:extLst>
          </p:cNvPr>
          <p:cNvSpPr>
            <a:spLocks/>
          </p:cNvSpPr>
          <p:nvPr/>
        </p:nvSpPr>
        <p:spPr bwMode="auto">
          <a:xfrm>
            <a:off x="847565" y="4454971"/>
            <a:ext cx="352425" cy="222250"/>
          </a:xfrm>
          <a:custGeom>
            <a:avLst/>
            <a:gdLst>
              <a:gd name="T0" fmla="*/ 34 w 137"/>
              <a:gd name="T1" fmla="*/ 57 h 86"/>
              <a:gd name="T2" fmla="*/ 81 w 137"/>
              <a:gd name="T3" fmla="*/ 3 h 86"/>
              <a:gd name="T4" fmla="*/ 99 w 137"/>
              <a:gd name="T5" fmla="*/ 49 h 86"/>
              <a:gd name="T6" fmla="*/ 122 w 137"/>
              <a:gd name="T7" fmla="*/ 43 h 86"/>
              <a:gd name="T8" fmla="*/ 117 w 137"/>
              <a:gd name="T9" fmla="*/ 76 h 86"/>
              <a:gd name="T10" fmla="*/ 15 w 137"/>
              <a:gd name="T11" fmla="*/ 76 h 86"/>
              <a:gd name="T12" fmla="*/ 5 w 137"/>
              <a:gd name="T13" fmla="*/ 48 h 86"/>
              <a:gd name="T14" fmla="*/ 30 w 137"/>
              <a:gd name="T15" fmla="*/ 39 h 86"/>
              <a:gd name="T16" fmla="*/ 34 w 137"/>
              <a:gd name="T17" fmla="*/ 5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6">
                <a:moveTo>
                  <a:pt x="34" y="57"/>
                </a:moveTo>
                <a:cubicBezTo>
                  <a:pt x="34" y="57"/>
                  <a:pt x="42" y="0"/>
                  <a:pt x="81" y="3"/>
                </a:cubicBezTo>
                <a:cubicBezTo>
                  <a:pt x="121" y="6"/>
                  <a:pt x="99" y="49"/>
                  <a:pt x="99" y="49"/>
                </a:cubicBezTo>
                <a:cubicBezTo>
                  <a:pt x="99" y="49"/>
                  <a:pt x="104" y="38"/>
                  <a:pt x="122" y="43"/>
                </a:cubicBezTo>
                <a:cubicBezTo>
                  <a:pt x="131" y="46"/>
                  <a:pt x="137" y="66"/>
                  <a:pt x="117" y="76"/>
                </a:cubicBezTo>
                <a:cubicBezTo>
                  <a:pt x="98" y="86"/>
                  <a:pt x="30" y="84"/>
                  <a:pt x="15" y="76"/>
                </a:cubicBezTo>
                <a:cubicBezTo>
                  <a:pt x="3" y="69"/>
                  <a:pt x="0" y="55"/>
                  <a:pt x="5" y="48"/>
                </a:cubicBezTo>
                <a:cubicBezTo>
                  <a:pt x="10" y="41"/>
                  <a:pt x="18" y="36"/>
                  <a:pt x="30" y="39"/>
                </a:cubicBezTo>
                <a:cubicBezTo>
                  <a:pt x="34" y="41"/>
                  <a:pt x="34" y="57"/>
                  <a:pt x="3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F287867-479E-4114-A547-831E92A812CA}"/>
              </a:ext>
            </a:extLst>
          </p:cNvPr>
          <p:cNvSpPr>
            <a:spLocks/>
          </p:cNvSpPr>
          <p:nvPr/>
        </p:nvSpPr>
        <p:spPr bwMode="auto">
          <a:xfrm>
            <a:off x="5941422" y="4379288"/>
            <a:ext cx="327474" cy="325992"/>
          </a:xfrm>
          <a:custGeom>
            <a:avLst/>
            <a:gdLst>
              <a:gd name="connsiteX0" fmla="*/ 171278 w 327474"/>
              <a:gd name="connsiteY0" fmla="*/ 261828 h 325992"/>
              <a:gd name="connsiteX1" fmla="*/ 178025 w 327474"/>
              <a:gd name="connsiteY1" fmla="*/ 262475 h 325992"/>
              <a:gd name="connsiteX2" fmla="*/ 188820 w 327474"/>
              <a:gd name="connsiteY2" fmla="*/ 316803 h 325992"/>
              <a:gd name="connsiteX3" fmla="*/ 167230 w 327474"/>
              <a:gd name="connsiteY3" fmla="*/ 324564 h 325992"/>
              <a:gd name="connsiteX4" fmla="*/ 164531 w 327474"/>
              <a:gd name="connsiteY4" fmla="*/ 265062 h 325992"/>
              <a:gd name="connsiteX5" fmla="*/ 171278 w 327474"/>
              <a:gd name="connsiteY5" fmla="*/ 261828 h 325992"/>
              <a:gd name="connsiteX6" fmla="*/ 92337 w 327474"/>
              <a:gd name="connsiteY6" fmla="*/ 254549 h 325992"/>
              <a:gd name="connsiteX7" fmla="*/ 102618 w 327474"/>
              <a:gd name="connsiteY7" fmla="*/ 259744 h 325992"/>
              <a:gd name="connsiteX8" fmla="*/ 71775 w 327474"/>
              <a:gd name="connsiteY8" fmla="*/ 309101 h 325992"/>
              <a:gd name="connsiteX9" fmla="*/ 48643 w 327474"/>
              <a:gd name="connsiteY9" fmla="*/ 298710 h 325992"/>
              <a:gd name="connsiteX10" fmla="*/ 92337 w 327474"/>
              <a:gd name="connsiteY10" fmla="*/ 254549 h 325992"/>
              <a:gd name="connsiteX11" fmla="*/ 242092 w 327474"/>
              <a:gd name="connsiteY11" fmla="*/ 217026 h 325992"/>
              <a:gd name="connsiteX12" fmla="*/ 288356 w 327474"/>
              <a:gd name="connsiteY12" fmla="*/ 247869 h 325992"/>
              <a:gd name="connsiteX13" fmla="*/ 278075 w 327474"/>
              <a:gd name="connsiteY13" fmla="*/ 271001 h 325992"/>
              <a:gd name="connsiteX14" fmla="*/ 234381 w 327474"/>
              <a:gd name="connsiteY14" fmla="*/ 229877 h 325992"/>
              <a:gd name="connsiteX15" fmla="*/ 242092 w 327474"/>
              <a:gd name="connsiteY15" fmla="*/ 217026 h 325992"/>
              <a:gd name="connsiteX16" fmla="*/ 59389 w 327474"/>
              <a:gd name="connsiteY16" fmla="*/ 180513 h 325992"/>
              <a:gd name="connsiteX17" fmla="*/ 64518 w 327474"/>
              <a:gd name="connsiteY17" fmla="*/ 190567 h 325992"/>
              <a:gd name="connsiteX18" fmla="*/ 10665 w 327474"/>
              <a:gd name="connsiteY18" fmla="*/ 208163 h 325992"/>
              <a:gd name="connsiteX19" fmla="*/ 407 w 327474"/>
              <a:gd name="connsiteY19" fmla="*/ 188054 h 325992"/>
              <a:gd name="connsiteX20" fmla="*/ 59389 w 327474"/>
              <a:gd name="connsiteY20" fmla="*/ 180513 h 325992"/>
              <a:gd name="connsiteX21" fmla="*/ 316809 w 327474"/>
              <a:gd name="connsiteY21" fmla="*/ 123363 h 325992"/>
              <a:gd name="connsiteX22" fmla="*/ 327067 w 327474"/>
              <a:gd name="connsiteY22" fmla="*/ 147176 h 325992"/>
              <a:gd name="connsiteX23" fmla="*/ 268085 w 327474"/>
              <a:gd name="connsiteY23" fmla="*/ 155113 h 325992"/>
              <a:gd name="connsiteX24" fmla="*/ 265520 w 327474"/>
              <a:gd name="connsiteY24" fmla="*/ 141884 h 325992"/>
              <a:gd name="connsiteX25" fmla="*/ 316809 w 327474"/>
              <a:gd name="connsiteY25" fmla="*/ 123363 h 325992"/>
              <a:gd name="connsiteX26" fmla="*/ 157916 w 327474"/>
              <a:gd name="connsiteY26" fmla="*/ 103691 h 325992"/>
              <a:gd name="connsiteX27" fmla="*/ 113836 w 327474"/>
              <a:gd name="connsiteY27" fmla="*/ 129215 h 325992"/>
              <a:gd name="connsiteX28" fmla="*/ 119022 w 327474"/>
              <a:gd name="connsiteY28" fmla="*/ 218551 h 325992"/>
              <a:gd name="connsiteX29" fmla="*/ 165695 w 327474"/>
              <a:gd name="connsiteY29" fmla="*/ 228761 h 325992"/>
              <a:gd name="connsiteX30" fmla="*/ 157916 w 327474"/>
              <a:gd name="connsiteY30" fmla="*/ 103691 h 325992"/>
              <a:gd name="connsiteX31" fmla="*/ 186107 w 327474"/>
              <a:gd name="connsiteY31" fmla="*/ 79395 h 325992"/>
              <a:gd name="connsiteX32" fmla="*/ 214061 w 327474"/>
              <a:gd name="connsiteY32" fmla="*/ 92171 h 325992"/>
              <a:gd name="connsiteX33" fmla="*/ 219232 w 327474"/>
              <a:gd name="connsiteY33" fmla="*/ 211577 h 325992"/>
              <a:gd name="connsiteX34" fmla="*/ 105476 w 327474"/>
              <a:gd name="connsiteY34" fmla="*/ 232343 h 325992"/>
              <a:gd name="connsiteX35" fmla="*/ 100305 w 327474"/>
              <a:gd name="connsiteY35" fmla="*/ 115533 h 325992"/>
              <a:gd name="connsiteX36" fmla="*/ 186107 w 327474"/>
              <a:gd name="connsiteY36" fmla="*/ 79395 h 325992"/>
              <a:gd name="connsiteX37" fmla="*/ 41103 w 327474"/>
              <a:gd name="connsiteY37" fmla="*/ 45576 h 325992"/>
              <a:gd name="connsiteX38" fmla="*/ 80394 w 327474"/>
              <a:gd name="connsiteY38" fmla="*/ 92335 h 325992"/>
              <a:gd name="connsiteX39" fmla="*/ 72536 w 327474"/>
              <a:gd name="connsiteY39" fmla="*/ 102726 h 325992"/>
              <a:gd name="connsiteX40" fmla="*/ 30625 w 327474"/>
              <a:gd name="connsiteY40" fmla="*/ 66358 h 325992"/>
              <a:gd name="connsiteX41" fmla="*/ 41103 w 327474"/>
              <a:gd name="connsiteY41" fmla="*/ 45576 h 325992"/>
              <a:gd name="connsiteX42" fmla="*/ 259988 w 327474"/>
              <a:gd name="connsiteY42" fmla="*/ 31288 h 325992"/>
              <a:gd name="connsiteX43" fmla="*/ 280419 w 327474"/>
              <a:gd name="connsiteY43" fmla="*/ 43988 h 325992"/>
              <a:gd name="connsiteX44" fmla="*/ 234450 w 327474"/>
              <a:gd name="connsiteY44" fmla="*/ 79548 h 325992"/>
              <a:gd name="connsiteX45" fmla="*/ 224235 w 327474"/>
              <a:gd name="connsiteY45" fmla="*/ 74468 h 325992"/>
              <a:gd name="connsiteX46" fmla="*/ 259988 w 327474"/>
              <a:gd name="connsiteY46" fmla="*/ 31288 h 325992"/>
              <a:gd name="connsiteX47" fmla="*/ 160345 w 327474"/>
              <a:gd name="connsiteY47" fmla="*/ 515 h 325992"/>
              <a:gd name="connsiteX48" fmla="*/ 160345 w 327474"/>
              <a:gd name="connsiteY48" fmla="*/ 59497 h 325992"/>
              <a:gd name="connsiteX49" fmla="*/ 149954 w 327474"/>
              <a:gd name="connsiteY49" fmla="*/ 62062 h 325992"/>
              <a:gd name="connsiteX50" fmla="*/ 136966 w 327474"/>
              <a:gd name="connsiteY50" fmla="*/ 8209 h 325992"/>
              <a:gd name="connsiteX51" fmla="*/ 160345 w 327474"/>
              <a:gd name="connsiteY51" fmla="*/ 515 h 32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27474" h="325992">
                <a:moveTo>
                  <a:pt x="171278" y="261828"/>
                </a:moveTo>
                <a:cubicBezTo>
                  <a:pt x="173977" y="261182"/>
                  <a:pt x="176676" y="261182"/>
                  <a:pt x="178025" y="262475"/>
                </a:cubicBezTo>
                <a:cubicBezTo>
                  <a:pt x="180724" y="265062"/>
                  <a:pt x="191519" y="314216"/>
                  <a:pt x="188820" y="316803"/>
                </a:cubicBezTo>
                <a:cubicBezTo>
                  <a:pt x="188820" y="319390"/>
                  <a:pt x="169929" y="329738"/>
                  <a:pt x="167230" y="324564"/>
                </a:cubicBezTo>
                <a:cubicBezTo>
                  <a:pt x="164531" y="321977"/>
                  <a:pt x="164531" y="267649"/>
                  <a:pt x="164531" y="265062"/>
                </a:cubicBezTo>
                <a:cubicBezTo>
                  <a:pt x="165881" y="263769"/>
                  <a:pt x="168579" y="262475"/>
                  <a:pt x="171278" y="261828"/>
                </a:cubicBezTo>
                <a:close/>
                <a:moveTo>
                  <a:pt x="92337" y="254549"/>
                </a:moveTo>
                <a:cubicBezTo>
                  <a:pt x="92337" y="251951"/>
                  <a:pt x="102618" y="257147"/>
                  <a:pt x="102618" y="259744"/>
                </a:cubicBezTo>
                <a:cubicBezTo>
                  <a:pt x="100048" y="262342"/>
                  <a:pt x="76916" y="306503"/>
                  <a:pt x="71775" y="309101"/>
                </a:cubicBezTo>
                <a:cubicBezTo>
                  <a:pt x="69205" y="309101"/>
                  <a:pt x="48643" y="301308"/>
                  <a:pt x="48643" y="298710"/>
                </a:cubicBezTo>
                <a:cubicBezTo>
                  <a:pt x="48643" y="293515"/>
                  <a:pt x="89767" y="257147"/>
                  <a:pt x="92337" y="254549"/>
                </a:cubicBezTo>
                <a:close/>
                <a:moveTo>
                  <a:pt x="242092" y="217026"/>
                </a:moveTo>
                <a:cubicBezTo>
                  <a:pt x="244662" y="219596"/>
                  <a:pt x="285786" y="245299"/>
                  <a:pt x="288356" y="247869"/>
                </a:cubicBezTo>
                <a:cubicBezTo>
                  <a:pt x="288356" y="253009"/>
                  <a:pt x="283216" y="271001"/>
                  <a:pt x="278075" y="271001"/>
                </a:cubicBezTo>
                <a:cubicBezTo>
                  <a:pt x="272935" y="271001"/>
                  <a:pt x="236951" y="229877"/>
                  <a:pt x="234381" y="229877"/>
                </a:cubicBezTo>
                <a:cubicBezTo>
                  <a:pt x="234381" y="227307"/>
                  <a:pt x="239521" y="217026"/>
                  <a:pt x="242092" y="217026"/>
                </a:cubicBezTo>
                <a:close/>
                <a:moveTo>
                  <a:pt x="59389" y="180513"/>
                </a:moveTo>
                <a:cubicBezTo>
                  <a:pt x="61954" y="180513"/>
                  <a:pt x="64518" y="190567"/>
                  <a:pt x="64518" y="190567"/>
                </a:cubicBezTo>
                <a:cubicBezTo>
                  <a:pt x="61954" y="193081"/>
                  <a:pt x="15794" y="210676"/>
                  <a:pt x="10665" y="208163"/>
                </a:cubicBezTo>
                <a:cubicBezTo>
                  <a:pt x="8101" y="208163"/>
                  <a:pt x="-2157" y="190567"/>
                  <a:pt x="407" y="188054"/>
                </a:cubicBezTo>
                <a:cubicBezTo>
                  <a:pt x="2972" y="185540"/>
                  <a:pt x="56825" y="180513"/>
                  <a:pt x="59389" y="180513"/>
                </a:cubicBezTo>
                <a:close/>
                <a:moveTo>
                  <a:pt x="316809" y="123363"/>
                </a:moveTo>
                <a:cubicBezTo>
                  <a:pt x="319373" y="126009"/>
                  <a:pt x="329631" y="144530"/>
                  <a:pt x="327067" y="147176"/>
                </a:cubicBezTo>
                <a:cubicBezTo>
                  <a:pt x="327067" y="149821"/>
                  <a:pt x="273214" y="155113"/>
                  <a:pt x="268085" y="155113"/>
                </a:cubicBezTo>
                <a:cubicBezTo>
                  <a:pt x="265520" y="155113"/>
                  <a:pt x="262956" y="144530"/>
                  <a:pt x="265520" y="141884"/>
                </a:cubicBezTo>
                <a:cubicBezTo>
                  <a:pt x="265520" y="141884"/>
                  <a:pt x="311680" y="123363"/>
                  <a:pt x="316809" y="123363"/>
                </a:cubicBezTo>
                <a:close/>
                <a:moveTo>
                  <a:pt x="157916" y="103691"/>
                </a:moveTo>
                <a:cubicBezTo>
                  <a:pt x="152730" y="101138"/>
                  <a:pt x="126801" y="116453"/>
                  <a:pt x="113836" y="129215"/>
                </a:cubicBezTo>
                <a:cubicBezTo>
                  <a:pt x="93093" y="159844"/>
                  <a:pt x="93093" y="198131"/>
                  <a:pt x="119022" y="218551"/>
                </a:cubicBezTo>
                <a:cubicBezTo>
                  <a:pt x="131987" y="228761"/>
                  <a:pt x="160509" y="231313"/>
                  <a:pt x="165695" y="228761"/>
                </a:cubicBezTo>
                <a:cubicBezTo>
                  <a:pt x="170881" y="223656"/>
                  <a:pt x="163102" y="106243"/>
                  <a:pt x="157916" y="103691"/>
                </a:cubicBezTo>
                <a:close/>
                <a:moveTo>
                  <a:pt x="186107" y="79395"/>
                </a:moveTo>
                <a:cubicBezTo>
                  <a:pt x="196125" y="81463"/>
                  <a:pt x="205658" y="85681"/>
                  <a:pt x="214061" y="92171"/>
                </a:cubicBezTo>
                <a:cubicBezTo>
                  <a:pt x="247671" y="118129"/>
                  <a:pt x="250256" y="172640"/>
                  <a:pt x="219232" y="211577"/>
                </a:cubicBezTo>
                <a:cubicBezTo>
                  <a:pt x="188207" y="247918"/>
                  <a:pt x="136500" y="258301"/>
                  <a:pt x="105476" y="232343"/>
                </a:cubicBezTo>
                <a:cubicBezTo>
                  <a:pt x="71866" y="206385"/>
                  <a:pt x="69281" y="154470"/>
                  <a:pt x="100305" y="115533"/>
                </a:cubicBezTo>
                <a:cubicBezTo>
                  <a:pt x="121634" y="86331"/>
                  <a:pt x="156052" y="73189"/>
                  <a:pt x="186107" y="79395"/>
                </a:cubicBezTo>
                <a:close/>
                <a:moveTo>
                  <a:pt x="41103" y="45576"/>
                </a:moveTo>
                <a:cubicBezTo>
                  <a:pt x="46342" y="45576"/>
                  <a:pt x="77775" y="89737"/>
                  <a:pt x="80394" y="92335"/>
                </a:cubicBezTo>
                <a:cubicBezTo>
                  <a:pt x="80394" y="94933"/>
                  <a:pt x="75155" y="102726"/>
                  <a:pt x="72536" y="102726"/>
                </a:cubicBezTo>
                <a:cubicBezTo>
                  <a:pt x="69916" y="100128"/>
                  <a:pt x="30625" y="68956"/>
                  <a:pt x="30625" y="66358"/>
                </a:cubicBezTo>
                <a:cubicBezTo>
                  <a:pt x="28006" y="61162"/>
                  <a:pt x="38484" y="45576"/>
                  <a:pt x="41103" y="45576"/>
                </a:cubicBezTo>
                <a:close/>
                <a:moveTo>
                  <a:pt x="259988" y="31288"/>
                </a:moveTo>
                <a:cubicBezTo>
                  <a:pt x="265096" y="31288"/>
                  <a:pt x="280419" y="41448"/>
                  <a:pt x="280419" y="43988"/>
                </a:cubicBezTo>
                <a:cubicBezTo>
                  <a:pt x="280419" y="49068"/>
                  <a:pt x="237004" y="79548"/>
                  <a:pt x="234450" y="79548"/>
                </a:cubicBezTo>
                <a:cubicBezTo>
                  <a:pt x="231896" y="82088"/>
                  <a:pt x="221681" y="77008"/>
                  <a:pt x="224235" y="74468"/>
                </a:cubicBezTo>
                <a:cubicBezTo>
                  <a:pt x="224235" y="71928"/>
                  <a:pt x="254881" y="33828"/>
                  <a:pt x="259988" y="31288"/>
                </a:cubicBezTo>
                <a:close/>
                <a:moveTo>
                  <a:pt x="160345" y="515"/>
                </a:moveTo>
                <a:cubicBezTo>
                  <a:pt x="162943" y="3080"/>
                  <a:pt x="160345" y="56933"/>
                  <a:pt x="160345" y="59497"/>
                </a:cubicBezTo>
                <a:cubicBezTo>
                  <a:pt x="160345" y="62062"/>
                  <a:pt x="149954" y="64626"/>
                  <a:pt x="149954" y="62062"/>
                </a:cubicBezTo>
                <a:cubicBezTo>
                  <a:pt x="147357" y="59497"/>
                  <a:pt x="134368" y="13337"/>
                  <a:pt x="136966" y="8209"/>
                </a:cubicBezTo>
                <a:cubicBezTo>
                  <a:pt x="139563" y="5644"/>
                  <a:pt x="157748" y="-2049"/>
                  <a:pt x="160345" y="5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51AC352-1568-4407-9028-8D6B8E71600D}"/>
              </a:ext>
            </a:extLst>
          </p:cNvPr>
          <p:cNvSpPr/>
          <p:nvPr/>
        </p:nvSpPr>
        <p:spPr>
          <a:xfrm>
            <a:off x="5806198" y="5492963"/>
            <a:ext cx="522352" cy="5223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A7A29C-11A2-46D4-964E-B782C818B9C3}"/>
              </a:ext>
            </a:extLst>
          </p:cNvPr>
          <p:cNvSpPr txBox="1"/>
          <p:nvPr/>
        </p:nvSpPr>
        <p:spPr>
          <a:xfrm>
            <a:off x="6328550" y="5525970"/>
            <a:ext cx="143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Versatile</a:t>
            </a:r>
          </a:p>
        </p:txBody>
      </p:sp>
      <p:grpSp>
        <p:nvGrpSpPr>
          <p:cNvPr id="89" name="Group 18">
            <a:extLst>
              <a:ext uri="{FF2B5EF4-FFF2-40B4-BE49-F238E27FC236}">
                <a16:creationId xmlns:a16="http://schemas.microsoft.com/office/drawing/2014/main" id="{85963CEF-B7AC-4113-B4E4-2881E959CA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2772" y="5583935"/>
            <a:ext cx="252413" cy="360363"/>
            <a:chOff x="3985" y="213"/>
            <a:chExt cx="159" cy="22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826E0ADA-160D-42B2-B77B-B6108B3A9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13"/>
              <a:ext cx="159" cy="142"/>
            </a:xfrm>
            <a:custGeom>
              <a:avLst/>
              <a:gdLst>
                <a:gd name="T0" fmla="*/ 1405 w 2552"/>
                <a:gd name="T1" fmla="*/ 11 h 2272"/>
                <a:gd name="T2" fmla="*/ 1463 w 2552"/>
                <a:gd name="T3" fmla="*/ 83 h 2272"/>
                <a:gd name="T4" fmla="*/ 1604 w 2552"/>
                <a:gd name="T5" fmla="*/ 302 h 2272"/>
                <a:gd name="T6" fmla="*/ 1853 w 2552"/>
                <a:gd name="T7" fmla="*/ 427 h 2272"/>
                <a:gd name="T8" fmla="*/ 2030 w 2552"/>
                <a:gd name="T9" fmla="*/ 284 h 2272"/>
                <a:gd name="T10" fmla="*/ 2118 w 2552"/>
                <a:gd name="T11" fmla="*/ 314 h 2272"/>
                <a:gd name="T12" fmla="*/ 2266 w 2552"/>
                <a:gd name="T13" fmla="*/ 497 h 2272"/>
                <a:gd name="T14" fmla="*/ 2236 w 2552"/>
                <a:gd name="T15" fmla="*/ 586 h 2272"/>
                <a:gd name="T16" fmla="*/ 2222 w 2552"/>
                <a:gd name="T17" fmla="*/ 882 h 2272"/>
                <a:gd name="T18" fmla="*/ 2442 w 2552"/>
                <a:gd name="T19" fmla="*/ 1086 h 2272"/>
                <a:gd name="T20" fmla="*/ 2527 w 2552"/>
                <a:gd name="T21" fmla="*/ 1127 h 2272"/>
                <a:gd name="T22" fmla="*/ 2552 w 2552"/>
                <a:gd name="T23" fmla="*/ 1361 h 2272"/>
                <a:gd name="T24" fmla="*/ 2511 w 2552"/>
                <a:gd name="T25" fmla="*/ 1446 h 2272"/>
                <a:gd name="T26" fmla="*/ 2282 w 2552"/>
                <a:gd name="T27" fmla="*/ 1470 h 2272"/>
                <a:gd name="T28" fmla="*/ 2191 w 2552"/>
                <a:gd name="T29" fmla="*/ 1735 h 2272"/>
                <a:gd name="T30" fmla="*/ 2253 w 2552"/>
                <a:gd name="T31" fmla="*/ 1990 h 2272"/>
                <a:gd name="T32" fmla="*/ 2263 w 2552"/>
                <a:gd name="T33" fmla="*/ 2082 h 2272"/>
                <a:gd name="T34" fmla="*/ 2100 w 2552"/>
                <a:gd name="T35" fmla="*/ 2256 h 2272"/>
                <a:gd name="T36" fmla="*/ 2008 w 2552"/>
                <a:gd name="T37" fmla="*/ 2267 h 2272"/>
                <a:gd name="T38" fmla="*/ 1810 w 2552"/>
                <a:gd name="T39" fmla="*/ 2151 h 2272"/>
                <a:gd name="T40" fmla="*/ 1770 w 2552"/>
                <a:gd name="T41" fmla="*/ 1773 h 2272"/>
                <a:gd name="T42" fmla="*/ 1909 w 2552"/>
                <a:gd name="T43" fmla="*/ 1577 h 2272"/>
                <a:gd name="T44" fmla="*/ 1975 w 2552"/>
                <a:gd name="T45" fmla="*/ 1338 h 2272"/>
                <a:gd name="T46" fmla="*/ 1950 w 2552"/>
                <a:gd name="T47" fmla="*/ 1076 h 2272"/>
                <a:gd name="T48" fmla="*/ 1835 w 2552"/>
                <a:gd name="T49" fmla="*/ 847 h 2272"/>
                <a:gd name="T50" fmla="*/ 1649 w 2552"/>
                <a:gd name="T51" fmla="*/ 677 h 2272"/>
                <a:gd name="T52" fmla="*/ 1409 w 2552"/>
                <a:gd name="T53" fmla="*/ 583 h 2272"/>
                <a:gd name="T54" fmla="*/ 1142 w 2552"/>
                <a:gd name="T55" fmla="*/ 583 h 2272"/>
                <a:gd name="T56" fmla="*/ 903 w 2552"/>
                <a:gd name="T57" fmla="*/ 677 h 2272"/>
                <a:gd name="T58" fmla="*/ 716 w 2552"/>
                <a:gd name="T59" fmla="*/ 848 h 2272"/>
                <a:gd name="T60" fmla="*/ 602 w 2552"/>
                <a:gd name="T61" fmla="*/ 1077 h 2272"/>
                <a:gd name="T62" fmla="*/ 576 w 2552"/>
                <a:gd name="T63" fmla="*/ 1338 h 2272"/>
                <a:gd name="T64" fmla="*/ 642 w 2552"/>
                <a:gd name="T65" fmla="*/ 1577 h 2272"/>
                <a:gd name="T66" fmla="*/ 782 w 2552"/>
                <a:gd name="T67" fmla="*/ 1773 h 2272"/>
                <a:gd name="T68" fmla="*/ 701 w 2552"/>
                <a:gd name="T69" fmla="*/ 2125 h 2272"/>
                <a:gd name="T70" fmla="*/ 520 w 2552"/>
                <a:gd name="T71" fmla="*/ 2272 h 2272"/>
                <a:gd name="T72" fmla="*/ 432 w 2552"/>
                <a:gd name="T73" fmla="*/ 2241 h 2272"/>
                <a:gd name="T74" fmla="*/ 284 w 2552"/>
                <a:gd name="T75" fmla="*/ 2059 h 2272"/>
                <a:gd name="T76" fmla="*/ 315 w 2552"/>
                <a:gd name="T77" fmla="*/ 1970 h 2272"/>
                <a:gd name="T78" fmla="*/ 331 w 2552"/>
                <a:gd name="T79" fmla="*/ 1672 h 2272"/>
                <a:gd name="T80" fmla="*/ 108 w 2552"/>
                <a:gd name="T81" fmla="*/ 1470 h 2272"/>
                <a:gd name="T82" fmla="*/ 23 w 2552"/>
                <a:gd name="T83" fmla="*/ 1429 h 2272"/>
                <a:gd name="T84" fmla="*/ 0 w 2552"/>
                <a:gd name="T85" fmla="*/ 1195 h 2272"/>
                <a:gd name="T86" fmla="*/ 40 w 2552"/>
                <a:gd name="T87" fmla="*/ 1111 h 2272"/>
                <a:gd name="T88" fmla="*/ 268 w 2552"/>
                <a:gd name="T89" fmla="*/ 1087 h 2272"/>
                <a:gd name="T90" fmla="*/ 357 w 2552"/>
                <a:gd name="T91" fmla="*/ 820 h 2272"/>
                <a:gd name="T92" fmla="*/ 299 w 2552"/>
                <a:gd name="T93" fmla="*/ 567 h 2272"/>
                <a:gd name="T94" fmla="*/ 288 w 2552"/>
                <a:gd name="T95" fmla="*/ 475 h 2272"/>
                <a:gd name="T96" fmla="*/ 451 w 2552"/>
                <a:gd name="T97" fmla="*/ 299 h 2272"/>
                <a:gd name="T98" fmla="*/ 544 w 2552"/>
                <a:gd name="T99" fmla="*/ 290 h 2272"/>
                <a:gd name="T100" fmla="*/ 755 w 2552"/>
                <a:gd name="T101" fmla="*/ 391 h 2272"/>
                <a:gd name="T102" fmla="*/ 1014 w 2552"/>
                <a:gd name="T103" fmla="*/ 282 h 2272"/>
                <a:gd name="T104" fmla="*/ 1095 w 2552"/>
                <a:gd name="T105" fmla="*/ 61 h 2272"/>
                <a:gd name="T106" fmla="*/ 1167 w 2552"/>
                <a:gd name="T107" fmla="*/ 3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52" h="2272">
                  <a:moveTo>
                    <a:pt x="1192" y="0"/>
                  </a:moveTo>
                  <a:lnTo>
                    <a:pt x="1358" y="0"/>
                  </a:lnTo>
                  <a:lnTo>
                    <a:pt x="1383" y="3"/>
                  </a:lnTo>
                  <a:lnTo>
                    <a:pt x="1405" y="11"/>
                  </a:lnTo>
                  <a:lnTo>
                    <a:pt x="1425" y="23"/>
                  </a:lnTo>
                  <a:lnTo>
                    <a:pt x="1442" y="40"/>
                  </a:lnTo>
                  <a:lnTo>
                    <a:pt x="1455" y="61"/>
                  </a:lnTo>
                  <a:lnTo>
                    <a:pt x="1463" y="83"/>
                  </a:lnTo>
                  <a:lnTo>
                    <a:pt x="1465" y="108"/>
                  </a:lnTo>
                  <a:lnTo>
                    <a:pt x="1465" y="265"/>
                  </a:lnTo>
                  <a:lnTo>
                    <a:pt x="1535" y="281"/>
                  </a:lnTo>
                  <a:lnTo>
                    <a:pt x="1604" y="302"/>
                  </a:lnTo>
                  <a:lnTo>
                    <a:pt x="1670" y="327"/>
                  </a:lnTo>
                  <a:lnTo>
                    <a:pt x="1734" y="356"/>
                  </a:lnTo>
                  <a:lnTo>
                    <a:pt x="1795" y="390"/>
                  </a:lnTo>
                  <a:lnTo>
                    <a:pt x="1853" y="427"/>
                  </a:lnTo>
                  <a:lnTo>
                    <a:pt x="1966" y="314"/>
                  </a:lnTo>
                  <a:lnTo>
                    <a:pt x="1985" y="299"/>
                  </a:lnTo>
                  <a:lnTo>
                    <a:pt x="2007" y="289"/>
                  </a:lnTo>
                  <a:lnTo>
                    <a:pt x="2030" y="284"/>
                  </a:lnTo>
                  <a:lnTo>
                    <a:pt x="2054" y="284"/>
                  </a:lnTo>
                  <a:lnTo>
                    <a:pt x="2077" y="289"/>
                  </a:lnTo>
                  <a:lnTo>
                    <a:pt x="2098" y="299"/>
                  </a:lnTo>
                  <a:lnTo>
                    <a:pt x="2118" y="314"/>
                  </a:lnTo>
                  <a:lnTo>
                    <a:pt x="2236" y="432"/>
                  </a:lnTo>
                  <a:lnTo>
                    <a:pt x="2252" y="452"/>
                  </a:lnTo>
                  <a:lnTo>
                    <a:pt x="2261" y="474"/>
                  </a:lnTo>
                  <a:lnTo>
                    <a:pt x="2266" y="497"/>
                  </a:lnTo>
                  <a:lnTo>
                    <a:pt x="2266" y="521"/>
                  </a:lnTo>
                  <a:lnTo>
                    <a:pt x="2261" y="545"/>
                  </a:lnTo>
                  <a:lnTo>
                    <a:pt x="2252" y="566"/>
                  </a:lnTo>
                  <a:lnTo>
                    <a:pt x="2236" y="586"/>
                  </a:lnTo>
                  <a:lnTo>
                    <a:pt x="2123" y="699"/>
                  </a:lnTo>
                  <a:lnTo>
                    <a:pt x="2159" y="757"/>
                  </a:lnTo>
                  <a:lnTo>
                    <a:pt x="2193" y="819"/>
                  </a:lnTo>
                  <a:lnTo>
                    <a:pt x="2222" y="882"/>
                  </a:lnTo>
                  <a:lnTo>
                    <a:pt x="2246" y="948"/>
                  </a:lnTo>
                  <a:lnTo>
                    <a:pt x="2266" y="1016"/>
                  </a:lnTo>
                  <a:lnTo>
                    <a:pt x="2282" y="1086"/>
                  </a:lnTo>
                  <a:lnTo>
                    <a:pt x="2442" y="1086"/>
                  </a:lnTo>
                  <a:lnTo>
                    <a:pt x="2467" y="1089"/>
                  </a:lnTo>
                  <a:lnTo>
                    <a:pt x="2490" y="1097"/>
                  </a:lnTo>
                  <a:lnTo>
                    <a:pt x="2510" y="1110"/>
                  </a:lnTo>
                  <a:lnTo>
                    <a:pt x="2527" y="1127"/>
                  </a:lnTo>
                  <a:lnTo>
                    <a:pt x="2540" y="1147"/>
                  </a:lnTo>
                  <a:lnTo>
                    <a:pt x="2548" y="1169"/>
                  </a:lnTo>
                  <a:lnTo>
                    <a:pt x="2552" y="1195"/>
                  </a:lnTo>
                  <a:lnTo>
                    <a:pt x="2552" y="1361"/>
                  </a:lnTo>
                  <a:lnTo>
                    <a:pt x="2549" y="1387"/>
                  </a:lnTo>
                  <a:lnTo>
                    <a:pt x="2541" y="1409"/>
                  </a:lnTo>
                  <a:lnTo>
                    <a:pt x="2528" y="1429"/>
                  </a:lnTo>
                  <a:lnTo>
                    <a:pt x="2511" y="1446"/>
                  </a:lnTo>
                  <a:lnTo>
                    <a:pt x="2491" y="1459"/>
                  </a:lnTo>
                  <a:lnTo>
                    <a:pt x="2469" y="1466"/>
                  </a:lnTo>
                  <a:lnTo>
                    <a:pt x="2445" y="1470"/>
                  </a:lnTo>
                  <a:lnTo>
                    <a:pt x="2282" y="1470"/>
                  </a:lnTo>
                  <a:lnTo>
                    <a:pt x="2266" y="1539"/>
                  </a:lnTo>
                  <a:lnTo>
                    <a:pt x="2245" y="1607"/>
                  </a:lnTo>
                  <a:lnTo>
                    <a:pt x="2221" y="1672"/>
                  </a:lnTo>
                  <a:lnTo>
                    <a:pt x="2191" y="1735"/>
                  </a:lnTo>
                  <a:lnTo>
                    <a:pt x="2158" y="1797"/>
                  </a:lnTo>
                  <a:lnTo>
                    <a:pt x="2121" y="1854"/>
                  </a:lnTo>
                  <a:lnTo>
                    <a:pt x="2237" y="1970"/>
                  </a:lnTo>
                  <a:lnTo>
                    <a:pt x="2253" y="1990"/>
                  </a:lnTo>
                  <a:lnTo>
                    <a:pt x="2263" y="2011"/>
                  </a:lnTo>
                  <a:lnTo>
                    <a:pt x="2268" y="2034"/>
                  </a:lnTo>
                  <a:lnTo>
                    <a:pt x="2268" y="2059"/>
                  </a:lnTo>
                  <a:lnTo>
                    <a:pt x="2263" y="2082"/>
                  </a:lnTo>
                  <a:lnTo>
                    <a:pt x="2253" y="2103"/>
                  </a:lnTo>
                  <a:lnTo>
                    <a:pt x="2237" y="2124"/>
                  </a:lnTo>
                  <a:lnTo>
                    <a:pt x="2119" y="2241"/>
                  </a:lnTo>
                  <a:lnTo>
                    <a:pt x="2100" y="2256"/>
                  </a:lnTo>
                  <a:lnTo>
                    <a:pt x="2078" y="2267"/>
                  </a:lnTo>
                  <a:lnTo>
                    <a:pt x="2055" y="2272"/>
                  </a:lnTo>
                  <a:lnTo>
                    <a:pt x="2031" y="2272"/>
                  </a:lnTo>
                  <a:lnTo>
                    <a:pt x="2008" y="2267"/>
                  </a:lnTo>
                  <a:lnTo>
                    <a:pt x="1986" y="2256"/>
                  </a:lnTo>
                  <a:lnTo>
                    <a:pt x="1967" y="2241"/>
                  </a:lnTo>
                  <a:lnTo>
                    <a:pt x="1850" y="2125"/>
                  </a:lnTo>
                  <a:lnTo>
                    <a:pt x="1810" y="2151"/>
                  </a:lnTo>
                  <a:lnTo>
                    <a:pt x="1768" y="2175"/>
                  </a:lnTo>
                  <a:lnTo>
                    <a:pt x="1725" y="2198"/>
                  </a:lnTo>
                  <a:lnTo>
                    <a:pt x="1725" y="1815"/>
                  </a:lnTo>
                  <a:lnTo>
                    <a:pt x="1770" y="1773"/>
                  </a:lnTo>
                  <a:lnTo>
                    <a:pt x="1811" y="1730"/>
                  </a:lnTo>
                  <a:lnTo>
                    <a:pt x="1848" y="1682"/>
                  </a:lnTo>
                  <a:lnTo>
                    <a:pt x="1881" y="1631"/>
                  </a:lnTo>
                  <a:lnTo>
                    <a:pt x="1909" y="1577"/>
                  </a:lnTo>
                  <a:lnTo>
                    <a:pt x="1934" y="1521"/>
                  </a:lnTo>
                  <a:lnTo>
                    <a:pt x="1953" y="1462"/>
                  </a:lnTo>
                  <a:lnTo>
                    <a:pt x="1967" y="1401"/>
                  </a:lnTo>
                  <a:lnTo>
                    <a:pt x="1975" y="1338"/>
                  </a:lnTo>
                  <a:lnTo>
                    <a:pt x="1978" y="1273"/>
                  </a:lnTo>
                  <a:lnTo>
                    <a:pt x="1975" y="1206"/>
                  </a:lnTo>
                  <a:lnTo>
                    <a:pt x="1966" y="1139"/>
                  </a:lnTo>
                  <a:lnTo>
                    <a:pt x="1950" y="1076"/>
                  </a:lnTo>
                  <a:lnTo>
                    <a:pt x="1928" y="1014"/>
                  </a:lnTo>
                  <a:lnTo>
                    <a:pt x="1903" y="956"/>
                  </a:lnTo>
                  <a:lnTo>
                    <a:pt x="1871" y="900"/>
                  </a:lnTo>
                  <a:lnTo>
                    <a:pt x="1835" y="847"/>
                  </a:lnTo>
                  <a:lnTo>
                    <a:pt x="1794" y="798"/>
                  </a:lnTo>
                  <a:lnTo>
                    <a:pt x="1749" y="754"/>
                  </a:lnTo>
                  <a:lnTo>
                    <a:pt x="1701" y="714"/>
                  </a:lnTo>
                  <a:lnTo>
                    <a:pt x="1649" y="677"/>
                  </a:lnTo>
                  <a:lnTo>
                    <a:pt x="1593" y="646"/>
                  </a:lnTo>
                  <a:lnTo>
                    <a:pt x="1534" y="619"/>
                  </a:lnTo>
                  <a:lnTo>
                    <a:pt x="1473" y="598"/>
                  </a:lnTo>
                  <a:lnTo>
                    <a:pt x="1409" y="583"/>
                  </a:lnTo>
                  <a:lnTo>
                    <a:pt x="1344" y="573"/>
                  </a:lnTo>
                  <a:lnTo>
                    <a:pt x="1276" y="570"/>
                  </a:lnTo>
                  <a:lnTo>
                    <a:pt x="1208" y="573"/>
                  </a:lnTo>
                  <a:lnTo>
                    <a:pt x="1142" y="583"/>
                  </a:lnTo>
                  <a:lnTo>
                    <a:pt x="1079" y="598"/>
                  </a:lnTo>
                  <a:lnTo>
                    <a:pt x="1017" y="619"/>
                  </a:lnTo>
                  <a:lnTo>
                    <a:pt x="959" y="646"/>
                  </a:lnTo>
                  <a:lnTo>
                    <a:pt x="903" y="677"/>
                  </a:lnTo>
                  <a:lnTo>
                    <a:pt x="851" y="714"/>
                  </a:lnTo>
                  <a:lnTo>
                    <a:pt x="802" y="754"/>
                  </a:lnTo>
                  <a:lnTo>
                    <a:pt x="758" y="800"/>
                  </a:lnTo>
                  <a:lnTo>
                    <a:pt x="716" y="848"/>
                  </a:lnTo>
                  <a:lnTo>
                    <a:pt x="680" y="900"/>
                  </a:lnTo>
                  <a:lnTo>
                    <a:pt x="650" y="956"/>
                  </a:lnTo>
                  <a:lnTo>
                    <a:pt x="623" y="1015"/>
                  </a:lnTo>
                  <a:lnTo>
                    <a:pt x="602" y="1077"/>
                  </a:lnTo>
                  <a:lnTo>
                    <a:pt x="586" y="1140"/>
                  </a:lnTo>
                  <a:lnTo>
                    <a:pt x="576" y="1206"/>
                  </a:lnTo>
                  <a:lnTo>
                    <a:pt x="573" y="1273"/>
                  </a:lnTo>
                  <a:lnTo>
                    <a:pt x="576" y="1338"/>
                  </a:lnTo>
                  <a:lnTo>
                    <a:pt x="585" y="1401"/>
                  </a:lnTo>
                  <a:lnTo>
                    <a:pt x="599" y="1462"/>
                  </a:lnTo>
                  <a:lnTo>
                    <a:pt x="618" y="1521"/>
                  </a:lnTo>
                  <a:lnTo>
                    <a:pt x="642" y="1577"/>
                  </a:lnTo>
                  <a:lnTo>
                    <a:pt x="671" y="1631"/>
                  </a:lnTo>
                  <a:lnTo>
                    <a:pt x="704" y="1682"/>
                  </a:lnTo>
                  <a:lnTo>
                    <a:pt x="741" y="1730"/>
                  </a:lnTo>
                  <a:lnTo>
                    <a:pt x="782" y="1773"/>
                  </a:lnTo>
                  <a:lnTo>
                    <a:pt x="826" y="1815"/>
                  </a:lnTo>
                  <a:lnTo>
                    <a:pt x="826" y="2198"/>
                  </a:lnTo>
                  <a:lnTo>
                    <a:pt x="763" y="2163"/>
                  </a:lnTo>
                  <a:lnTo>
                    <a:pt x="701" y="2125"/>
                  </a:lnTo>
                  <a:lnTo>
                    <a:pt x="585" y="2241"/>
                  </a:lnTo>
                  <a:lnTo>
                    <a:pt x="566" y="2256"/>
                  </a:lnTo>
                  <a:lnTo>
                    <a:pt x="544" y="2267"/>
                  </a:lnTo>
                  <a:lnTo>
                    <a:pt x="520" y="2272"/>
                  </a:lnTo>
                  <a:lnTo>
                    <a:pt x="497" y="2272"/>
                  </a:lnTo>
                  <a:lnTo>
                    <a:pt x="474" y="2267"/>
                  </a:lnTo>
                  <a:lnTo>
                    <a:pt x="451" y="2256"/>
                  </a:lnTo>
                  <a:lnTo>
                    <a:pt x="432" y="2241"/>
                  </a:lnTo>
                  <a:lnTo>
                    <a:pt x="315" y="2124"/>
                  </a:lnTo>
                  <a:lnTo>
                    <a:pt x="299" y="2103"/>
                  </a:lnTo>
                  <a:lnTo>
                    <a:pt x="289" y="2082"/>
                  </a:lnTo>
                  <a:lnTo>
                    <a:pt x="284" y="2059"/>
                  </a:lnTo>
                  <a:lnTo>
                    <a:pt x="284" y="2034"/>
                  </a:lnTo>
                  <a:lnTo>
                    <a:pt x="289" y="2011"/>
                  </a:lnTo>
                  <a:lnTo>
                    <a:pt x="299" y="1990"/>
                  </a:lnTo>
                  <a:lnTo>
                    <a:pt x="315" y="1970"/>
                  </a:lnTo>
                  <a:lnTo>
                    <a:pt x="430" y="1854"/>
                  </a:lnTo>
                  <a:lnTo>
                    <a:pt x="393" y="1797"/>
                  </a:lnTo>
                  <a:lnTo>
                    <a:pt x="360" y="1735"/>
                  </a:lnTo>
                  <a:lnTo>
                    <a:pt x="331" y="1672"/>
                  </a:lnTo>
                  <a:lnTo>
                    <a:pt x="306" y="1607"/>
                  </a:lnTo>
                  <a:lnTo>
                    <a:pt x="286" y="1539"/>
                  </a:lnTo>
                  <a:lnTo>
                    <a:pt x="270" y="1470"/>
                  </a:lnTo>
                  <a:lnTo>
                    <a:pt x="108" y="1470"/>
                  </a:lnTo>
                  <a:lnTo>
                    <a:pt x="83" y="1466"/>
                  </a:lnTo>
                  <a:lnTo>
                    <a:pt x="60" y="1459"/>
                  </a:lnTo>
                  <a:lnTo>
                    <a:pt x="40" y="1446"/>
                  </a:lnTo>
                  <a:lnTo>
                    <a:pt x="23" y="1429"/>
                  </a:lnTo>
                  <a:lnTo>
                    <a:pt x="11" y="1409"/>
                  </a:lnTo>
                  <a:lnTo>
                    <a:pt x="3" y="1387"/>
                  </a:lnTo>
                  <a:lnTo>
                    <a:pt x="0" y="1361"/>
                  </a:lnTo>
                  <a:lnTo>
                    <a:pt x="0" y="1195"/>
                  </a:lnTo>
                  <a:lnTo>
                    <a:pt x="3" y="1170"/>
                  </a:lnTo>
                  <a:lnTo>
                    <a:pt x="11" y="1148"/>
                  </a:lnTo>
                  <a:lnTo>
                    <a:pt x="23" y="1128"/>
                  </a:lnTo>
                  <a:lnTo>
                    <a:pt x="40" y="1111"/>
                  </a:lnTo>
                  <a:lnTo>
                    <a:pt x="60" y="1098"/>
                  </a:lnTo>
                  <a:lnTo>
                    <a:pt x="83" y="1089"/>
                  </a:lnTo>
                  <a:lnTo>
                    <a:pt x="108" y="1087"/>
                  </a:lnTo>
                  <a:lnTo>
                    <a:pt x="268" y="1087"/>
                  </a:lnTo>
                  <a:lnTo>
                    <a:pt x="283" y="1017"/>
                  </a:lnTo>
                  <a:lnTo>
                    <a:pt x="303" y="949"/>
                  </a:lnTo>
                  <a:lnTo>
                    <a:pt x="327" y="883"/>
                  </a:lnTo>
                  <a:lnTo>
                    <a:pt x="357" y="820"/>
                  </a:lnTo>
                  <a:lnTo>
                    <a:pt x="390" y="758"/>
                  </a:lnTo>
                  <a:lnTo>
                    <a:pt x="427" y="700"/>
                  </a:lnTo>
                  <a:lnTo>
                    <a:pt x="314" y="586"/>
                  </a:lnTo>
                  <a:lnTo>
                    <a:pt x="299" y="567"/>
                  </a:lnTo>
                  <a:lnTo>
                    <a:pt x="288" y="545"/>
                  </a:lnTo>
                  <a:lnTo>
                    <a:pt x="283" y="521"/>
                  </a:lnTo>
                  <a:lnTo>
                    <a:pt x="283" y="498"/>
                  </a:lnTo>
                  <a:lnTo>
                    <a:pt x="288" y="475"/>
                  </a:lnTo>
                  <a:lnTo>
                    <a:pt x="299" y="453"/>
                  </a:lnTo>
                  <a:lnTo>
                    <a:pt x="314" y="433"/>
                  </a:lnTo>
                  <a:lnTo>
                    <a:pt x="431" y="315"/>
                  </a:lnTo>
                  <a:lnTo>
                    <a:pt x="451" y="299"/>
                  </a:lnTo>
                  <a:lnTo>
                    <a:pt x="473" y="290"/>
                  </a:lnTo>
                  <a:lnTo>
                    <a:pt x="496" y="285"/>
                  </a:lnTo>
                  <a:lnTo>
                    <a:pt x="520" y="285"/>
                  </a:lnTo>
                  <a:lnTo>
                    <a:pt x="544" y="290"/>
                  </a:lnTo>
                  <a:lnTo>
                    <a:pt x="565" y="299"/>
                  </a:lnTo>
                  <a:lnTo>
                    <a:pt x="585" y="315"/>
                  </a:lnTo>
                  <a:lnTo>
                    <a:pt x="696" y="428"/>
                  </a:lnTo>
                  <a:lnTo>
                    <a:pt x="755" y="391"/>
                  </a:lnTo>
                  <a:lnTo>
                    <a:pt x="817" y="357"/>
                  </a:lnTo>
                  <a:lnTo>
                    <a:pt x="881" y="327"/>
                  </a:lnTo>
                  <a:lnTo>
                    <a:pt x="946" y="303"/>
                  </a:lnTo>
                  <a:lnTo>
                    <a:pt x="1014" y="282"/>
                  </a:lnTo>
                  <a:lnTo>
                    <a:pt x="1084" y="267"/>
                  </a:lnTo>
                  <a:lnTo>
                    <a:pt x="1084" y="108"/>
                  </a:lnTo>
                  <a:lnTo>
                    <a:pt x="1087" y="83"/>
                  </a:lnTo>
                  <a:lnTo>
                    <a:pt x="1095" y="61"/>
                  </a:lnTo>
                  <a:lnTo>
                    <a:pt x="1107" y="40"/>
                  </a:lnTo>
                  <a:lnTo>
                    <a:pt x="1124" y="23"/>
                  </a:lnTo>
                  <a:lnTo>
                    <a:pt x="1144" y="11"/>
                  </a:lnTo>
                  <a:lnTo>
                    <a:pt x="1167" y="3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90D2D2CD-B896-4262-B598-D810B0290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8" y="276"/>
              <a:ext cx="59" cy="164"/>
            </a:xfrm>
            <a:custGeom>
              <a:avLst/>
              <a:gdLst>
                <a:gd name="T0" fmla="*/ 450 w 936"/>
                <a:gd name="T1" fmla="*/ 798 h 2617"/>
                <a:gd name="T2" fmla="*/ 420 w 936"/>
                <a:gd name="T3" fmla="*/ 819 h 2617"/>
                <a:gd name="T4" fmla="*/ 408 w 936"/>
                <a:gd name="T5" fmla="*/ 855 h 2617"/>
                <a:gd name="T6" fmla="*/ 412 w 936"/>
                <a:gd name="T7" fmla="*/ 2404 h 2617"/>
                <a:gd name="T8" fmla="*/ 433 w 936"/>
                <a:gd name="T9" fmla="*/ 2433 h 2617"/>
                <a:gd name="T10" fmla="*/ 468 w 936"/>
                <a:gd name="T11" fmla="*/ 2445 h 2617"/>
                <a:gd name="T12" fmla="*/ 504 w 936"/>
                <a:gd name="T13" fmla="*/ 2433 h 2617"/>
                <a:gd name="T14" fmla="*/ 525 w 936"/>
                <a:gd name="T15" fmla="*/ 2404 h 2617"/>
                <a:gd name="T16" fmla="*/ 528 w 936"/>
                <a:gd name="T17" fmla="*/ 855 h 2617"/>
                <a:gd name="T18" fmla="*/ 516 w 936"/>
                <a:gd name="T19" fmla="*/ 819 h 2617"/>
                <a:gd name="T20" fmla="*/ 487 w 936"/>
                <a:gd name="T21" fmla="*/ 798 h 2617"/>
                <a:gd name="T22" fmla="*/ 210 w 936"/>
                <a:gd name="T23" fmla="*/ 0 h 2617"/>
                <a:gd name="T24" fmla="*/ 227 w 936"/>
                <a:gd name="T25" fmla="*/ 9 h 2617"/>
                <a:gd name="T26" fmla="*/ 235 w 936"/>
                <a:gd name="T27" fmla="*/ 27 h 2617"/>
                <a:gd name="T28" fmla="*/ 238 w 936"/>
                <a:gd name="T29" fmla="*/ 260 h 2617"/>
                <a:gd name="T30" fmla="*/ 258 w 936"/>
                <a:gd name="T31" fmla="*/ 316 h 2617"/>
                <a:gd name="T32" fmla="*/ 296 w 936"/>
                <a:gd name="T33" fmla="*/ 361 h 2617"/>
                <a:gd name="T34" fmla="*/ 347 w 936"/>
                <a:gd name="T35" fmla="*/ 390 h 2617"/>
                <a:gd name="T36" fmla="*/ 407 w 936"/>
                <a:gd name="T37" fmla="*/ 401 h 2617"/>
                <a:gd name="T38" fmla="*/ 561 w 936"/>
                <a:gd name="T39" fmla="*/ 398 h 2617"/>
                <a:gd name="T40" fmla="*/ 616 w 936"/>
                <a:gd name="T41" fmla="*/ 378 h 2617"/>
                <a:gd name="T42" fmla="*/ 661 w 936"/>
                <a:gd name="T43" fmla="*/ 339 h 2617"/>
                <a:gd name="T44" fmla="*/ 691 w 936"/>
                <a:gd name="T45" fmla="*/ 288 h 2617"/>
                <a:gd name="T46" fmla="*/ 702 w 936"/>
                <a:gd name="T47" fmla="*/ 229 h 2617"/>
                <a:gd name="T48" fmla="*/ 704 w 936"/>
                <a:gd name="T49" fmla="*/ 17 h 2617"/>
                <a:gd name="T50" fmla="*/ 717 w 936"/>
                <a:gd name="T51" fmla="*/ 3 h 2617"/>
                <a:gd name="T52" fmla="*/ 736 w 936"/>
                <a:gd name="T53" fmla="*/ 1 h 2617"/>
                <a:gd name="T54" fmla="*/ 782 w 936"/>
                <a:gd name="T55" fmla="*/ 36 h 2617"/>
                <a:gd name="T56" fmla="*/ 846 w 936"/>
                <a:gd name="T57" fmla="*/ 107 h 2617"/>
                <a:gd name="T58" fmla="*/ 895 w 936"/>
                <a:gd name="T59" fmla="*/ 190 h 2617"/>
                <a:gd name="T60" fmla="*/ 925 w 936"/>
                <a:gd name="T61" fmla="*/ 282 h 2617"/>
                <a:gd name="T62" fmla="*/ 936 w 936"/>
                <a:gd name="T63" fmla="*/ 382 h 2617"/>
                <a:gd name="T64" fmla="*/ 922 w 936"/>
                <a:gd name="T65" fmla="*/ 491 h 2617"/>
                <a:gd name="T66" fmla="*/ 885 w 936"/>
                <a:gd name="T67" fmla="*/ 592 h 2617"/>
                <a:gd name="T68" fmla="*/ 828 w 936"/>
                <a:gd name="T69" fmla="*/ 680 h 2617"/>
                <a:gd name="T70" fmla="*/ 753 w 936"/>
                <a:gd name="T71" fmla="*/ 754 h 2617"/>
                <a:gd name="T72" fmla="*/ 710 w 936"/>
                <a:gd name="T73" fmla="*/ 797 h 2617"/>
                <a:gd name="T74" fmla="*/ 684 w 936"/>
                <a:gd name="T75" fmla="*/ 851 h 2617"/>
                <a:gd name="T76" fmla="*/ 674 w 936"/>
                <a:gd name="T77" fmla="*/ 912 h 2617"/>
                <a:gd name="T78" fmla="*/ 671 w 936"/>
                <a:gd name="T79" fmla="*/ 2448 h 2617"/>
                <a:gd name="T80" fmla="*/ 647 w 936"/>
                <a:gd name="T81" fmla="*/ 2515 h 2617"/>
                <a:gd name="T82" fmla="*/ 601 w 936"/>
                <a:gd name="T83" fmla="*/ 2568 h 2617"/>
                <a:gd name="T84" fmla="*/ 540 w 936"/>
                <a:gd name="T85" fmla="*/ 2604 h 2617"/>
                <a:gd name="T86" fmla="*/ 468 w 936"/>
                <a:gd name="T87" fmla="*/ 2617 h 2617"/>
                <a:gd name="T88" fmla="*/ 397 w 936"/>
                <a:gd name="T89" fmla="*/ 2604 h 2617"/>
                <a:gd name="T90" fmla="*/ 335 w 936"/>
                <a:gd name="T91" fmla="*/ 2568 h 2617"/>
                <a:gd name="T92" fmla="*/ 290 w 936"/>
                <a:gd name="T93" fmla="*/ 2515 h 2617"/>
                <a:gd name="T94" fmla="*/ 265 w 936"/>
                <a:gd name="T95" fmla="*/ 2448 h 2617"/>
                <a:gd name="T96" fmla="*/ 262 w 936"/>
                <a:gd name="T97" fmla="*/ 912 h 2617"/>
                <a:gd name="T98" fmla="*/ 253 w 936"/>
                <a:gd name="T99" fmla="*/ 852 h 2617"/>
                <a:gd name="T100" fmla="*/ 226 w 936"/>
                <a:gd name="T101" fmla="*/ 798 h 2617"/>
                <a:gd name="T102" fmla="*/ 184 w 936"/>
                <a:gd name="T103" fmla="*/ 755 h 2617"/>
                <a:gd name="T104" fmla="*/ 108 w 936"/>
                <a:gd name="T105" fmla="*/ 681 h 2617"/>
                <a:gd name="T106" fmla="*/ 50 w 936"/>
                <a:gd name="T107" fmla="*/ 593 h 2617"/>
                <a:gd name="T108" fmla="*/ 14 w 936"/>
                <a:gd name="T109" fmla="*/ 492 h 2617"/>
                <a:gd name="T110" fmla="*/ 0 w 936"/>
                <a:gd name="T111" fmla="*/ 382 h 2617"/>
                <a:gd name="T112" fmla="*/ 11 w 936"/>
                <a:gd name="T113" fmla="*/ 282 h 2617"/>
                <a:gd name="T114" fmla="*/ 42 w 936"/>
                <a:gd name="T115" fmla="*/ 190 h 2617"/>
                <a:gd name="T116" fmla="*/ 90 w 936"/>
                <a:gd name="T117" fmla="*/ 107 h 2617"/>
                <a:gd name="T118" fmla="*/ 154 w 936"/>
                <a:gd name="T119" fmla="*/ 36 h 2617"/>
                <a:gd name="T120" fmla="*/ 201 w 936"/>
                <a:gd name="T121" fmla="*/ 1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6" h="2617">
                  <a:moveTo>
                    <a:pt x="468" y="795"/>
                  </a:moveTo>
                  <a:lnTo>
                    <a:pt x="450" y="798"/>
                  </a:lnTo>
                  <a:lnTo>
                    <a:pt x="433" y="807"/>
                  </a:lnTo>
                  <a:lnTo>
                    <a:pt x="420" y="819"/>
                  </a:lnTo>
                  <a:lnTo>
                    <a:pt x="412" y="836"/>
                  </a:lnTo>
                  <a:lnTo>
                    <a:pt x="408" y="855"/>
                  </a:lnTo>
                  <a:lnTo>
                    <a:pt x="408" y="2384"/>
                  </a:lnTo>
                  <a:lnTo>
                    <a:pt x="412" y="2404"/>
                  </a:lnTo>
                  <a:lnTo>
                    <a:pt x="420" y="2420"/>
                  </a:lnTo>
                  <a:lnTo>
                    <a:pt x="433" y="2433"/>
                  </a:lnTo>
                  <a:lnTo>
                    <a:pt x="450" y="2442"/>
                  </a:lnTo>
                  <a:lnTo>
                    <a:pt x="468" y="2445"/>
                  </a:lnTo>
                  <a:lnTo>
                    <a:pt x="487" y="2442"/>
                  </a:lnTo>
                  <a:lnTo>
                    <a:pt x="504" y="2433"/>
                  </a:lnTo>
                  <a:lnTo>
                    <a:pt x="516" y="2420"/>
                  </a:lnTo>
                  <a:lnTo>
                    <a:pt x="525" y="2404"/>
                  </a:lnTo>
                  <a:lnTo>
                    <a:pt x="528" y="2384"/>
                  </a:lnTo>
                  <a:lnTo>
                    <a:pt x="528" y="855"/>
                  </a:lnTo>
                  <a:lnTo>
                    <a:pt x="525" y="836"/>
                  </a:lnTo>
                  <a:lnTo>
                    <a:pt x="516" y="819"/>
                  </a:lnTo>
                  <a:lnTo>
                    <a:pt x="504" y="807"/>
                  </a:lnTo>
                  <a:lnTo>
                    <a:pt x="487" y="798"/>
                  </a:lnTo>
                  <a:lnTo>
                    <a:pt x="468" y="795"/>
                  </a:lnTo>
                  <a:close/>
                  <a:moveTo>
                    <a:pt x="210" y="0"/>
                  </a:moveTo>
                  <a:lnTo>
                    <a:pt x="220" y="3"/>
                  </a:lnTo>
                  <a:lnTo>
                    <a:pt x="227" y="9"/>
                  </a:lnTo>
                  <a:lnTo>
                    <a:pt x="232" y="17"/>
                  </a:lnTo>
                  <a:lnTo>
                    <a:pt x="235" y="27"/>
                  </a:lnTo>
                  <a:lnTo>
                    <a:pt x="235" y="229"/>
                  </a:lnTo>
                  <a:lnTo>
                    <a:pt x="238" y="260"/>
                  </a:lnTo>
                  <a:lnTo>
                    <a:pt x="245" y="288"/>
                  </a:lnTo>
                  <a:lnTo>
                    <a:pt x="258" y="316"/>
                  </a:lnTo>
                  <a:lnTo>
                    <a:pt x="275" y="339"/>
                  </a:lnTo>
                  <a:lnTo>
                    <a:pt x="296" y="361"/>
                  </a:lnTo>
                  <a:lnTo>
                    <a:pt x="320" y="378"/>
                  </a:lnTo>
                  <a:lnTo>
                    <a:pt x="347" y="390"/>
                  </a:lnTo>
                  <a:lnTo>
                    <a:pt x="376" y="398"/>
                  </a:lnTo>
                  <a:lnTo>
                    <a:pt x="407" y="401"/>
                  </a:lnTo>
                  <a:lnTo>
                    <a:pt x="529" y="401"/>
                  </a:lnTo>
                  <a:lnTo>
                    <a:pt x="561" y="398"/>
                  </a:lnTo>
                  <a:lnTo>
                    <a:pt x="590" y="390"/>
                  </a:lnTo>
                  <a:lnTo>
                    <a:pt x="616" y="378"/>
                  </a:lnTo>
                  <a:lnTo>
                    <a:pt x="640" y="361"/>
                  </a:lnTo>
                  <a:lnTo>
                    <a:pt x="661" y="339"/>
                  </a:lnTo>
                  <a:lnTo>
                    <a:pt x="679" y="316"/>
                  </a:lnTo>
                  <a:lnTo>
                    <a:pt x="691" y="288"/>
                  </a:lnTo>
                  <a:lnTo>
                    <a:pt x="699" y="260"/>
                  </a:lnTo>
                  <a:lnTo>
                    <a:pt x="702" y="229"/>
                  </a:lnTo>
                  <a:lnTo>
                    <a:pt x="702" y="27"/>
                  </a:lnTo>
                  <a:lnTo>
                    <a:pt x="704" y="17"/>
                  </a:lnTo>
                  <a:lnTo>
                    <a:pt x="709" y="9"/>
                  </a:lnTo>
                  <a:lnTo>
                    <a:pt x="717" y="3"/>
                  </a:lnTo>
                  <a:lnTo>
                    <a:pt x="726" y="0"/>
                  </a:lnTo>
                  <a:lnTo>
                    <a:pt x="736" y="1"/>
                  </a:lnTo>
                  <a:lnTo>
                    <a:pt x="745" y="5"/>
                  </a:lnTo>
                  <a:lnTo>
                    <a:pt x="782" y="36"/>
                  </a:lnTo>
                  <a:lnTo>
                    <a:pt x="816" y="70"/>
                  </a:lnTo>
                  <a:lnTo>
                    <a:pt x="846" y="107"/>
                  </a:lnTo>
                  <a:lnTo>
                    <a:pt x="872" y="147"/>
                  </a:lnTo>
                  <a:lnTo>
                    <a:pt x="895" y="190"/>
                  </a:lnTo>
                  <a:lnTo>
                    <a:pt x="912" y="234"/>
                  </a:lnTo>
                  <a:lnTo>
                    <a:pt x="925" y="282"/>
                  </a:lnTo>
                  <a:lnTo>
                    <a:pt x="933" y="331"/>
                  </a:lnTo>
                  <a:lnTo>
                    <a:pt x="936" y="382"/>
                  </a:lnTo>
                  <a:lnTo>
                    <a:pt x="932" y="437"/>
                  </a:lnTo>
                  <a:lnTo>
                    <a:pt x="922" y="491"/>
                  </a:lnTo>
                  <a:lnTo>
                    <a:pt x="907" y="543"/>
                  </a:lnTo>
                  <a:lnTo>
                    <a:pt x="885" y="592"/>
                  </a:lnTo>
                  <a:lnTo>
                    <a:pt x="859" y="638"/>
                  </a:lnTo>
                  <a:lnTo>
                    <a:pt x="828" y="680"/>
                  </a:lnTo>
                  <a:lnTo>
                    <a:pt x="792" y="720"/>
                  </a:lnTo>
                  <a:lnTo>
                    <a:pt x="753" y="754"/>
                  </a:lnTo>
                  <a:lnTo>
                    <a:pt x="729" y="774"/>
                  </a:lnTo>
                  <a:lnTo>
                    <a:pt x="710" y="797"/>
                  </a:lnTo>
                  <a:lnTo>
                    <a:pt x="694" y="824"/>
                  </a:lnTo>
                  <a:lnTo>
                    <a:pt x="684" y="851"/>
                  </a:lnTo>
                  <a:lnTo>
                    <a:pt x="676" y="881"/>
                  </a:lnTo>
                  <a:lnTo>
                    <a:pt x="674" y="912"/>
                  </a:lnTo>
                  <a:lnTo>
                    <a:pt x="674" y="2411"/>
                  </a:lnTo>
                  <a:lnTo>
                    <a:pt x="671" y="2448"/>
                  </a:lnTo>
                  <a:lnTo>
                    <a:pt x="662" y="2483"/>
                  </a:lnTo>
                  <a:lnTo>
                    <a:pt x="647" y="2515"/>
                  </a:lnTo>
                  <a:lnTo>
                    <a:pt x="626" y="2544"/>
                  </a:lnTo>
                  <a:lnTo>
                    <a:pt x="601" y="2568"/>
                  </a:lnTo>
                  <a:lnTo>
                    <a:pt x="573" y="2589"/>
                  </a:lnTo>
                  <a:lnTo>
                    <a:pt x="540" y="2604"/>
                  </a:lnTo>
                  <a:lnTo>
                    <a:pt x="506" y="2614"/>
                  </a:lnTo>
                  <a:lnTo>
                    <a:pt x="468" y="2617"/>
                  </a:lnTo>
                  <a:lnTo>
                    <a:pt x="432" y="2614"/>
                  </a:lnTo>
                  <a:lnTo>
                    <a:pt x="397" y="2604"/>
                  </a:lnTo>
                  <a:lnTo>
                    <a:pt x="364" y="2589"/>
                  </a:lnTo>
                  <a:lnTo>
                    <a:pt x="335" y="2568"/>
                  </a:lnTo>
                  <a:lnTo>
                    <a:pt x="311" y="2544"/>
                  </a:lnTo>
                  <a:lnTo>
                    <a:pt x="290" y="2515"/>
                  </a:lnTo>
                  <a:lnTo>
                    <a:pt x="275" y="2483"/>
                  </a:lnTo>
                  <a:lnTo>
                    <a:pt x="265" y="2448"/>
                  </a:lnTo>
                  <a:lnTo>
                    <a:pt x="262" y="2411"/>
                  </a:lnTo>
                  <a:lnTo>
                    <a:pt x="262" y="912"/>
                  </a:lnTo>
                  <a:lnTo>
                    <a:pt x="260" y="882"/>
                  </a:lnTo>
                  <a:lnTo>
                    <a:pt x="253" y="852"/>
                  </a:lnTo>
                  <a:lnTo>
                    <a:pt x="242" y="824"/>
                  </a:lnTo>
                  <a:lnTo>
                    <a:pt x="226" y="798"/>
                  </a:lnTo>
                  <a:lnTo>
                    <a:pt x="207" y="775"/>
                  </a:lnTo>
                  <a:lnTo>
                    <a:pt x="184" y="755"/>
                  </a:lnTo>
                  <a:lnTo>
                    <a:pt x="145" y="720"/>
                  </a:lnTo>
                  <a:lnTo>
                    <a:pt x="108" y="681"/>
                  </a:lnTo>
                  <a:lnTo>
                    <a:pt x="77" y="639"/>
                  </a:lnTo>
                  <a:lnTo>
                    <a:pt x="50" y="593"/>
                  </a:lnTo>
                  <a:lnTo>
                    <a:pt x="29" y="544"/>
                  </a:lnTo>
                  <a:lnTo>
                    <a:pt x="14" y="492"/>
                  </a:lnTo>
                  <a:lnTo>
                    <a:pt x="4" y="438"/>
                  </a:lnTo>
                  <a:lnTo>
                    <a:pt x="0" y="382"/>
                  </a:lnTo>
                  <a:lnTo>
                    <a:pt x="4" y="332"/>
                  </a:lnTo>
                  <a:lnTo>
                    <a:pt x="11" y="282"/>
                  </a:lnTo>
                  <a:lnTo>
                    <a:pt x="25" y="235"/>
                  </a:lnTo>
                  <a:lnTo>
                    <a:pt x="42" y="190"/>
                  </a:lnTo>
                  <a:lnTo>
                    <a:pt x="64" y="147"/>
                  </a:lnTo>
                  <a:lnTo>
                    <a:pt x="90" y="107"/>
                  </a:lnTo>
                  <a:lnTo>
                    <a:pt x="120" y="70"/>
                  </a:lnTo>
                  <a:lnTo>
                    <a:pt x="154" y="36"/>
                  </a:lnTo>
                  <a:lnTo>
                    <a:pt x="190" y="5"/>
                  </a:lnTo>
                  <a:lnTo>
                    <a:pt x="201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20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7237724-DBF9-47AB-87AC-5162471C8F35}"/>
              </a:ext>
            </a:extLst>
          </p:cNvPr>
          <p:cNvSpPr/>
          <p:nvPr/>
        </p:nvSpPr>
        <p:spPr>
          <a:xfrm rot="6123051">
            <a:off x="9979169" y="4289971"/>
            <a:ext cx="4573650" cy="3664118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E77913-6AD4-48A3-AC61-1741AA31577E}"/>
              </a:ext>
            </a:extLst>
          </p:cNvPr>
          <p:cNvGrpSpPr/>
          <p:nvPr/>
        </p:nvGrpSpPr>
        <p:grpSpPr>
          <a:xfrm flipH="1">
            <a:off x="-868881" y="5777365"/>
            <a:ext cx="3917327" cy="2161269"/>
            <a:chOff x="9395503" y="5755181"/>
            <a:chExt cx="2898653" cy="15992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6FD808-929D-4077-A932-F7DDE2E44279}"/>
                </a:ext>
              </a:extLst>
            </p:cNvPr>
            <p:cNvGrpSpPr/>
            <p:nvPr/>
          </p:nvGrpSpPr>
          <p:grpSpPr>
            <a:xfrm>
              <a:off x="10025741" y="5755181"/>
              <a:ext cx="1384574" cy="1599246"/>
              <a:chOff x="9347995" y="5423912"/>
              <a:chExt cx="1762745" cy="203605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8B3306-7FE8-4F70-863D-F60F4A027BED}"/>
                  </a:ext>
                </a:extLst>
              </p:cNvPr>
              <p:cNvGrpSpPr/>
              <p:nvPr/>
            </p:nvGrpSpPr>
            <p:grpSpPr>
              <a:xfrm>
                <a:off x="9347995" y="5423912"/>
                <a:ext cx="1389377" cy="2036053"/>
                <a:chOff x="-100584" y="5147437"/>
                <a:chExt cx="2297093" cy="3366259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DDE232A4-975C-49AC-AE1B-C1F0A1179BF7}"/>
                    </a:ext>
                  </a:extLst>
                </p:cNvPr>
                <p:cNvSpPr/>
                <p:nvPr/>
              </p:nvSpPr>
              <p:spPr>
                <a:xfrm>
                  <a:off x="730149" y="5393498"/>
                  <a:ext cx="195977" cy="827460"/>
                </a:xfrm>
                <a:custGeom>
                  <a:avLst/>
                  <a:gdLst>
                    <a:gd name="connsiteX0" fmla="*/ 129556 w 195977"/>
                    <a:gd name="connsiteY0" fmla="*/ 844880 h 827459"/>
                    <a:gd name="connsiteX1" fmla="*/ 48988 w 195977"/>
                    <a:gd name="connsiteY1" fmla="*/ 0 h 827459"/>
                    <a:gd name="connsiteX2" fmla="*/ 129556 w 195977"/>
                    <a:gd name="connsiteY2" fmla="*/ 844880 h 82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77" h="827459">
                      <a:moveTo>
                        <a:pt x="129556" y="844880"/>
                      </a:moveTo>
                      <a:cubicBezTo>
                        <a:pt x="129556" y="844880"/>
                        <a:pt x="-96907" y="402842"/>
                        <a:pt x="48988" y="0"/>
                      </a:cubicBezTo>
                      <a:cubicBezTo>
                        <a:pt x="48988" y="0"/>
                        <a:pt x="336421" y="400665"/>
                        <a:pt x="129556" y="8448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648AAD6-BC91-47E8-86EE-C14F738AEE1C}"/>
                    </a:ext>
                  </a:extLst>
                </p:cNvPr>
                <p:cNvSpPr/>
                <p:nvPr/>
              </p:nvSpPr>
              <p:spPr>
                <a:xfrm>
                  <a:off x="-100584" y="5643913"/>
                  <a:ext cx="871011" cy="479056"/>
                </a:xfrm>
                <a:custGeom>
                  <a:avLst/>
                  <a:gdLst>
                    <a:gd name="connsiteX0" fmla="*/ 890608 w 871010"/>
                    <a:gd name="connsiteY0" fmla="*/ 487766 h 479055"/>
                    <a:gd name="connsiteX1" fmla="*/ 0 w 871010"/>
                    <a:gd name="connsiteY1" fmla="*/ 0 h 479055"/>
                    <a:gd name="connsiteX2" fmla="*/ 890608 w 871010"/>
                    <a:gd name="connsiteY2" fmla="*/ 487766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90608" y="487766"/>
                      </a:moveTo>
                      <a:cubicBezTo>
                        <a:pt x="890608" y="487766"/>
                        <a:pt x="511719" y="30485"/>
                        <a:pt x="0" y="0"/>
                      </a:cubicBezTo>
                      <a:cubicBezTo>
                        <a:pt x="2178" y="0"/>
                        <a:pt x="304854" y="505186"/>
                        <a:pt x="890608" y="4877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54641E4-C588-453A-B9FE-F221292EBA2F}"/>
                    </a:ext>
                  </a:extLst>
                </p:cNvPr>
                <p:cNvSpPr/>
                <p:nvPr/>
              </p:nvSpPr>
              <p:spPr>
                <a:xfrm>
                  <a:off x="43132" y="6014093"/>
                  <a:ext cx="1045213" cy="566157"/>
                </a:xfrm>
                <a:custGeom>
                  <a:avLst/>
                  <a:gdLst>
                    <a:gd name="connsiteX0" fmla="*/ 1051745 w 1045212"/>
                    <a:gd name="connsiteY0" fmla="*/ 577044 h 566156"/>
                    <a:gd name="connsiteX1" fmla="*/ 0 w 1045212"/>
                    <a:gd name="connsiteY1" fmla="*/ 0 h 566156"/>
                    <a:gd name="connsiteX2" fmla="*/ 1051745 w 1045212"/>
                    <a:gd name="connsiteY2" fmla="*/ 577044 h 566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5212" h="566156">
                      <a:moveTo>
                        <a:pt x="1051745" y="577044"/>
                      </a:moveTo>
                      <a:cubicBezTo>
                        <a:pt x="1051745" y="577044"/>
                        <a:pt x="605352" y="34840"/>
                        <a:pt x="0" y="0"/>
                      </a:cubicBezTo>
                      <a:cubicBezTo>
                        <a:pt x="0" y="2177"/>
                        <a:pt x="359292" y="598820"/>
                        <a:pt x="1051745" y="5770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7F0A927-1228-43CC-B76E-4CC4D75A7DB0}"/>
                    </a:ext>
                  </a:extLst>
                </p:cNvPr>
                <p:cNvSpPr/>
                <p:nvPr/>
              </p:nvSpPr>
              <p:spPr>
                <a:xfrm>
                  <a:off x="485170" y="6547587"/>
                  <a:ext cx="871011" cy="479056"/>
                </a:xfrm>
                <a:custGeom>
                  <a:avLst/>
                  <a:gdLst>
                    <a:gd name="connsiteX0" fmla="*/ 890608 w 871010"/>
                    <a:gd name="connsiteY0" fmla="*/ 487766 h 479055"/>
                    <a:gd name="connsiteX1" fmla="*/ 0 w 871010"/>
                    <a:gd name="connsiteY1" fmla="*/ 0 h 479055"/>
                    <a:gd name="connsiteX2" fmla="*/ 890608 w 871010"/>
                    <a:gd name="connsiteY2" fmla="*/ 487766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90608" y="487766"/>
                      </a:moveTo>
                      <a:cubicBezTo>
                        <a:pt x="890608" y="487766"/>
                        <a:pt x="511719" y="30485"/>
                        <a:pt x="0" y="0"/>
                      </a:cubicBezTo>
                      <a:cubicBezTo>
                        <a:pt x="0" y="0"/>
                        <a:pt x="304854" y="505186"/>
                        <a:pt x="890608" y="4877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DF1BBB9-D5E1-4B75-BB7E-21F3D5B17C1B}"/>
                    </a:ext>
                  </a:extLst>
                </p:cNvPr>
                <p:cNvSpPr/>
                <p:nvPr/>
              </p:nvSpPr>
              <p:spPr>
                <a:xfrm>
                  <a:off x="768249" y="7015755"/>
                  <a:ext cx="892786" cy="479056"/>
                </a:xfrm>
                <a:custGeom>
                  <a:avLst/>
                  <a:gdLst>
                    <a:gd name="connsiteX0" fmla="*/ 901496 w 892785"/>
                    <a:gd name="connsiteY0" fmla="*/ 494299 h 479055"/>
                    <a:gd name="connsiteX1" fmla="*/ 0 w 892785"/>
                    <a:gd name="connsiteY1" fmla="*/ 0 h 479055"/>
                    <a:gd name="connsiteX2" fmla="*/ 901496 w 892785"/>
                    <a:gd name="connsiteY2" fmla="*/ 494299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2785" h="479055">
                      <a:moveTo>
                        <a:pt x="901496" y="494299"/>
                      </a:moveTo>
                      <a:cubicBezTo>
                        <a:pt x="901496" y="494299"/>
                        <a:pt x="518251" y="30485"/>
                        <a:pt x="0" y="0"/>
                      </a:cubicBezTo>
                      <a:cubicBezTo>
                        <a:pt x="0" y="2177"/>
                        <a:pt x="307031" y="511719"/>
                        <a:pt x="901496" y="494299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54ECF9F-53A8-4B25-88F5-765292B7B48C}"/>
                    </a:ext>
                  </a:extLst>
                </p:cNvPr>
                <p:cNvSpPr/>
                <p:nvPr/>
              </p:nvSpPr>
              <p:spPr>
                <a:xfrm>
                  <a:off x="1083990" y="7549249"/>
                  <a:ext cx="871011" cy="479056"/>
                </a:xfrm>
                <a:custGeom>
                  <a:avLst/>
                  <a:gdLst>
                    <a:gd name="connsiteX0" fmla="*/ 877543 w 871010"/>
                    <a:gd name="connsiteY0" fmla="*/ 481233 h 479055"/>
                    <a:gd name="connsiteX1" fmla="*/ 0 w 871010"/>
                    <a:gd name="connsiteY1" fmla="*/ 0 h 479055"/>
                    <a:gd name="connsiteX2" fmla="*/ 877543 w 871010"/>
                    <a:gd name="connsiteY2" fmla="*/ 481233 h 47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1010" h="479055">
                      <a:moveTo>
                        <a:pt x="877543" y="481233"/>
                      </a:moveTo>
                      <a:cubicBezTo>
                        <a:pt x="877543" y="481233"/>
                        <a:pt x="505186" y="28308"/>
                        <a:pt x="0" y="0"/>
                      </a:cubicBezTo>
                      <a:cubicBezTo>
                        <a:pt x="0" y="0"/>
                        <a:pt x="300499" y="496476"/>
                        <a:pt x="877543" y="481233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F1413C2-2A2B-4716-A8C8-703328EBA240}"/>
                    </a:ext>
                  </a:extLst>
                </p:cNvPr>
                <p:cNvSpPr/>
                <p:nvPr/>
              </p:nvSpPr>
              <p:spPr>
                <a:xfrm>
                  <a:off x="1013640" y="5702706"/>
                  <a:ext cx="239528" cy="1001662"/>
                </a:xfrm>
                <a:custGeom>
                  <a:avLst/>
                  <a:gdLst>
                    <a:gd name="connsiteX0" fmla="*/ 155274 w 239527"/>
                    <a:gd name="connsiteY0" fmla="*/ 1010372 h 1001662"/>
                    <a:gd name="connsiteX1" fmla="*/ 59462 w 239527"/>
                    <a:gd name="connsiteY1" fmla="*/ 0 h 1001662"/>
                    <a:gd name="connsiteX2" fmla="*/ 155274 w 239527"/>
                    <a:gd name="connsiteY2" fmla="*/ 1010372 h 100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527" h="1001662">
                      <a:moveTo>
                        <a:pt x="155274" y="1010372"/>
                      </a:moveTo>
                      <a:cubicBezTo>
                        <a:pt x="155274" y="1010372"/>
                        <a:pt x="-116917" y="481233"/>
                        <a:pt x="59462" y="0"/>
                      </a:cubicBezTo>
                      <a:cubicBezTo>
                        <a:pt x="57285" y="0"/>
                        <a:pt x="403512" y="479056"/>
                        <a:pt x="155274" y="10103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6651C33-FEBC-47A8-A941-54F75CA3E691}"/>
                    </a:ext>
                  </a:extLst>
                </p:cNvPr>
                <p:cNvSpPr/>
                <p:nvPr/>
              </p:nvSpPr>
              <p:spPr>
                <a:xfrm>
                  <a:off x="1296872" y="5998850"/>
                  <a:ext cx="283078" cy="1197639"/>
                </a:xfrm>
                <a:custGeom>
                  <a:avLst/>
                  <a:gdLst>
                    <a:gd name="connsiteX0" fmla="*/ 185605 w 283078"/>
                    <a:gd name="connsiteY0" fmla="*/ 1206350 h 1197639"/>
                    <a:gd name="connsiteX1" fmla="*/ 70196 w 283078"/>
                    <a:gd name="connsiteY1" fmla="*/ 0 h 1197639"/>
                    <a:gd name="connsiteX2" fmla="*/ 185605 w 283078"/>
                    <a:gd name="connsiteY2" fmla="*/ 1206350 h 119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3078" h="1197639">
                      <a:moveTo>
                        <a:pt x="185605" y="1206350"/>
                      </a:moveTo>
                      <a:cubicBezTo>
                        <a:pt x="185605" y="1206350"/>
                        <a:pt x="-138846" y="577044"/>
                        <a:pt x="70196" y="0"/>
                      </a:cubicBezTo>
                      <a:cubicBezTo>
                        <a:pt x="70196" y="0"/>
                        <a:pt x="479571" y="570512"/>
                        <a:pt x="185605" y="120635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FB9E32-0C11-4113-9B65-FE9CC95793C4}"/>
                    </a:ext>
                  </a:extLst>
                </p:cNvPr>
                <p:cNvSpPr/>
                <p:nvPr/>
              </p:nvSpPr>
              <p:spPr>
                <a:xfrm>
                  <a:off x="1646301" y="6835020"/>
                  <a:ext cx="195977" cy="849235"/>
                </a:xfrm>
                <a:custGeom>
                  <a:avLst/>
                  <a:gdLst>
                    <a:gd name="connsiteX0" fmla="*/ 132320 w 195977"/>
                    <a:gd name="connsiteY0" fmla="*/ 853590 h 849235"/>
                    <a:gd name="connsiteX1" fmla="*/ 49574 w 195977"/>
                    <a:gd name="connsiteY1" fmla="*/ 0 h 849235"/>
                    <a:gd name="connsiteX2" fmla="*/ 132320 w 195977"/>
                    <a:gd name="connsiteY2" fmla="*/ 853590 h 84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77" h="849235">
                      <a:moveTo>
                        <a:pt x="132320" y="853590"/>
                      </a:moveTo>
                      <a:cubicBezTo>
                        <a:pt x="132320" y="853590"/>
                        <a:pt x="-98498" y="407197"/>
                        <a:pt x="49574" y="0"/>
                      </a:cubicBezTo>
                      <a:cubicBezTo>
                        <a:pt x="51751" y="0"/>
                        <a:pt x="341362" y="405020"/>
                        <a:pt x="132320" y="85359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55DE020-4C56-41A1-B47F-612799D8A291}"/>
                    </a:ext>
                  </a:extLst>
                </p:cNvPr>
                <p:cNvSpPr/>
                <p:nvPr/>
              </p:nvSpPr>
              <p:spPr>
                <a:xfrm>
                  <a:off x="1910781" y="7224797"/>
                  <a:ext cx="239528" cy="1001662"/>
                </a:xfrm>
                <a:custGeom>
                  <a:avLst/>
                  <a:gdLst>
                    <a:gd name="connsiteX0" fmla="*/ 155274 w 239527"/>
                    <a:gd name="connsiteY0" fmla="*/ 1010372 h 1001662"/>
                    <a:gd name="connsiteX1" fmla="*/ 59462 w 239527"/>
                    <a:gd name="connsiteY1" fmla="*/ 0 h 1001662"/>
                    <a:gd name="connsiteX2" fmla="*/ 155274 w 239527"/>
                    <a:gd name="connsiteY2" fmla="*/ 1010372 h 100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527" h="1001662">
                      <a:moveTo>
                        <a:pt x="155274" y="1010372"/>
                      </a:moveTo>
                      <a:cubicBezTo>
                        <a:pt x="155274" y="1010372"/>
                        <a:pt x="-116917" y="481233"/>
                        <a:pt x="59462" y="0"/>
                      </a:cubicBezTo>
                      <a:cubicBezTo>
                        <a:pt x="57285" y="0"/>
                        <a:pt x="401334" y="479056"/>
                        <a:pt x="155274" y="1010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6DAF528-B54C-4029-9129-12E29BBF4F80}"/>
                    </a:ext>
                  </a:extLst>
                </p:cNvPr>
                <p:cNvSpPr/>
                <p:nvPr/>
              </p:nvSpPr>
              <p:spPr>
                <a:xfrm>
                  <a:off x="40955" y="5147437"/>
                  <a:ext cx="609707" cy="783909"/>
                </a:xfrm>
                <a:custGeom>
                  <a:avLst/>
                  <a:gdLst>
                    <a:gd name="connsiteX0" fmla="*/ 618418 w 609707"/>
                    <a:gd name="connsiteY0" fmla="*/ 803507 h 783909"/>
                    <a:gd name="connsiteX1" fmla="*/ 0 w 609707"/>
                    <a:gd name="connsiteY1" fmla="*/ 0 h 783909"/>
                    <a:gd name="connsiteX2" fmla="*/ 618418 w 609707"/>
                    <a:gd name="connsiteY2" fmla="*/ 803507 h 783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707" h="783909">
                      <a:moveTo>
                        <a:pt x="618418" y="803507"/>
                      </a:moveTo>
                      <a:cubicBezTo>
                        <a:pt x="618418" y="803507"/>
                        <a:pt x="106699" y="500831"/>
                        <a:pt x="0" y="0"/>
                      </a:cubicBezTo>
                      <a:cubicBezTo>
                        <a:pt x="0" y="0"/>
                        <a:pt x="546559" y="222108"/>
                        <a:pt x="618418" y="803507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516D504-2BA3-487E-98F4-3F2FEBD65616}"/>
                    </a:ext>
                  </a:extLst>
                </p:cNvPr>
                <p:cNvSpPr/>
                <p:nvPr/>
              </p:nvSpPr>
              <p:spPr>
                <a:xfrm>
                  <a:off x="367387" y="5530485"/>
                  <a:ext cx="1829122" cy="2983211"/>
                </a:xfrm>
                <a:custGeom>
                  <a:avLst/>
                  <a:gdLst>
                    <a:gd name="connsiteX0" fmla="*/ 1840206 w 1829122"/>
                    <a:gd name="connsiteY0" fmla="*/ 2987763 h 2983210"/>
                    <a:gd name="connsiteX1" fmla="*/ 1596323 w 1829122"/>
                    <a:gd name="connsiteY1" fmla="*/ 2491287 h 2983210"/>
                    <a:gd name="connsiteX2" fmla="*/ 1594146 w 1829122"/>
                    <a:gd name="connsiteY2" fmla="*/ 2486932 h 2983210"/>
                    <a:gd name="connsiteX3" fmla="*/ 1298002 w 1829122"/>
                    <a:gd name="connsiteY3" fmla="*/ 1970858 h 2983210"/>
                    <a:gd name="connsiteX4" fmla="*/ 1295825 w 1829122"/>
                    <a:gd name="connsiteY4" fmla="*/ 1966503 h 2983210"/>
                    <a:gd name="connsiteX5" fmla="*/ 1119445 w 1829122"/>
                    <a:gd name="connsiteY5" fmla="*/ 1676892 h 2983210"/>
                    <a:gd name="connsiteX6" fmla="*/ 1073717 w 1829122"/>
                    <a:gd name="connsiteY6" fmla="*/ 1047586 h 2983210"/>
                    <a:gd name="connsiteX7" fmla="*/ 1062829 w 1829122"/>
                    <a:gd name="connsiteY7" fmla="*/ 1038876 h 2983210"/>
                    <a:gd name="connsiteX8" fmla="*/ 1054119 w 1829122"/>
                    <a:gd name="connsiteY8" fmla="*/ 1049764 h 2983210"/>
                    <a:gd name="connsiteX9" fmla="*/ 1097670 w 1829122"/>
                    <a:gd name="connsiteY9" fmla="*/ 1639874 h 2983210"/>
                    <a:gd name="connsiteX10" fmla="*/ 725313 w 1829122"/>
                    <a:gd name="connsiteY10" fmla="*/ 1054119 h 2983210"/>
                    <a:gd name="connsiteX11" fmla="*/ 723135 w 1829122"/>
                    <a:gd name="connsiteY11" fmla="*/ 1049764 h 2983210"/>
                    <a:gd name="connsiteX12" fmla="*/ 19794 w 1829122"/>
                    <a:gd name="connsiteY12" fmla="*/ 4551 h 2983210"/>
                    <a:gd name="connsiteX13" fmla="*/ 4551 w 1829122"/>
                    <a:gd name="connsiteY13" fmla="*/ 2374 h 2983210"/>
                    <a:gd name="connsiteX14" fmla="*/ 2374 w 1829122"/>
                    <a:gd name="connsiteY14" fmla="*/ 17617 h 2983210"/>
                    <a:gd name="connsiteX15" fmla="*/ 686117 w 1829122"/>
                    <a:gd name="connsiteY15" fmla="*/ 1032344 h 2983210"/>
                    <a:gd name="connsiteX16" fmla="*/ 270210 w 1829122"/>
                    <a:gd name="connsiteY16" fmla="*/ 825479 h 2983210"/>
                    <a:gd name="connsiteX17" fmla="*/ 257144 w 1829122"/>
                    <a:gd name="connsiteY17" fmla="*/ 829834 h 2983210"/>
                    <a:gd name="connsiteX18" fmla="*/ 261499 w 1829122"/>
                    <a:gd name="connsiteY18" fmla="*/ 842899 h 2983210"/>
                    <a:gd name="connsiteX19" fmla="*/ 707892 w 1829122"/>
                    <a:gd name="connsiteY19" fmla="*/ 1065007 h 2983210"/>
                    <a:gd name="connsiteX20" fmla="*/ 1263162 w 1829122"/>
                    <a:gd name="connsiteY20" fmla="*/ 1949082 h 2983210"/>
                    <a:gd name="connsiteX21" fmla="*/ 836367 w 1829122"/>
                    <a:gd name="connsiteY21" fmla="*/ 1733507 h 2983210"/>
                    <a:gd name="connsiteX22" fmla="*/ 823301 w 1829122"/>
                    <a:gd name="connsiteY22" fmla="*/ 1737862 h 2983210"/>
                    <a:gd name="connsiteX23" fmla="*/ 827656 w 1829122"/>
                    <a:gd name="connsiteY23" fmla="*/ 1750928 h 2983210"/>
                    <a:gd name="connsiteX24" fmla="*/ 1282759 w 1829122"/>
                    <a:gd name="connsiteY24" fmla="*/ 1981745 h 2983210"/>
                    <a:gd name="connsiteX25" fmla="*/ 1563660 w 1829122"/>
                    <a:gd name="connsiteY25" fmla="*/ 2471689 h 2983210"/>
                    <a:gd name="connsiteX26" fmla="*/ 1171706 w 1829122"/>
                    <a:gd name="connsiteY26" fmla="*/ 2271356 h 2983210"/>
                    <a:gd name="connsiteX27" fmla="*/ 1158641 w 1829122"/>
                    <a:gd name="connsiteY27" fmla="*/ 2275711 h 2983210"/>
                    <a:gd name="connsiteX28" fmla="*/ 1162995 w 1829122"/>
                    <a:gd name="connsiteY28" fmla="*/ 2288777 h 2983210"/>
                    <a:gd name="connsiteX29" fmla="*/ 1581080 w 1829122"/>
                    <a:gd name="connsiteY29" fmla="*/ 2502174 h 2983210"/>
                    <a:gd name="connsiteX30" fmla="*/ 1822786 w 1829122"/>
                    <a:gd name="connsiteY30" fmla="*/ 2996473 h 2983210"/>
                    <a:gd name="connsiteX31" fmla="*/ 1831496 w 1829122"/>
                    <a:gd name="connsiteY31" fmla="*/ 3003005 h 2983210"/>
                    <a:gd name="connsiteX32" fmla="*/ 1835851 w 1829122"/>
                    <a:gd name="connsiteY32" fmla="*/ 3003005 h 2983210"/>
                    <a:gd name="connsiteX33" fmla="*/ 1840206 w 1829122"/>
                    <a:gd name="connsiteY33" fmla="*/ 2987763 h 29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829122" h="2983210">
                      <a:moveTo>
                        <a:pt x="1840206" y="2987763"/>
                      </a:moveTo>
                      <a:cubicBezTo>
                        <a:pt x="1779236" y="2841868"/>
                        <a:pt x="1694312" y="2674199"/>
                        <a:pt x="1596323" y="2491287"/>
                      </a:cubicBezTo>
                      <a:cubicBezTo>
                        <a:pt x="1596323" y="2489109"/>
                        <a:pt x="1596323" y="2489109"/>
                        <a:pt x="1594146" y="2486932"/>
                      </a:cubicBezTo>
                      <a:cubicBezTo>
                        <a:pt x="1504867" y="2323617"/>
                        <a:pt x="1404701" y="2147237"/>
                        <a:pt x="1298002" y="1970858"/>
                      </a:cubicBezTo>
                      <a:cubicBezTo>
                        <a:pt x="1298002" y="1968680"/>
                        <a:pt x="1295825" y="1968680"/>
                        <a:pt x="1295825" y="1966503"/>
                      </a:cubicBezTo>
                      <a:cubicBezTo>
                        <a:pt x="1239209" y="1870692"/>
                        <a:pt x="1180416" y="1774880"/>
                        <a:pt x="1119445" y="1676892"/>
                      </a:cubicBezTo>
                      <a:lnTo>
                        <a:pt x="1073717" y="1047586"/>
                      </a:lnTo>
                      <a:cubicBezTo>
                        <a:pt x="1073717" y="1041054"/>
                        <a:pt x="1067184" y="1038876"/>
                        <a:pt x="1062829" y="1038876"/>
                      </a:cubicBezTo>
                      <a:cubicBezTo>
                        <a:pt x="1056297" y="1038876"/>
                        <a:pt x="1051942" y="1043232"/>
                        <a:pt x="1054119" y="1049764"/>
                      </a:cubicBezTo>
                      <a:lnTo>
                        <a:pt x="1097670" y="1639874"/>
                      </a:lnTo>
                      <a:cubicBezTo>
                        <a:pt x="975728" y="1439541"/>
                        <a:pt x="847254" y="1241386"/>
                        <a:pt x="725313" y="1054119"/>
                      </a:cubicBezTo>
                      <a:cubicBezTo>
                        <a:pt x="725313" y="1051942"/>
                        <a:pt x="723135" y="1051942"/>
                        <a:pt x="723135" y="1049764"/>
                      </a:cubicBezTo>
                      <a:cubicBezTo>
                        <a:pt x="346423" y="470542"/>
                        <a:pt x="26327" y="15439"/>
                        <a:pt x="19794" y="4551"/>
                      </a:cubicBezTo>
                      <a:cubicBezTo>
                        <a:pt x="17617" y="196"/>
                        <a:pt x="11084" y="-1981"/>
                        <a:pt x="4551" y="2374"/>
                      </a:cubicBezTo>
                      <a:cubicBezTo>
                        <a:pt x="196" y="4551"/>
                        <a:pt x="-1981" y="11084"/>
                        <a:pt x="2374" y="17617"/>
                      </a:cubicBezTo>
                      <a:cubicBezTo>
                        <a:pt x="8906" y="26327"/>
                        <a:pt x="318115" y="466187"/>
                        <a:pt x="686117" y="1032344"/>
                      </a:cubicBezTo>
                      <a:lnTo>
                        <a:pt x="270210" y="825479"/>
                      </a:lnTo>
                      <a:cubicBezTo>
                        <a:pt x="265855" y="823301"/>
                        <a:pt x="259322" y="825479"/>
                        <a:pt x="257144" y="829834"/>
                      </a:cubicBezTo>
                      <a:cubicBezTo>
                        <a:pt x="254967" y="834189"/>
                        <a:pt x="257144" y="840722"/>
                        <a:pt x="261499" y="842899"/>
                      </a:cubicBezTo>
                      <a:lnTo>
                        <a:pt x="707892" y="1065007"/>
                      </a:lnTo>
                      <a:cubicBezTo>
                        <a:pt x="888627" y="1343730"/>
                        <a:pt x="1082427" y="1650761"/>
                        <a:pt x="1263162" y="1949082"/>
                      </a:cubicBezTo>
                      <a:lnTo>
                        <a:pt x="836367" y="1733507"/>
                      </a:lnTo>
                      <a:cubicBezTo>
                        <a:pt x="832012" y="1731330"/>
                        <a:pt x="825479" y="1733507"/>
                        <a:pt x="823301" y="1737862"/>
                      </a:cubicBezTo>
                      <a:cubicBezTo>
                        <a:pt x="821124" y="1742217"/>
                        <a:pt x="823301" y="1748750"/>
                        <a:pt x="827656" y="1750928"/>
                      </a:cubicBezTo>
                      <a:lnTo>
                        <a:pt x="1282759" y="1981745"/>
                      </a:lnTo>
                      <a:cubicBezTo>
                        <a:pt x="1382926" y="2149415"/>
                        <a:pt x="1478737" y="2314907"/>
                        <a:pt x="1563660" y="2471689"/>
                      </a:cubicBezTo>
                      <a:lnTo>
                        <a:pt x="1171706" y="2271356"/>
                      </a:lnTo>
                      <a:cubicBezTo>
                        <a:pt x="1167350" y="2269179"/>
                        <a:pt x="1160818" y="2271356"/>
                        <a:pt x="1158641" y="2275711"/>
                      </a:cubicBezTo>
                      <a:cubicBezTo>
                        <a:pt x="1156463" y="2280067"/>
                        <a:pt x="1158641" y="2286599"/>
                        <a:pt x="1162995" y="2288777"/>
                      </a:cubicBezTo>
                      <a:lnTo>
                        <a:pt x="1581080" y="2502174"/>
                      </a:lnTo>
                      <a:cubicBezTo>
                        <a:pt x="1679069" y="2682909"/>
                        <a:pt x="1761815" y="2850578"/>
                        <a:pt x="1822786" y="2996473"/>
                      </a:cubicBezTo>
                      <a:cubicBezTo>
                        <a:pt x="1824964" y="3000828"/>
                        <a:pt x="1827141" y="3003005"/>
                        <a:pt x="1831496" y="3003005"/>
                      </a:cubicBezTo>
                      <a:cubicBezTo>
                        <a:pt x="1833674" y="3003005"/>
                        <a:pt x="1833674" y="3003005"/>
                        <a:pt x="1835851" y="3003005"/>
                      </a:cubicBezTo>
                      <a:cubicBezTo>
                        <a:pt x="1840206" y="3000828"/>
                        <a:pt x="1844561" y="2994295"/>
                        <a:pt x="1840206" y="298776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3D87843-536E-4787-8360-84577D043695}"/>
                  </a:ext>
                </a:extLst>
              </p:cNvPr>
              <p:cNvGrpSpPr/>
              <p:nvPr/>
            </p:nvGrpSpPr>
            <p:grpSpPr>
              <a:xfrm flipH="1">
                <a:off x="10526583" y="5476544"/>
                <a:ext cx="584157" cy="1417155"/>
                <a:chOff x="5096315" y="5919603"/>
                <a:chExt cx="871010" cy="2113057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D6569E4-35AE-4A7E-92DD-37681DFB106A}"/>
                    </a:ext>
                  </a:extLst>
                </p:cNvPr>
                <p:cNvSpPr/>
                <p:nvPr/>
              </p:nvSpPr>
              <p:spPr>
                <a:xfrm>
                  <a:off x="5179101" y="6551125"/>
                  <a:ext cx="435505" cy="522606"/>
                </a:xfrm>
                <a:custGeom>
                  <a:avLst/>
                  <a:gdLst>
                    <a:gd name="connsiteX0" fmla="*/ 442854 w 435505"/>
                    <a:gd name="connsiteY0" fmla="*/ 538666 h 522606"/>
                    <a:gd name="connsiteX1" fmla="*/ 431967 w 435505"/>
                    <a:gd name="connsiteY1" fmla="*/ 529955 h 522606"/>
                    <a:gd name="connsiteX2" fmla="*/ 7349 w 435505"/>
                    <a:gd name="connsiteY2" fmla="*/ 20414 h 522606"/>
                    <a:gd name="connsiteX3" fmla="*/ 817 w 435505"/>
                    <a:gd name="connsiteY3" fmla="*/ 7349 h 522606"/>
                    <a:gd name="connsiteX4" fmla="*/ 13882 w 435505"/>
                    <a:gd name="connsiteY4" fmla="*/ 817 h 522606"/>
                    <a:gd name="connsiteX5" fmla="*/ 453742 w 435505"/>
                    <a:gd name="connsiteY5" fmla="*/ 527778 h 522606"/>
                    <a:gd name="connsiteX6" fmla="*/ 442854 w 435505"/>
                    <a:gd name="connsiteY6" fmla="*/ 538666 h 522606"/>
                    <a:gd name="connsiteX7" fmla="*/ 442854 w 435505"/>
                    <a:gd name="connsiteY7" fmla="*/ 538666 h 52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505" h="522606">
                      <a:moveTo>
                        <a:pt x="442854" y="538666"/>
                      </a:moveTo>
                      <a:cubicBezTo>
                        <a:pt x="438500" y="538666"/>
                        <a:pt x="434144" y="534311"/>
                        <a:pt x="431967" y="529955"/>
                      </a:cubicBezTo>
                      <a:cubicBezTo>
                        <a:pt x="377528" y="118403"/>
                        <a:pt x="11704" y="20414"/>
                        <a:pt x="7349" y="20414"/>
                      </a:cubicBezTo>
                      <a:cubicBezTo>
                        <a:pt x="817" y="18237"/>
                        <a:pt x="-1361" y="13882"/>
                        <a:pt x="817" y="7349"/>
                      </a:cubicBezTo>
                      <a:cubicBezTo>
                        <a:pt x="2994" y="817"/>
                        <a:pt x="7349" y="-1361"/>
                        <a:pt x="13882" y="817"/>
                      </a:cubicBezTo>
                      <a:cubicBezTo>
                        <a:pt x="18237" y="817"/>
                        <a:pt x="397126" y="100983"/>
                        <a:pt x="453742" y="527778"/>
                      </a:cubicBezTo>
                      <a:cubicBezTo>
                        <a:pt x="453742" y="532133"/>
                        <a:pt x="449387" y="536488"/>
                        <a:pt x="442854" y="538666"/>
                      </a:cubicBezTo>
                      <a:cubicBezTo>
                        <a:pt x="442854" y="536488"/>
                        <a:pt x="442854" y="538666"/>
                        <a:pt x="442854" y="538666"/>
                      </a:cubicBezTo>
                      <a:close/>
                    </a:path>
                  </a:pathLst>
                </a:custGeom>
                <a:solidFill>
                  <a:srgbClr val="333C4B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A3A1015A-BF14-49C6-9949-1B8D7894D454}"/>
                    </a:ext>
                  </a:extLst>
                </p:cNvPr>
                <p:cNvSpPr/>
                <p:nvPr/>
              </p:nvSpPr>
              <p:spPr>
                <a:xfrm>
                  <a:off x="5553096" y="6086698"/>
                  <a:ext cx="174202" cy="653258"/>
                </a:xfrm>
                <a:custGeom>
                  <a:avLst/>
                  <a:gdLst>
                    <a:gd name="connsiteX0" fmla="*/ 18776 w 174202"/>
                    <a:gd name="connsiteY0" fmla="*/ 665576 h 653257"/>
                    <a:gd name="connsiteX1" fmla="*/ 7889 w 174202"/>
                    <a:gd name="connsiteY1" fmla="*/ 656866 h 653257"/>
                    <a:gd name="connsiteX2" fmla="*/ 164670 w 174202"/>
                    <a:gd name="connsiteY2" fmla="*/ 3608 h 653257"/>
                    <a:gd name="connsiteX3" fmla="*/ 179913 w 174202"/>
                    <a:gd name="connsiteY3" fmla="*/ 1430 h 653257"/>
                    <a:gd name="connsiteX4" fmla="*/ 182091 w 174202"/>
                    <a:gd name="connsiteY4" fmla="*/ 16673 h 653257"/>
                    <a:gd name="connsiteX5" fmla="*/ 29664 w 174202"/>
                    <a:gd name="connsiteY5" fmla="*/ 654688 h 653257"/>
                    <a:gd name="connsiteX6" fmla="*/ 18776 w 174202"/>
                    <a:gd name="connsiteY6" fmla="*/ 665576 h 653257"/>
                    <a:gd name="connsiteX7" fmla="*/ 18776 w 174202"/>
                    <a:gd name="connsiteY7" fmla="*/ 665576 h 65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202" h="653257">
                      <a:moveTo>
                        <a:pt x="18776" y="665576"/>
                      </a:moveTo>
                      <a:cubicBezTo>
                        <a:pt x="14421" y="665576"/>
                        <a:pt x="10066" y="661221"/>
                        <a:pt x="7889" y="656866"/>
                      </a:cubicBezTo>
                      <a:cubicBezTo>
                        <a:pt x="-42195" y="269266"/>
                        <a:pt x="162493" y="5785"/>
                        <a:pt x="164670" y="3608"/>
                      </a:cubicBezTo>
                      <a:cubicBezTo>
                        <a:pt x="169026" y="-747"/>
                        <a:pt x="175558" y="-747"/>
                        <a:pt x="179913" y="1430"/>
                      </a:cubicBezTo>
                      <a:cubicBezTo>
                        <a:pt x="184268" y="5785"/>
                        <a:pt x="184268" y="12318"/>
                        <a:pt x="182091" y="16673"/>
                      </a:cubicBezTo>
                      <a:cubicBezTo>
                        <a:pt x="179913" y="18851"/>
                        <a:pt x="-18242" y="275799"/>
                        <a:pt x="29664" y="654688"/>
                      </a:cubicBezTo>
                      <a:cubicBezTo>
                        <a:pt x="29664" y="659043"/>
                        <a:pt x="27486" y="665576"/>
                        <a:pt x="18776" y="665576"/>
                      </a:cubicBezTo>
                      <a:cubicBezTo>
                        <a:pt x="20954" y="665576"/>
                        <a:pt x="20954" y="665576"/>
                        <a:pt x="18776" y="665576"/>
                      </a:cubicBezTo>
                      <a:close/>
                    </a:path>
                  </a:pathLst>
                </a:custGeom>
                <a:solidFill>
                  <a:srgbClr val="333C4B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C60B55B1-BE9B-4048-B2A8-F05E21FA95D7}"/>
                    </a:ext>
                  </a:extLst>
                </p:cNvPr>
                <p:cNvSpPr/>
                <p:nvPr/>
              </p:nvSpPr>
              <p:spPr>
                <a:xfrm>
                  <a:off x="5231981" y="6055269"/>
                  <a:ext cx="610759" cy="1977391"/>
                </a:xfrm>
                <a:custGeom>
                  <a:avLst/>
                  <a:gdLst>
                    <a:gd name="connsiteX0" fmla="*/ 4551 w 610759"/>
                    <a:gd name="connsiteY0" fmla="*/ 2374 h 1977391"/>
                    <a:gd name="connsiteX1" fmla="*/ 19794 w 610759"/>
                    <a:gd name="connsiteY1" fmla="*/ 4551 h 1977391"/>
                    <a:gd name="connsiteX2" fmla="*/ 404435 w 610759"/>
                    <a:gd name="connsiteY2" fmla="*/ 1068157 h 1977391"/>
                    <a:gd name="connsiteX3" fmla="*/ 403443 w 610759"/>
                    <a:gd name="connsiteY3" fmla="*/ 1165598 h 1977391"/>
                    <a:gd name="connsiteX4" fmla="*/ 416717 w 610759"/>
                    <a:gd name="connsiteY4" fmla="*/ 1109476 h 1977391"/>
                    <a:gd name="connsiteX5" fmla="*/ 592485 w 610759"/>
                    <a:gd name="connsiteY5" fmla="*/ 599016 h 1977391"/>
                    <a:gd name="connsiteX6" fmla="*/ 605549 w 610759"/>
                    <a:gd name="connsiteY6" fmla="*/ 594661 h 1977391"/>
                    <a:gd name="connsiteX7" fmla="*/ 609905 w 610759"/>
                    <a:gd name="connsiteY7" fmla="*/ 607726 h 1977391"/>
                    <a:gd name="connsiteX8" fmla="*/ 406003 w 610759"/>
                    <a:gd name="connsiteY8" fmla="*/ 1237678 h 1977391"/>
                    <a:gd name="connsiteX9" fmla="*/ 394802 w 610759"/>
                    <a:gd name="connsiteY9" fmla="*/ 1309621 h 1977391"/>
                    <a:gd name="connsiteX10" fmla="*/ 392765 w 610759"/>
                    <a:gd name="connsiteY10" fmla="*/ 1335452 h 1977391"/>
                    <a:gd name="connsiteX11" fmla="*/ 217949 w 610759"/>
                    <a:gd name="connsiteY11" fmla="*/ 1973036 h 1977391"/>
                    <a:gd name="connsiteX12" fmla="*/ 207061 w 610759"/>
                    <a:gd name="connsiteY12" fmla="*/ 1977391 h 1977391"/>
                    <a:gd name="connsiteX13" fmla="*/ 202706 w 610759"/>
                    <a:gd name="connsiteY13" fmla="*/ 1977391 h 1977391"/>
                    <a:gd name="connsiteX14" fmla="*/ 198351 w 610759"/>
                    <a:gd name="connsiteY14" fmla="*/ 1964326 h 1977391"/>
                    <a:gd name="connsiteX15" fmla="*/ 354713 w 610759"/>
                    <a:gd name="connsiteY15" fmla="*/ 1455742 h 1977391"/>
                    <a:gd name="connsiteX16" fmla="*/ 369254 w 610759"/>
                    <a:gd name="connsiteY16" fmla="*/ 1353496 h 1977391"/>
                    <a:gd name="connsiteX17" fmla="*/ 368198 w 610759"/>
                    <a:gd name="connsiteY17" fmla="*/ 1352440 h 1977391"/>
                    <a:gd name="connsiteX18" fmla="*/ 372786 w 610759"/>
                    <a:gd name="connsiteY18" fmla="*/ 1323875 h 1977391"/>
                    <a:gd name="connsiteX19" fmla="*/ 382081 w 610759"/>
                    <a:gd name="connsiteY19" fmla="*/ 1205730 h 1977391"/>
                    <a:gd name="connsiteX20" fmla="*/ 2374 w 610759"/>
                    <a:gd name="connsiteY20" fmla="*/ 17617 h 1977391"/>
                    <a:gd name="connsiteX21" fmla="*/ 4551 w 610759"/>
                    <a:gd name="connsiteY21" fmla="*/ 2374 h 1977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10759" h="1977391">
                      <a:moveTo>
                        <a:pt x="4551" y="2374"/>
                      </a:moveTo>
                      <a:cubicBezTo>
                        <a:pt x="8906" y="-1981"/>
                        <a:pt x="15439" y="196"/>
                        <a:pt x="19794" y="4551"/>
                      </a:cubicBezTo>
                      <a:cubicBezTo>
                        <a:pt x="300831" y="367518"/>
                        <a:pt x="395980" y="741321"/>
                        <a:pt x="404435" y="1068157"/>
                      </a:cubicBezTo>
                      <a:lnTo>
                        <a:pt x="403443" y="1165598"/>
                      </a:lnTo>
                      <a:lnTo>
                        <a:pt x="416717" y="1109476"/>
                      </a:lnTo>
                      <a:cubicBezTo>
                        <a:pt x="483880" y="856645"/>
                        <a:pt x="590852" y="602283"/>
                        <a:pt x="592485" y="599016"/>
                      </a:cubicBezTo>
                      <a:cubicBezTo>
                        <a:pt x="594662" y="594661"/>
                        <a:pt x="601195" y="590306"/>
                        <a:pt x="605549" y="594661"/>
                      </a:cubicBezTo>
                      <a:cubicBezTo>
                        <a:pt x="609905" y="596838"/>
                        <a:pt x="612082" y="603371"/>
                        <a:pt x="609905" y="607726"/>
                      </a:cubicBezTo>
                      <a:cubicBezTo>
                        <a:pt x="607999" y="611537"/>
                        <a:pt x="462717" y="953783"/>
                        <a:pt x="406003" y="1237678"/>
                      </a:cubicBezTo>
                      <a:lnTo>
                        <a:pt x="394802" y="1309621"/>
                      </a:lnTo>
                      <a:lnTo>
                        <a:pt x="392765" y="1335452"/>
                      </a:lnTo>
                      <a:cubicBezTo>
                        <a:pt x="359778" y="1630731"/>
                        <a:pt x="268441" y="1862527"/>
                        <a:pt x="217949" y="1973036"/>
                      </a:cubicBezTo>
                      <a:cubicBezTo>
                        <a:pt x="213594" y="1975214"/>
                        <a:pt x="211417" y="1977391"/>
                        <a:pt x="207061" y="1977391"/>
                      </a:cubicBezTo>
                      <a:cubicBezTo>
                        <a:pt x="204884" y="1977391"/>
                        <a:pt x="204884" y="1977391"/>
                        <a:pt x="202706" y="1977391"/>
                      </a:cubicBezTo>
                      <a:cubicBezTo>
                        <a:pt x="198351" y="1975214"/>
                        <a:pt x="196174" y="1968681"/>
                        <a:pt x="198351" y="1964326"/>
                      </a:cubicBezTo>
                      <a:cubicBezTo>
                        <a:pt x="241630" y="1871237"/>
                        <a:pt x="314305" y="1689652"/>
                        <a:pt x="354713" y="1455742"/>
                      </a:cubicBezTo>
                      <a:lnTo>
                        <a:pt x="369254" y="1353496"/>
                      </a:lnTo>
                      <a:lnTo>
                        <a:pt x="368198" y="1352440"/>
                      </a:lnTo>
                      <a:lnTo>
                        <a:pt x="372786" y="1323875"/>
                      </a:lnTo>
                      <a:lnTo>
                        <a:pt x="382081" y="1205730"/>
                      </a:lnTo>
                      <a:cubicBezTo>
                        <a:pt x="398140" y="852699"/>
                        <a:pt x="320293" y="428081"/>
                        <a:pt x="2374" y="17617"/>
                      </a:cubicBezTo>
                      <a:cubicBezTo>
                        <a:pt x="-1981" y="13261"/>
                        <a:pt x="196" y="6729"/>
                        <a:pt x="4551" y="237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AC0BD90-F4E3-47A7-9CBC-FAA7B1836194}"/>
                    </a:ext>
                  </a:extLst>
                </p:cNvPr>
                <p:cNvSpPr/>
                <p:nvPr/>
              </p:nvSpPr>
              <p:spPr>
                <a:xfrm>
                  <a:off x="5096315" y="5919603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2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2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2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5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2561" y="7388"/>
                        <a:pt x="301354" y="81424"/>
                        <a:pt x="292644" y="16199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ACCB38E-54CC-4D37-9E50-2409F90641BF}"/>
                    </a:ext>
                  </a:extLst>
                </p:cNvPr>
                <p:cNvSpPr/>
                <p:nvPr/>
              </p:nvSpPr>
              <p:spPr>
                <a:xfrm>
                  <a:off x="5544886" y="6004527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4"/>
                        <a:pt x="161992" y="856"/>
                      </a:cubicBezTo>
                      <a:cubicBezTo>
                        <a:pt x="244739" y="9566"/>
                        <a:pt x="301355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088EECB-9D65-4ABB-A07E-727C4A9CCF96}"/>
                    </a:ext>
                  </a:extLst>
                </p:cNvPr>
                <p:cNvSpPr/>
                <p:nvPr/>
              </p:nvSpPr>
              <p:spPr>
                <a:xfrm>
                  <a:off x="5684247" y="6533666"/>
                  <a:ext cx="283078" cy="283078"/>
                </a:xfrm>
                <a:custGeom>
                  <a:avLst/>
                  <a:gdLst>
                    <a:gd name="connsiteX0" fmla="*/ 292645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3 w 283078"/>
                    <a:gd name="connsiteY3" fmla="*/ 856 h 283078"/>
                    <a:gd name="connsiteX4" fmla="*/ 292645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5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3" y="856"/>
                      </a:cubicBezTo>
                      <a:cubicBezTo>
                        <a:pt x="242561" y="9566"/>
                        <a:pt x="301355" y="81424"/>
                        <a:pt x="292645" y="161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F1865FE-BBD6-4EFB-90DC-0BA2B2311C7F}"/>
                    </a:ext>
                  </a:extLst>
                </p:cNvPr>
                <p:cNvSpPr/>
                <p:nvPr/>
              </p:nvSpPr>
              <p:spPr>
                <a:xfrm>
                  <a:off x="5100670" y="6435677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2561" y="9566"/>
                        <a:pt x="301354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11B22F01-C349-462E-AC5F-C74E3D64182A}"/>
                    </a:ext>
                  </a:extLst>
                </p:cNvPr>
                <p:cNvSpPr/>
                <p:nvPr/>
              </p:nvSpPr>
              <p:spPr>
                <a:xfrm>
                  <a:off x="5229144" y="7054095"/>
                  <a:ext cx="283078" cy="283078"/>
                </a:xfrm>
                <a:custGeom>
                  <a:avLst/>
                  <a:gdLst>
                    <a:gd name="connsiteX0" fmla="*/ 292644 w 283078"/>
                    <a:gd name="connsiteY0" fmla="*/ 161993 h 283078"/>
                    <a:gd name="connsiteX1" fmla="*/ 131507 w 283078"/>
                    <a:gd name="connsiteY1" fmla="*/ 292644 h 283078"/>
                    <a:gd name="connsiteX2" fmla="*/ 856 w 283078"/>
                    <a:gd name="connsiteY2" fmla="*/ 131507 h 283078"/>
                    <a:gd name="connsiteX3" fmla="*/ 161992 w 283078"/>
                    <a:gd name="connsiteY3" fmla="*/ 856 h 283078"/>
                    <a:gd name="connsiteX4" fmla="*/ 292644 w 283078"/>
                    <a:gd name="connsiteY4" fmla="*/ 161993 h 28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78" h="283078">
                      <a:moveTo>
                        <a:pt x="292644" y="161993"/>
                      </a:moveTo>
                      <a:cubicBezTo>
                        <a:pt x="283934" y="242561"/>
                        <a:pt x="212076" y="301354"/>
                        <a:pt x="131507" y="292644"/>
                      </a:cubicBezTo>
                      <a:cubicBezTo>
                        <a:pt x="50939" y="283934"/>
                        <a:pt x="-7854" y="212076"/>
                        <a:pt x="856" y="131507"/>
                      </a:cubicBezTo>
                      <a:cubicBezTo>
                        <a:pt x="9566" y="50939"/>
                        <a:pt x="81424" y="-7855"/>
                        <a:pt x="161992" y="856"/>
                      </a:cubicBezTo>
                      <a:cubicBezTo>
                        <a:pt x="244739" y="9566"/>
                        <a:pt x="301355" y="81424"/>
                        <a:pt x="292644" y="1619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17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80E920-5BE0-4F11-972F-98E57FB4B5DF}"/>
                </a:ext>
              </a:extLst>
            </p:cNvPr>
            <p:cNvGrpSpPr/>
            <p:nvPr/>
          </p:nvGrpSpPr>
          <p:grpSpPr>
            <a:xfrm rot="262840">
              <a:off x="9922309" y="6046790"/>
              <a:ext cx="700304" cy="1244936"/>
              <a:chOff x="1704725" y="5707061"/>
              <a:chExt cx="1197640" cy="2129055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2036EF2-CC10-4A60-A4BD-6AB051F331C4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57148D2-1209-4230-92CE-7FBC123A6E59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1416FE-91CD-4BD9-9715-934F61247815}"/>
                </a:ext>
              </a:extLst>
            </p:cNvPr>
            <p:cNvGrpSpPr/>
            <p:nvPr/>
          </p:nvGrpSpPr>
          <p:grpSpPr>
            <a:xfrm rot="3886594">
              <a:off x="9386235" y="6329629"/>
              <a:ext cx="750720" cy="732184"/>
              <a:chOff x="-309627" y="6497504"/>
              <a:chExt cx="1763796" cy="172024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B4976ED-6B09-4A0B-827B-02F72ACE119B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08F538C-4002-4F8C-9655-23D064FA1046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16C69F-D6D1-4B92-B58B-44031A0BCAC2}"/>
                </a:ext>
              </a:extLst>
            </p:cNvPr>
            <p:cNvGrpSpPr/>
            <p:nvPr/>
          </p:nvGrpSpPr>
          <p:grpSpPr>
            <a:xfrm rot="3493196">
              <a:off x="10513856" y="6335665"/>
              <a:ext cx="659318" cy="643039"/>
              <a:chOff x="-309627" y="6497504"/>
              <a:chExt cx="1763796" cy="172024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6A4FA27-BDAB-48A1-B73F-F34A03FD7D4B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C514580-9437-4CCF-8EB2-F0EA8C03DCF1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50E7D4-F3F9-4C6F-A84D-6F8C4DDFCF1D}"/>
                </a:ext>
              </a:extLst>
            </p:cNvPr>
            <p:cNvGrpSpPr/>
            <p:nvPr/>
          </p:nvGrpSpPr>
          <p:grpSpPr>
            <a:xfrm rot="2272986">
              <a:off x="11272739" y="6289183"/>
              <a:ext cx="723381" cy="705520"/>
              <a:chOff x="-309627" y="6497504"/>
              <a:chExt cx="1763796" cy="1720246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B20EF88-7919-492C-8D0D-88A03993FC02}"/>
                  </a:ext>
                </a:extLst>
              </p:cNvPr>
              <p:cNvSpPr/>
              <p:nvPr/>
            </p:nvSpPr>
            <p:spPr>
              <a:xfrm>
                <a:off x="-309627" y="6497504"/>
                <a:ext cx="1763796" cy="1720246"/>
              </a:xfrm>
              <a:custGeom>
                <a:avLst/>
                <a:gdLst>
                  <a:gd name="connsiteX0" fmla="*/ 1391439 w 1763796"/>
                  <a:gd name="connsiteY0" fmla="*/ 450748 h 1720245"/>
                  <a:gd name="connsiteX1" fmla="*/ 1628790 w 1763796"/>
                  <a:gd name="connsiteY1" fmla="*/ 1565641 h 1720245"/>
                  <a:gd name="connsiteX2" fmla="*/ 505186 w 1763796"/>
                  <a:gd name="connsiteY2" fmla="*/ 1371842 h 1720245"/>
                  <a:gd name="connsiteX3" fmla="*/ 0 w 1763796"/>
                  <a:gd name="connsiteY3" fmla="*/ 0 h 1720245"/>
                  <a:gd name="connsiteX4" fmla="*/ 1391439 w 1763796"/>
                  <a:gd name="connsiteY4" fmla="*/ 450748 h 1720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3796" h="1720245">
                    <a:moveTo>
                      <a:pt x="1391439" y="450748"/>
                    </a:moveTo>
                    <a:cubicBezTo>
                      <a:pt x="1842187" y="884075"/>
                      <a:pt x="1872673" y="1310871"/>
                      <a:pt x="1628790" y="1565641"/>
                    </a:cubicBezTo>
                    <a:cubicBezTo>
                      <a:pt x="1384907" y="1820412"/>
                      <a:pt x="955934" y="1805169"/>
                      <a:pt x="505186" y="1371842"/>
                    </a:cubicBezTo>
                    <a:cubicBezTo>
                      <a:pt x="56616" y="940691"/>
                      <a:pt x="0" y="0"/>
                      <a:pt x="0" y="0"/>
                    </a:cubicBezTo>
                    <a:cubicBezTo>
                      <a:pt x="0" y="0"/>
                      <a:pt x="940691" y="19598"/>
                      <a:pt x="1391439" y="450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B3118D0-6C9D-44D0-8083-896D6CE4E609}"/>
                  </a:ext>
                </a:extLst>
              </p:cNvPr>
              <p:cNvSpPr/>
              <p:nvPr/>
            </p:nvSpPr>
            <p:spPr>
              <a:xfrm>
                <a:off x="-72277" y="6801813"/>
                <a:ext cx="1524268" cy="1393617"/>
              </a:xfrm>
              <a:custGeom>
                <a:avLst/>
                <a:gdLst>
                  <a:gd name="connsiteX0" fmla="*/ 1530801 w 1524268"/>
                  <a:gd name="connsiteY0" fmla="*/ 1372386 h 1393616"/>
                  <a:gd name="connsiteX1" fmla="*/ 1199817 w 1524268"/>
                  <a:gd name="connsiteY1" fmla="*/ 1054467 h 1393616"/>
                  <a:gd name="connsiteX2" fmla="*/ 1191107 w 1524268"/>
                  <a:gd name="connsiteY2" fmla="*/ 608074 h 1393616"/>
                  <a:gd name="connsiteX3" fmla="*/ 1175864 w 1524268"/>
                  <a:gd name="connsiteY3" fmla="*/ 592832 h 1393616"/>
                  <a:gd name="connsiteX4" fmla="*/ 1160622 w 1524268"/>
                  <a:gd name="connsiteY4" fmla="*/ 608074 h 1393616"/>
                  <a:gd name="connsiteX5" fmla="*/ 1169332 w 1524268"/>
                  <a:gd name="connsiteY5" fmla="*/ 1023982 h 1393616"/>
                  <a:gd name="connsiteX6" fmla="*/ 1080053 w 1524268"/>
                  <a:gd name="connsiteY6" fmla="*/ 939058 h 1393616"/>
                  <a:gd name="connsiteX7" fmla="*/ 1080053 w 1524268"/>
                  <a:gd name="connsiteY7" fmla="*/ 939058 h 1393616"/>
                  <a:gd name="connsiteX8" fmla="*/ 901496 w 1524268"/>
                  <a:gd name="connsiteY8" fmla="*/ 767034 h 1393616"/>
                  <a:gd name="connsiteX9" fmla="*/ 890608 w 1524268"/>
                  <a:gd name="connsiteY9" fmla="*/ 320641 h 1393616"/>
                  <a:gd name="connsiteX10" fmla="*/ 875366 w 1524268"/>
                  <a:gd name="connsiteY10" fmla="*/ 305398 h 1393616"/>
                  <a:gd name="connsiteX11" fmla="*/ 860123 w 1524268"/>
                  <a:gd name="connsiteY11" fmla="*/ 320641 h 1393616"/>
                  <a:gd name="connsiteX12" fmla="*/ 868833 w 1524268"/>
                  <a:gd name="connsiteY12" fmla="*/ 736548 h 1393616"/>
                  <a:gd name="connsiteX13" fmla="*/ 779554 w 1524268"/>
                  <a:gd name="connsiteY13" fmla="*/ 651625 h 1393616"/>
                  <a:gd name="connsiteX14" fmla="*/ 779554 w 1524268"/>
                  <a:gd name="connsiteY14" fmla="*/ 651625 h 1393616"/>
                  <a:gd name="connsiteX15" fmla="*/ 600997 w 1524268"/>
                  <a:gd name="connsiteY15" fmla="*/ 479600 h 1393616"/>
                  <a:gd name="connsiteX16" fmla="*/ 590110 w 1524268"/>
                  <a:gd name="connsiteY16" fmla="*/ 33207 h 1393616"/>
                  <a:gd name="connsiteX17" fmla="*/ 574867 w 1524268"/>
                  <a:gd name="connsiteY17" fmla="*/ 17965 h 1393616"/>
                  <a:gd name="connsiteX18" fmla="*/ 574867 w 1524268"/>
                  <a:gd name="connsiteY18" fmla="*/ 17965 h 1393616"/>
                  <a:gd name="connsiteX19" fmla="*/ 559624 w 1524268"/>
                  <a:gd name="connsiteY19" fmla="*/ 33207 h 1393616"/>
                  <a:gd name="connsiteX20" fmla="*/ 568334 w 1524268"/>
                  <a:gd name="connsiteY20" fmla="*/ 451292 h 1393616"/>
                  <a:gd name="connsiteX21" fmla="*/ 104521 w 1524268"/>
                  <a:gd name="connsiteY21" fmla="*/ 4899 h 1393616"/>
                  <a:gd name="connsiteX22" fmla="*/ 82746 w 1524268"/>
                  <a:gd name="connsiteY22" fmla="*/ 4899 h 1393616"/>
                  <a:gd name="connsiteX23" fmla="*/ 82746 w 1524268"/>
                  <a:gd name="connsiteY23" fmla="*/ 26675 h 1393616"/>
                  <a:gd name="connsiteX24" fmla="*/ 431150 w 1524268"/>
                  <a:gd name="connsiteY24" fmla="*/ 362014 h 1393616"/>
                  <a:gd name="connsiteX25" fmla="*/ 15243 w 1524268"/>
                  <a:gd name="connsiteY25" fmla="*/ 370724 h 1393616"/>
                  <a:gd name="connsiteX26" fmla="*/ 0 w 1524268"/>
                  <a:gd name="connsiteY26" fmla="*/ 385967 h 1393616"/>
                  <a:gd name="connsiteX27" fmla="*/ 15243 w 1524268"/>
                  <a:gd name="connsiteY27" fmla="*/ 401209 h 1393616"/>
                  <a:gd name="connsiteX28" fmla="*/ 15243 w 1524268"/>
                  <a:gd name="connsiteY28" fmla="*/ 401209 h 1393616"/>
                  <a:gd name="connsiteX29" fmla="*/ 461636 w 1524268"/>
                  <a:gd name="connsiteY29" fmla="*/ 392499 h 1393616"/>
                  <a:gd name="connsiteX30" fmla="*/ 729471 w 1524268"/>
                  <a:gd name="connsiteY30" fmla="*/ 651625 h 1393616"/>
                  <a:gd name="connsiteX31" fmla="*/ 313564 w 1524268"/>
                  <a:gd name="connsiteY31" fmla="*/ 660335 h 1393616"/>
                  <a:gd name="connsiteX32" fmla="*/ 298321 w 1524268"/>
                  <a:gd name="connsiteY32" fmla="*/ 675578 h 1393616"/>
                  <a:gd name="connsiteX33" fmla="*/ 313564 w 1524268"/>
                  <a:gd name="connsiteY33" fmla="*/ 690820 h 1393616"/>
                  <a:gd name="connsiteX34" fmla="*/ 313564 w 1524268"/>
                  <a:gd name="connsiteY34" fmla="*/ 690820 h 1393616"/>
                  <a:gd name="connsiteX35" fmla="*/ 759957 w 1524268"/>
                  <a:gd name="connsiteY35" fmla="*/ 682110 h 1393616"/>
                  <a:gd name="connsiteX36" fmla="*/ 871011 w 1524268"/>
                  <a:gd name="connsiteY36" fmla="*/ 788809 h 1393616"/>
                  <a:gd name="connsiteX37" fmla="*/ 871011 w 1524268"/>
                  <a:gd name="connsiteY37" fmla="*/ 788809 h 1393616"/>
                  <a:gd name="connsiteX38" fmla="*/ 1029970 w 1524268"/>
                  <a:gd name="connsiteY38" fmla="*/ 941236 h 1393616"/>
                  <a:gd name="connsiteX39" fmla="*/ 614062 w 1524268"/>
                  <a:gd name="connsiteY39" fmla="*/ 949946 h 1393616"/>
                  <a:gd name="connsiteX40" fmla="*/ 598820 w 1524268"/>
                  <a:gd name="connsiteY40" fmla="*/ 965189 h 1393616"/>
                  <a:gd name="connsiteX41" fmla="*/ 614062 w 1524268"/>
                  <a:gd name="connsiteY41" fmla="*/ 980431 h 1393616"/>
                  <a:gd name="connsiteX42" fmla="*/ 614062 w 1524268"/>
                  <a:gd name="connsiteY42" fmla="*/ 980431 h 1393616"/>
                  <a:gd name="connsiteX43" fmla="*/ 1060455 w 1524268"/>
                  <a:gd name="connsiteY43" fmla="*/ 971721 h 1393616"/>
                  <a:gd name="connsiteX44" fmla="*/ 1506848 w 1524268"/>
                  <a:gd name="connsiteY44" fmla="*/ 1400694 h 1393616"/>
                  <a:gd name="connsiteX45" fmla="*/ 1517736 w 1524268"/>
                  <a:gd name="connsiteY45" fmla="*/ 1405049 h 1393616"/>
                  <a:gd name="connsiteX46" fmla="*/ 1528624 w 1524268"/>
                  <a:gd name="connsiteY46" fmla="*/ 1400694 h 1393616"/>
                  <a:gd name="connsiteX47" fmla="*/ 1530801 w 1524268"/>
                  <a:gd name="connsiteY47" fmla="*/ 1372386 h 139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524268" h="1393616">
                    <a:moveTo>
                      <a:pt x="1530801" y="1372386"/>
                    </a:moveTo>
                    <a:lnTo>
                      <a:pt x="1199817" y="1054467"/>
                    </a:lnTo>
                    <a:lnTo>
                      <a:pt x="1191107" y="608074"/>
                    </a:lnTo>
                    <a:cubicBezTo>
                      <a:pt x="1191107" y="599364"/>
                      <a:pt x="1184574" y="592832"/>
                      <a:pt x="1175864" y="592832"/>
                    </a:cubicBezTo>
                    <a:cubicBezTo>
                      <a:pt x="1167154" y="592832"/>
                      <a:pt x="1160622" y="599364"/>
                      <a:pt x="1160622" y="608074"/>
                    </a:cubicBezTo>
                    <a:lnTo>
                      <a:pt x="1169332" y="1023982"/>
                    </a:lnTo>
                    <a:lnTo>
                      <a:pt x="1080053" y="939058"/>
                    </a:lnTo>
                    <a:cubicBezTo>
                      <a:pt x="1080053" y="939058"/>
                      <a:pt x="1080053" y="939058"/>
                      <a:pt x="1080053" y="939058"/>
                    </a:cubicBezTo>
                    <a:lnTo>
                      <a:pt x="901496" y="767034"/>
                    </a:lnTo>
                    <a:lnTo>
                      <a:pt x="890608" y="320641"/>
                    </a:lnTo>
                    <a:cubicBezTo>
                      <a:pt x="890608" y="311931"/>
                      <a:pt x="884076" y="305398"/>
                      <a:pt x="875366" y="305398"/>
                    </a:cubicBezTo>
                    <a:cubicBezTo>
                      <a:pt x="866656" y="305398"/>
                      <a:pt x="860123" y="311931"/>
                      <a:pt x="860123" y="320641"/>
                    </a:cubicBezTo>
                    <a:lnTo>
                      <a:pt x="868833" y="736548"/>
                    </a:lnTo>
                    <a:lnTo>
                      <a:pt x="779554" y="651625"/>
                    </a:lnTo>
                    <a:cubicBezTo>
                      <a:pt x="779554" y="651625"/>
                      <a:pt x="779554" y="651625"/>
                      <a:pt x="779554" y="651625"/>
                    </a:cubicBezTo>
                    <a:lnTo>
                      <a:pt x="600997" y="479600"/>
                    </a:lnTo>
                    <a:lnTo>
                      <a:pt x="590110" y="33207"/>
                    </a:lnTo>
                    <a:cubicBezTo>
                      <a:pt x="590110" y="24497"/>
                      <a:pt x="583577" y="17965"/>
                      <a:pt x="574867" y="17965"/>
                    </a:cubicBezTo>
                    <a:cubicBezTo>
                      <a:pt x="574867" y="17965"/>
                      <a:pt x="574867" y="17965"/>
                      <a:pt x="574867" y="17965"/>
                    </a:cubicBezTo>
                    <a:cubicBezTo>
                      <a:pt x="566157" y="17965"/>
                      <a:pt x="559624" y="24497"/>
                      <a:pt x="559624" y="33207"/>
                    </a:cubicBezTo>
                    <a:lnTo>
                      <a:pt x="568334" y="451292"/>
                    </a:lnTo>
                    <a:lnTo>
                      <a:pt x="104521" y="4899"/>
                    </a:lnTo>
                    <a:cubicBezTo>
                      <a:pt x="97989" y="-1633"/>
                      <a:pt x="89279" y="-1633"/>
                      <a:pt x="82746" y="4899"/>
                    </a:cubicBezTo>
                    <a:cubicBezTo>
                      <a:pt x="76213" y="11432"/>
                      <a:pt x="76213" y="20142"/>
                      <a:pt x="82746" y="26675"/>
                    </a:cubicBezTo>
                    <a:lnTo>
                      <a:pt x="431150" y="362014"/>
                    </a:lnTo>
                    <a:lnTo>
                      <a:pt x="15243" y="370724"/>
                    </a:lnTo>
                    <a:cubicBezTo>
                      <a:pt x="6533" y="370724"/>
                      <a:pt x="0" y="377256"/>
                      <a:pt x="0" y="385967"/>
                    </a:cubicBezTo>
                    <a:cubicBezTo>
                      <a:pt x="0" y="394677"/>
                      <a:pt x="6533" y="401209"/>
                      <a:pt x="15243" y="401209"/>
                    </a:cubicBezTo>
                    <a:cubicBezTo>
                      <a:pt x="15243" y="401209"/>
                      <a:pt x="15243" y="401209"/>
                      <a:pt x="15243" y="401209"/>
                    </a:cubicBezTo>
                    <a:lnTo>
                      <a:pt x="461636" y="392499"/>
                    </a:lnTo>
                    <a:lnTo>
                      <a:pt x="729471" y="651625"/>
                    </a:lnTo>
                    <a:lnTo>
                      <a:pt x="313564" y="660335"/>
                    </a:lnTo>
                    <a:cubicBezTo>
                      <a:pt x="304854" y="660335"/>
                      <a:pt x="298321" y="666867"/>
                      <a:pt x="298321" y="675578"/>
                    </a:cubicBezTo>
                    <a:cubicBezTo>
                      <a:pt x="298321" y="684288"/>
                      <a:pt x="304854" y="690820"/>
                      <a:pt x="313564" y="690820"/>
                    </a:cubicBezTo>
                    <a:cubicBezTo>
                      <a:pt x="313564" y="690820"/>
                      <a:pt x="313564" y="690820"/>
                      <a:pt x="313564" y="690820"/>
                    </a:cubicBezTo>
                    <a:lnTo>
                      <a:pt x="759957" y="682110"/>
                    </a:lnTo>
                    <a:lnTo>
                      <a:pt x="871011" y="788809"/>
                    </a:lnTo>
                    <a:cubicBezTo>
                      <a:pt x="871011" y="788809"/>
                      <a:pt x="871011" y="788809"/>
                      <a:pt x="871011" y="788809"/>
                    </a:cubicBezTo>
                    <a:lnTo>
                      <a:pt x="1029970" y="941236"/>
                    </a:lnTo>
                    <a:lnTo>
                      <a:pt x="614062" y="949946"/>
                    </a:lnTo>
                    <a:cubicBezTo>
                      <a:pt x="605352" y="949946"/>
                      <a:pt x="598820" y="956478"/>
                      <a:pt x="598820" y="965189"/>
                    </a:cubicBezTo>
                    <a:cubicBezTo>
                      <a:pt x="598820" y="973899"/>
                      <a:pt x="605352" y="980431"/>
                      <a:pt x="614062" y="980431"/>
                    </a:cubicBezTo>
                    <a:cubicBezTo>
                      <a:pt x="614062" y="980431"/>
                      <a:pt x="614062" y="980431"/>
                      <a:pt x="614062" y="980431"/>
                    </a:cubicBezTo>
                    <a:lnTo>
                      <a:pt x="1060455" y="971721"/>
                    </a:lnTo>
                    <a:lnTo>
                      <a:pt x="1506848" y="1400694"/>
                    </a:lnTo>
                    <a:cubicBezTo>
                      <a:pt x="1509026" y="1402871"/>
                      <a:pt x="1513381" y="1405049"/>
                      <a:pt x="1517736" y="1405049"/>
                    </a:cubicBezTo>
                    <a:cubicBezTo>
                      <a:pt x="1522091" y="1405049"/>
                      <a:pt x="1526446" y="1402871"/>
                      <a:pt x="1528624" y="1400694"/>
                    </a:cubicBezTo>
                    <a:cubicBezTo>
                      <a:pt x="1535156" y="1387629"/>
                      <a:pt x="1535156" y="1378919"/>
                      <a:pt x="1530801" y="13723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F0326-0581-4E25-9F24-2099935F1D96}"/>
                </a:ext>
              </a:extLst>
            </p:cNvPr>
            <p:cNvGrpSpPr/>
            <p:nvPr/>
          </p:nvGrpSpPr>
          <p:grpSpPr>
            <a:xfrm rot="2492765">
              <a:off x="10995797" y="6235142"/>
              <a:ext cx="516653" cy="918458"/>
              <a:chOff x="1704725" y="5707061"/>
              <a:chExt cx="1197640" cy="212905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8E5DB90-18C3-4994-8962-C6FC8ADB7DAB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2B0442-02A5-4531-81B6-79BA05D99765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A690C5-A73C-4EB1-9C86-36603BE542F8}"/>
                </a:ext>
              </a:extLst>
            </p:cNvPr>
            <p:cNvGrpSpPr/>
            <p:nvPr/>
          </p:nvGrpSpPr>
          <p:grpSpPr>
            <a:xfrm rot="21012104">
              <a:off x="11777503" y="6201304"/>
              <a:ext cx="516653" cy="918458"/>
              <a:chOff x="1704725" y="5707061"/>
              <a:chExt cx="1197640" cy="2129055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A072400-9220-4051-9822-BB2E344544BD}"/>
                  </a:ext>
                </a:extLst>
              </p:cNvPr>
              <p:cNvSpPr/>
              <p:nvPr/>
            </p:nvSpPr>
            <p:spPr>
              <a:xfrm>
                <a:off x="1704725" y="5707061"/>
                <a:ext cx="1197640" cy="1981549"/>
              </a:xfrm>
              <a:custGeom>
                <a:avLst/>
                <a:gdLst>
                  <a:gd name="connsiteX0" fmla="*/ 1153949 w 1197639"/>
                  <a:gd name="connsiteY0" fmla="*/ 975532 h 1981548"/>
                  <a:gd name="connsiteX1" fmla="*/ 844740 w 1197639"/>
                  <a:gd name="connsiteY1" fmla="*/ 1964129 h 1981548"/>
                  <a:gd name="connsiteX2" fmla="*/ 41233 w 1197639"/>
                  <a:gd name="connsiteY2" fmla="*/ 1310871 h 1981548"/>
                  <a:gd name="connsiteX3" fmla="*/ 252453 w 1197639"/>
                  <a:gd name="connsiteY3" fmla="*/ 0 h 1981548"/>
                  <a:gd name="connsiteX4" fmla="*/ 1153949 w 1197639"/>
                  <a:gd name="connsiteY4" fmla="*/ 975532 h 198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39" h="1981548">
                    <a:moveTo>
                      <a:pt x="1153949" y="975532"/>
                    </a:moveTo>
                    <a:cubicBezTo>
                      <a:pt x="1317264" y="1517736"/>
                      <a:pt x="1151771" y="1872673"/>
                      <a:pt x="844740" y="1964129"/>
                    </a:cubicBezTo>
                    <a:cubicBezTo>
                      <a:pt x="537709" y="2055585"/>
                      <a:pt x="204548" y="1853075"/>
                      <a:pt x="41233" y="1310871"/>
                    </a:cubicBezTo>
                    <a:cubicBezTo>
                      <a:pt x="-122081" y="768667"/>
                      <a:pt x="252453" y="0"/>
                      <a:pt x="252453" y="0"/>
                    </a:cubicBezTo>
                    <a:cubicBezTo>
                      <a:pt x="252453" y="0"/>
                      <a:pt x="990635" y="433328"/>
                      <a:pt x="1153949" y="975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1176BD4-E825-4E60-B3D0-F8B90C1CDAB7}"/>
                  </a:ext>
                </a:extLst>
              </p:cNvPr>
              <p:cNvSpPr/>
              <p:nvPr/>
            </p:nvSpPr>
            <p:spPr>
              <a:xfrm>
                <a:off x="1840952" y="6094095"/>
                <a:ext cx="827460" cy="1742021"/>
              </a:xfrm>
              <a:custGeom>
                <a:avLst/>
                <a:gdLst>
                  <a:gd name="connsiteX0" fmla="*/ 832632 w 827460"/>
                  <a:gd name="connsiteY0" fmla="*/ 952145 h 1742020"/>
                  <a:gd name="connsiteX1" fmla="*/ 815211 w 827460"/>
                  <a:gd name="connsiteY1" fmla="*/ 958678 h 1742020"/>
                  <a:gd name="connsiteX2" fmla="*/ 636654 w 827460"/>
                  <a:gd name="connsiteY2" fmla="*/ 1289662 h 1742020"/>
                  <a:gd name="connsiteX3" fmla="*/ 603991 w 827460"/>
                  <a:gd name="connsiteY3" fmla="*/ 1182963 h 1742020"/>
                  <a:gd name="connsiteX4" fmla="*/ 603991 w 827460"/>
                  <a:gd name="connsiteY4" fmla="*/ 1182963 h 1742020"/>
                  <a:gd name="connsiteX5" fmla="*/ 538666 w 827460"/>
                  <a:gd name="connsiteY5" fmla="*/ 967388 h 1742020"/>
                  <a:gd name="connsiteX6" fmla="*/ 730288 w 827460"/>
                  <a:gd name="connsiteY6" fmla="*/ 610274 h 1742020"/>
                  <a:gd name="connsiteX7" fmla="*/ 723755 w 827460"/>
                  <a:gd name="connsiteY7" fmla="*/ 592854 h 1742020"/>
                  <a:gd name="connsiteX8" fmla="*/ 706335 w 827460"/>
                  <a:gd name="connsiteY8" fmla="*/ 599386 h 1742020"/>
                  <a:gd name="connsiteX9" fmla="*/ 527778 w 827460"/>
                  <a:gd name="connsiteY9" fmla="*/ 932548 h 1742020"/>
                  <a:gd name="connsiteX10" fmla="*/ 429789 w 827460"/>
                  <a:gd name="connsiteY10" fmla="*/ 608096 h 1742020"/>
                  <a:gd name="connsiteX11" fmla="*/ 621412 w 827460"/>
                  <a:gd name="connsiteY11" fmla="*/ 250982 h 1742020"/>
                  <a:gd name="connsiteX12" fmla="*/ 614879 w 827460"/>
                  <a:gd name="connsiteY12" fmla="*/ 233562 h 1742020"/>
                  <a:gd name="connsiteX13" fmla="*/ 597459 w 827460"/>
                  <a:gd name="connsiteY13" fmla="*/ 240094 h 1742020"/>
                  <a:gd name="connsiteX14" fmla="*/ 418902 w 827460"/>
                  <a:gd name="connsiteY14" fmla="*/ 568901 h 1742020"/>
                  <a:gd name="connsiteX15" fmla="*/ 251232 w 827460"/>
                  <a:gd name="connsiteY15" fmla="*/ 9276 h 1742020"/>
                  <a:gd name="connsiteX16" fmla="*/ 233812 w 827460"/>
                  <a:gd name="connsiteY16" fmla="*/ 566 h 1742020"/>
                  <a:gd name="connsiteX17" fmla="*/ 225102 w 827460"/>
                  <a:gd name="connsiteY17" fmla="*/ 17987 h 1742020"/>
                  <a:gd name="connsiteX18" fmla="*/ 351398 w 827460"/>
                  <a:gd name="connsiteY18" fmla="*/ 438249 h 1742020"/>
                  <a:gd name="connsiteX19" fmla="*/ 18237 w 827460"/>
                  <a:gd name="connsiteY19" fmla="*/ 259692 h 1742020"/>
                  <a:gd name="connsiteX20" fmla="*/ 817 w 827460"/>
                  <a:gd name="connsiteY20" fmla="*/ 266225 h 1742020"/>
                  <a:gd name="connsiteX21" fmla="*/ 7349 w 827460"/>
                  <a:gd name="connsiteY21" fmla="*/ 283645 h 1742020"/>
                  <a:gd name="connsiteX22" fmla="*/ 364463 w 827460"/>
                  <a:gd name="connsiteY22" fmla="*/ 475267 h 1742020"/>
                  <a:gd name="connsiteX23" fmla="*/ 403659 w 827460"/>
                  <a:gd name="connsiteY23" fmla="*/ 608096 h 1742020"/>
                  <a:gd name="connsiteX24" fmla="*/ 403659 w 827460"/>
                  <a:gd name="connsiteY24" fmla="*/ 608096 h 1742020"/>
                  <a:gd name="connsiteX25" fmla="*/ 460275 w 827460"/>
                  <a:gd name="connsiteY25" fmla="*/ 799719 h 1742020"/>
                  <a:gd name="connsiteX26" fmla="*/ 127113 w 827460"/>
                  <a:gd name="connsiteY26" fmla="*/ 621161 h 1742020"/>
                  <a:gd name="connsiteX27" fmla="*/ 109693 w 827460"/>
                  <a:gd name="connsiteY27" fmla="*/ 627694 h 1742020"/>
                  <a:gd name="connsiteX28" fmla="*/ 116225 w 827460"/>
                  <a:gd name="connsiteY28" fmla="*/ 645114 h 1742020"/>
                  <a:gd name="connsiteX29" fmla="*/ 473340 w 827460"/>
                  <a:gd name="connsiteY29" fmla="*/ 836736 h 1742020"/>
                  <a:gd name="connsiteX30" fmla="*/ 512535 w 827460"/>
                  <a:gd name="connsiteY30" fmla="*/ 969566 h 1742020"/>
                  <a:gd name="connsiteX31" fmla="*/ 512535 w 827460"/>
                  <a:gd name="connsiteY31" fmla="*/ 969566 h 1742020"/>
                  <a:gd name="connsiteX32" fmla="*/ 569151 w 827460"/>
                  <a:gd name="connsiteY32" fmla="*/ 1161188 h 1742020"/>
                  <a:gd name="connsiteX33" fmla="*/ 235989 w 827460"/>
                  <a:gd name="connsiteY33" fmla="*/ 982631 h 1742020"/>
                  <a:gd name="connsiteX34" fmla="*/ 218569 w 827460"/>
                  <a:gd name="connsiteY34" fmla="*/ 989163 h 1742020"/>
                  <a:gd name="connsiteX35" fmla="*/ 225102 w 827460"/>
                  <a:gd name="connsiteY35" fmla="*/ 1006584 h 1742020"/>
                  <a:gd name="connsiteX36" fmla="*/ 582216 w 827460"/>
                  <a:gd name="connsiteY36" fmla="*/ 1198206 h 1742020"/>
                  <a:gd name="connsiteX37" fmla="*/ 745531 w 827460"/>
                  <a:gd name="connsiteY37" fmla="*/ 1738233 h 1742020"/>
                  <a:gd name="connsiteX38" fmla="*/ 758596 w 827460"/>
                  <a:gd name="connsiteY38" fmla="*/ 1746943 h 1742020"/>
                  <a:gd name="connsiteX39" fmla="*/ 762951 w 827460"/>
                  <a:gd name="connsiteY39" fmla="*/ 1746943 h 1742020"/>
                  <a:gd name="connsiteX40" fmla="*/ 771661 w 827460"/>
                  <a:gd name="connsiteY40" fmla="*/ 1729522 h 1742020"/>
                  <a:gd name="connsiteX41" fmla="*/ 651897 w 827460"/>
                  <a:gd name="connsiteY41" fmla="*/ 1328858 h 1742020"/>
                  <a:gd name="connsiteX42" fmla="*/ 843519 w 827460"/>
                  <a:gd name="connsiteY42" fmla="*/ 971743 h 1742020"/>
                  <a:gd name="connsiteX43" fmla="*/ 832632 w 827460"/>
                  <a:gd name="connsiteY43" fmla="*/ 952145 h 174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27460" h="1742020">
                    <a:moveTo>
                      <a:pt x="832632" y="952145"/>
                    </a:moveTo>
                    <a:cubicBezTo>
                      <a:pt x="826099" y="947790"/>
                      <a:pt x="817389" y="949968"/>
                      <a:pt x="815211" y="958678"/>
                    </a:cubicBezTo>
                    <a:lnTo>
                      <a:pt x="636654" y="1289662"/>
                    </a:lnTo>
                    <a:lnTo>
                      <a:pt x="603991" y="1182963"/>
                    </a:lnTo>
                    <a:cubicBezTo>
                      <a:pt x="603991" y="1182963"/>
                      <a:pt x="603991" y="1182963"/>
                      <a:pt x="603991" y="1182963"/>
                    </a:cubicBezTo>
                    <a:lnTo>
                      <a:pt x="538666" y="967388"/>
                    </a:lnTo>
                    <a:lnTo>
                      <a:pt x="730288" y="610274"/>
                    </a:lnTo>
                    <a:cubicBezTo>
                      <a:pt x="734643" y="603741"/>
                      <a:pt x="730288" y="595031"/>
                      <a:pt x="723755" y="592854"/>
                    </a:cubicBezTo>
                    <a:cubicBezTo>
                      <a:pt x="717223" y="588499"/>
                      <a:pt x="708513" y="592854"/>
                      <a:pt x="706335" y="599386"/>
                    </a:cubicBezTo>
                    <a:lnTo>
                      <a:pt x="527778" y="932548"/>
                    </a:lnTo>
                    <a:lnTo>
                      <a:pt x="429789" y="608096"/>
                    </a:lnTo>
                    <a:lnTo>
                      <a:pt x="621412" y="250982"/>
                    </a:lnTo>
                    <a:cubicBezTo>
                      <a:pt x="625767" y="244449"/>
                      <a:pt x="621412" y="235739"/>
                      <a:pt x="614879" y="233562"/>
                    </a:cubicBezTo>
                    <a:cubicBezTo>
                      <a:pt x="608346" y="231384"/>
                      <a:pt x="599636" y="233562"/>
                      <a:pt x="597459" y="240094"/>
                    </a:cubicBezTo>
                    <a:lnTo>
                      <a:pt x="418902" y="568901"/>
                    </a:lnTo>
                    <a:lnTo>
                      <a:pt x="251232" y="9276"/>
                    </a:lnTo>
                    <a:cubicBezTo>
                      <a:pt x="249055" y="2744"/>
                      <a:pt x="242522" y="-1611"/>
                      <a:pt x="233812" y="566"/>
                    </a:cubicBezTo>
                    <a:cubicBezTo>
                      <a:pt x="227279" y="2744"/>
                      <a:pt x="222924" y="9276"/>
                      <a:pt x="225102" y="17987"/>
                    </a:cubicBezTo>
                    <a:lnTo>
                      <a:pt x="351398" y="438249"/>
                    </a:lnTo>
                    <a:lnTo>
                      <a:pt x="18237" y="259692"/>
                    </a:lnTo>
                    <a:cubicBezTo>
                      <a:pt x="11704" y="255337"/>
                      <a:pt x="2994" y="259692"/>
                      <a:pt x="817" y="266225"/>
                    </a:cubicBezTo>
                    <a:cubicBezTo>
                      <a:pt x="-1361" y="272757"/>
                      <a:pt x="817" y="281467"/>
                      <a:pt x="7349" y="283645"/>
                    </a:cubicBezTo>
                    <a:lnTo>
                      <a:pt x="364463" y="475267"/>
                    </a:lnTo>
                    <a:lnTo>
                      <a:pt x="403659" y="608096"/>
                    </a:lnTo>
                    <a:cubicBezTo>
                      <a:pt x="403659" y="608096"/>
                      <a:pt x="403659" y="608096"/>
                      <a:pt x="403659" y="608096"/>
                    </a:cubicBezTo>
                    <a:lnTo>
                      <a:pt x="460275" y="799719"/>
                    </a:lnTo>
                    <a:lnTo>
                      <a:pt x="127113" y="621161"/>
                    </a:lnTo>
                    <a:cubicBezTo>
                      <a:pt x="120581" y="616806"/>
                      <a:pt x="111870" y="621161"/>
                      <a:pt x="109693" y="627694"/>
                    </a:cubicBezTo>
                    <a:cubicBezTo>
                      <a:pt x="105338" y="634227"/>
                      <a:pt x="109693" y="642937"/>
                      <a:pt x="116225" y="645114"/>
                    </a:cubicBezTo>
                    <a:lnTo>
                      <a:pt x="473340" y="836736"/>
                    </a:lnTo>
                    <a:lnTo>
                      <a:pt x="512535" y="969566"/>
                    </a:lnTo>
                    <a:cubicBezTo>
                      <a:pt x="512535" y="969566"/>
                      <a:pt x="512535" y="969566"/>
                      <a:pt x="512535" y="969566"/>
                    </a:cubicBezTo>
                    <a:lnTo>
                      <a:pt x="569151" y="1161188"/>
                    </a:lnTo>
                    <a:lnTo>
                      <a:pt x="235989" y="982631"/>
                    </a:lnTo>
                    <a:cubicBezTo>
                      <a:pt x="229457" y="978276"/>
                      <a:pt x="220747" y="982631"/>
                      <a:pt x="218569" y="989163"/>
                    </a:cubicBezTo>
                    <a:cubicBezTo>
                      <a:pt x="214214" y="995696"/>
                      <a:pt x="218569" y="1004406"/>
                      <a:pt x="225102" y="1006584"/>
                    </a:cubicBezTo>
                    <a:lnTo>
                      <a:pt x="582216" y="1198206"/>
                    </a:lnTo>
                    <a:lnTo>
                      <a:pt x="745531" y="1738233"/>
                    </a:lnTo>
                    <a:cubicBezTo>
                      <a:pt x="747708" y="1744765"/>
                      <a:pt x="752063" y="1746943"/>
                      <a:pt x="758596" y="1746943"/>
                    </a:cubicBezTo>
                    <a:cubicBezTo>
                      <a:pt x="760773" y="1746943"/>
                      <a:pt x="760773" y="1746943"/>
                      <a:pt x="762951" y="1746943"/>
                    </a:cubicBezTo>
                    <a:cubicBezTo>
                      <a:pt x="769484" y="1744765"/>
                      <a:pt x="773839" y="1738233"/>
                      <a:pt x="771661" y="1729522"/>
                    </a:cubicBezTo>
                    <a:lnTo>
                      <a:pt x="651897" y="1328858"/>
                    </a:lnTo>
                    <a:lnTo>
                      <a:pt x="843519" y="971743"/>
                    </a:lnTo>
                    <a:cubicBezTo>
                      <a:pt x="841342" y="963033"/>
                      <a:pt x="839164" y="956500"/>
                      <a:pt x="832632" y="9521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1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3C073-F9F3-4D06-BD1E-F1C86B729001}"/>
              </a:ext>
            </a:extLst>
          </p:cNvPr>
          <p:cNvSpPr/>
          <p:nvPr/>
        </p:nvSpPr>
        <p:spPr>
          <a:xfrm>
            <a:off x="3935541" y="58561"/>
            <a:ext cx="4384855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Sketch of System</a:t>
            </a:r>
            <a:endParaRPr lang="en-ID" sz="4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7" name="Freeform 40">
            <a:extLst>
              <a:ext uri="{FF2B5EF4-FFF2-40B4-BE49-F238E27FC236}">
                <a16:creationId xmlns:a16="http://schemas.microsoft.com/office/drawing/2014/main" id="{4CB446C7-56B0-43AE-8876-715F298BDAAC}"/>
              </a:ext>
            </a:extLst>
          </p:cNvPr>
          <p:cNvSpPr>
            <a:spLocks/>
          </p:cNvSpPr>
          <p:nvPr/>
        </p:nvSpPr>
        <p:spPr bwMode="auto">
          <a:xfrm>
            <a:off x="8396656" y="3528990"/>
            <a:ext cx="453786" cy="286170"/>
          </a:xfrm>
          <a:custGeom>
            <a:avLst/>
            <a:gdLst>
              <a:gd name="T0" fmla="*/ 34 w 137"/>
              <a:gd name="T1" fmla="*/ 57 h 86"/>
              <a:gd name="T2" fmla="*/ 81 w 137"/>
              <a:gd name="T3" fmla="*/ 3 h 86"/>
              <a:gd name="T4" fmla="*/ 99 w 137"/>
              <a:gd name="T5" fmla="*/ 49 h 86"/>
              <a:gd name="T6" fmla="*/ 122 w 137"/>
              <a:gd name="T7" fmla="*/ 43 h 86"/>
              <a:gd name="T8" fmla="*/ 117 w 137"/>
              <a:gd name="T9" fmla="*/ 76 h 86"/>
              <a:gd name="T10" fmla="*/ 15 w 137"/>
              <a:gd name="T11" fmla="*/ 76 h 86"/>
              <a:gd name="T12" fmla="*/ 5 w 137"/>
              <a:gd name="T13" fmla="*/ 48 h 86"/>
              <a:gd name="T14" fmla="*/ 30 w 137"/>
              <a:gd name="T15" fmla="*/ 39 h 86"/>
              <a:gd name="T16" fmla="*/ 34 w 137"/>
              <a:gd name="T17" fmla="*/ 5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6">
                <a:moveTo>
                  <a:pt x="34" y="57"/>
                </a:moveTo>
                <a:cubicBezTo>
                  <a:pt x="34" y="57"/>
                  <a:pt x="42" y="0"/>
                  <a:pt x="81" y="3"/>
                </a:cubicBezTo>
                <a:cubicBezTo>
                  <a:pt x="121" y="6"/>
                  <a:pt x="99" y="49"/>
                  <a:pt x="99" y="49"/>
                </a:cubicBezTo>
                <a:cubicBezTo>
                  <a:pt x="99" y="49"/>
                  <a:pt x="104" y="38"/>
                  <a:pt x="122" y="43"/>
                </a:cubicBezTo>
                <a:cubicBezTo>
                  <a:pt x="131" y="46"/>
                  <a:pt x="137" y="66"/>
                  <a:pt x="117" y="76"/>
                </a:cubicBezTo>
                <a:cubicBezTo>
                  <a:pt x="98" y="86"/>
                  <a:pt x="30" y="84"/>
                  <a:pt x="15" y="76"/>
                </a:cubicBezTo>
                <a:cubicBezTo>
                  <a:pt x="3" y="69"/>
                  <a:pt x="0" y="55"/>
                  <a:pt x="5" y="48"/>
                </a:cubicBezTo>
                <a:cubicBezTo>
                  <a:pt x="10" y="41"/>
                  <a:pt x="18" y="36"/>
                  <a:pt x="30" y="39"/>
                </a:cubicBezTo>
                <a:cubicBezTo>
                  <a:pt x="34" y="41"/>
                  <a:pt x="34" y="57"/>
                  <a:pt x="3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EEC0115-FF92-45E9-9019-F52C9A46242C}"/>
              </a:ext>
            </a:extLst>
          </p:cNvPr>
          <p:cNvSpPr>
            <a:spLocks/>
          </p:cNvSpPr>
          <p:nvPr/>
        </p:nvSpPr>
        <p:spPr bwMode="auto">
          <a:xfrm>
            <a:off x="8187892" y="1938787"/>
            <a:ext cx="426666" cy="326130"/>
          </a:xfrm>
          <a:custGeom>
            <a:avLst/>
            <a:gdLst>
              <a:gd name="connsiteX0" fmla="*/ 212127 w 331363"/>
              <a:gd name="connsiteY0" fmla="*/ 71502 h 253284"/>
              <a:gd name="connsiteX1" fmla="*/ 182138 w 331363"/>
              <a:gd name="connsiteY1" fmla="*/ 86196 h 253284"/>
              <a:gd name="connsiteX2" fmla="*/ 197616 w 331363"/>
              <a:gd name="connsiteY2" fmla="*/ 91307 h 253284"/>
              <a:gd name="connsiteX3" fmla="*/ 238892 w 331363"/>
              <a:gd name="connsiteY3" fmla="*/ 91307 h 253284"/>
              <a:gd name="connsiteX4" fmla="*/ 259529 w 331363"/>
              <a:gd name="connsiteY4" fmla="*/ 152639 h 253284"/>
              <a:gd name="connsiteX5" fmla="*/ 249210 w 331363"/>
              <a:gd name="connsiteY5" fmla="*/ 167972 h 253284"/>
              <a:gd name="connsiteX6" fmla="*/ 251790 w 331363"/>
              <a:gd name="connsiteY6" fmla="*/ 167972 h 253284"/>
              <a:gd name="connsiteX7" fmla="*/ 259529 w 331363"/>
              <a:gd name="connsiteY7" fmla="*/ 170527 h 253284"/>
              <a:gd name="connsiteX8" fmla="*/ 269848 w 331363"/>
              <a:gd name="connsiteY8" fmla="*/ 155194 h 253284"/>
              <a:gd name="connsiteX9" fmla="*/ 244051 w 331363"/>
              <a:gd name="connsiteY9" fmla="*/ 75974 h 253284"/>
              <a:gd name="connsiteX10" fmla="*/ 212127 w 331363"/>
              <a:gd name="connsiteY10" fmla="*/ 71502 h 253284"/>
              <a:gd name="connsiteX11" fmla="*/ 191978 w 331363"/>
              <a:gd name="connsiteY11" fmla="*/ 82 h 253284"/>
              <a:gd name="connsiteX12" fmla="*/ 238440 w 331363"/>
              <a:gd name="connsiteY12" fmla="*/ 57138 h 253284"/>
              <a:gd name="connsiteX13" fmla="*/ 279739 w 331363"/>
              <a:gd name="connsiteY13" fmla="*/ 36390 h 253284"/>
              <a:gd name="connsiteX14" fmla="*/ 277158 w 331363"/>
              <a:gd name="connsiteY14" fmla="*/ 88260 h 253284"/>
              <a:gd name="connsiteX15" fmla="*/ 331363 w 331363"/>
              <a:gd name="connsiteY15" fmla="*/ 103821 h 253284"/>
              <a:gd name="connsiteX16" fmla="*/ 284902 w 331363"/>
              <a:gd name="connsiteY16" fmla="*/ 145316 h 253284"/>
              <a:gd name="connsiteX17" fmla="*/ 302970 w 331363"/>
              <a:gd name="connsiteY17" fmla="*/ 194591 h 253284"/>
              <a:gd name="connsiteX18" fmla="*/ 269414 w 331363"/>
              <a:gd name="connsiteY18" fmla="*/ 191998 h 253284"/>
              <a:gd name="connsiteX19" fmla="*/ 246183 w 331363"/>
              <a:gd name="connsiteY19" fmla="*/ 236086 h 253284"/>
              <a:gd name="connsiteX20" fmla="*/ 243602 w 331363"/>
              <a:gd name="connsiteY20" fmla="*/ 238680 h 253284"/>
              <a:gd name="connsiteX21" fmla="*/ 26780 w 331363"/>
              <a:gd name="connsiteY21" fmla="*/ 238680 h 253284"/>
              <a:gd name="connsiteX22" fmla="*/ 6131 w 331363"/>
              <a:gd name="connsiteY22" fmla="*/ 179030 h 253284"/>
              <a:gd name="connsiteX23" fmla="*/ 57755 w 331363"/>
              <a:gd name="connsiteY23" fmla="*/ 160876 h 253284"/>
              <a:gd name="connsiteX24" fmla="*/ 65499 w 331363"/>
              <a:gd name="connsiteY24" fmla="*/ 199778 h 253284"/>
              <a:gd name="connsiteX25" fmla="*/ 130029 w 331363"/>
              <a:gd name="connsiteY25" fmla="*/ 90853 h 253284"/>
              <a:gd name="connsiteX26" fmla="*/ 127447 w 331363"/>
              <a:gd name="connsiteY26" fmla="*/ 64918 h 253284"/>
              <a:gd name="connsiteX27" fmla="*/ 179072 w 331363"/>
              <a:gd name="connsiteY27" fmla="*/ 72699 h 253284"/>
              <a:gd name="connsiteX28" fmla="*/ 191978 w 331363"/>
              <a:gd name="connsiteY28" fmla="*/ 82 h 2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1363" h="253284">
                <a:moveTo>
                  <a:pt x="212127" y="71502"/>
                </a:moveTo>
                <a:cubicBezTo>
                  <a:pt x="201486" y="73419"/>
                  <a:pt x="191167" y="78530"/>
                  <a:pt x="182138" y="86196"/>
                </a:cubicBezTo>
                <a:cubicBezTo>
                  <a:pt x="189877" y="88752"/>
                  <a:pt x="195037" y="88752"/>
                  <a:pt x="197616" y="91307"/>
                </a:cubicBezTo>
                <a:cubicBezTo>
                  <a:pt x="210515" y="86196"/>
                  <a:pt x="225993" y="83641"/>
                  <a:pt x="238892" y="91307"/>
                </a:cubicBezTo>
                <a:cubicBezTo>
                  <a:pt x="262109" y="101529"/>
                  <a:pt x="269848" y="129639"/>
                  <a:pt x="259529" y="152639"/>
                </a:cubicBezTo>
                <a:cubicBezTo>
                  <a:pt x="256950" y="157750"/>
                  <a:pt x="254370" y="162861"/>
                  <a:pt x="249210" y="167972"/>
                </a:cubicBezTo>
                <a:cubicBezTo>
                  <a:pt x="249210" y="167972"/>
                  <a:pt x="251790" y="167972"/>
                  <a:pt x="251790" y="167972"/>
                </a:cubicBezTo>
                <a:cubicBezTo>
                  <a:pt x="254370" y="167972"/>
                  <a:pt x="256950" y="170527"/>
                  <a:pt x="259529" y="170527"/>
                </a:cubicBezTo>
                <a:cubicBezTo>
                  <a:pt x="262109" y="167972"/>
                  <a:pt x="267268" y="162861"/>
                  <a:pt x="269848" y="155194"/>
                </a:cubicBezTo>
                <a:cubicBezTo>
                  <a:pt x="285326" y="124528"/>
                  <a:pt x="272428" y="88752"/>
                  <a:pt x="244051" y="75974"/>
                </a:cubicBezTo>
                <a:cubicBezTo>
                  <a:pt x="233732" y="70863"/>
                  <a:pt x="222768" y="69586"/>
                  <a:pt x="212127" y="71502"/>
                </a:cubicBezTo>
                <a:close/>
                <a:moveTo>
                  <a:pt x="191978" y="82"/>
                </a:moveTo>
                <a:cubicBezTo>
                  <a:pt x="204884" y="-2511"/>
                  <a:pt x="238440" y="57138"/>
                  <a:pt x="238440" y="57138"/>
                </a:cubicBezTo>
                <a:cubicBezTo>
                  <a:pt x="238440" y="57138"/>
                  <a:pt x="271995" y="31204"/>
                  <a:pt x="279739" y="36390"/>
                </a:cubicBezTo>
                <a:cubicBezTo>
                  <a:pt x="287483" y="41577"/>
                  <a:pt x="277158" y="88260"/>
                  <a:pt x="277158" y="88260"/>
                </a:cubicBezTo>
                <a:cubicBezTo>
                  <a:pt x="277158" y="88260"/>
                  <a:pt x="328782" y="90853"/>
                  <a:pt x="331363" y="103821"/>
                </a:cubicBezTo>
                <a:cubicBezTo>
                  <a:pt x="331363" y="116788"/>
                  <a:pt x="284902" y="145316"/>
                  <a:pt x="284902" y="145316"/>
                </a:cubicBezTo>
                <a:cubicBezTo>
                  <a:pt x="284902" y="145316"/>
                  <a:pt x="308132" y="184217"/>
                  <a:pt x="302970" y="194591"/>
                </a:cubicBezTo>
                <a:cubicBezTo>
                  <a:pt x="297808" y="199778"/>
                  <a:pt x="282320" y="194591"/>
                  <a:pt x="269414" y="191998"/>
                </a:cubicBezTo>
                <a:cubicBezTo>
                  <a:pt x="271995" y="207558"/>
                  <a:pt x="266833" y="225712"/>
                  <a:pt x="246183" y="236086"/>
                </a:cubicBezTo>
                <a:cubicBezTo>
                  <a:pt x="243602" y="236086"/>
                  <a:pt x="243602" y="238680"/>
                  <a:pt x="243602" y="238680"/>
                </a:cubicBezTo>
                <a:cubicBezTo>
                  <a:pt x="202303" y="259427"/>
                  <a:pt x="57755" y="256834"/>
                  <a:pt x="26780" y="238680"/>
                </a:cubicBezTo>
                <a:cubicBezTo>
                  <a:pt x="968" y="223119"/>
                  <a:pt x="-6775" y="194591"/>
                  <a:pt x="6131" y="179030"/>
                </a:cubicBezTo>
                <a:cubicBezTo>
                  <a:pt x="16456" y="163470"/>
                  <a:pt x="34524" y="153096"/>
                  <a:pt x="57755" y="160876"/>
                </a:cubicBezTo>
                <a:cubicBezTo>
                  <a:pt x="68080" y="163470"/>
                  <a:pt x="65499" y="199778"/>
                  <a:pt x="65499" y="199778"/>
                </a:cubicBezTo>
                <a:cubicBezTo>
                  <a:pt x="65499" y="199778"/>
                  <a:pt x="78405" y="114194"/>
                  <a:pt x="130029" y="90853"/>
                </a:cubicBezTo>
                <a:cubicBezTo>
                  <a:pt x="127447" y="77886"/>
                  <a:pt x="124866" y="70106"/>
                  <a:pt x="127447" y="64918"/>
                </a:cubicBezTo>
                <a:cubicBezTo>
                  <a:pt x="132610" y="57138"/>
                  <a:pt x="179072" y="72699"/>
                  <a:pt x="179072" y="72699"/>
                </a:cubicBezTo>
                <a:cubicBezTo>
                  <a:pt x="179072" y="72699"/>
                  <a:pt x="181653" y="2676"/>
                  <a:pt x="191978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CCA1BB-30B9-4B43-8E3D-0378FA18DE5F}"/>
              </a:ext>
            </a:extLst>
          </p:cNvPr>
          <p:cNvSpPr>
            <a:spLocks/>
          </p:cNvSpPr>
          <p:nvPr/>
        </p:nvSpPr>
        <p:spPr bwMode="auto">
          <a:xfrm>
            <a:off x="3382462" y="3460780"/>
            <a:ext cx="375154" cy="422590"/>
          </a:xfrm>
          <a:custGeom>
            <a:avLst/>
            <a:gdLst>
              <a:gd name="connsiteX0" fmla="*/ 219906 w 291358"/>
              <a:gd name="connsiteY0" fmla="*/ 54321 h 328197"/>
              <a:gd name="connsiteX1" fmla="*/ 243124 w 291358"/>
              <a:gd name="connsiteY1" fmla="*/ 69449 h 328197"/>
              <a:gd name="connsiteX2" fmla="*/ 230225 w 291358"/>
              <a:gd name="connsiteY2" fmla="*/ 92141 h 328197"/>
              <a:gd name="connsiteX3" fmla="*/ 207008 w 291358"/>
              <a:gd name="connsiteY3" fmla="*/ 77013 h 328197"/>
              <a:gd name="connsiteX4" fmla="*/ 219906 w 291358"/>
              <a:gd name="connsiteY4" fmla="*/ 54321 h 328197"/>
              <a:gd name="connsiteX5" fmla="*/ 71475 w 291358"/>
              <a:gd name="connsiteY5" fmla="*/ 54321 h 328197"/>
              <a:gd name="connsiteX6" fmla="*/ 81793 w 291358"/>
              <a:gd name="connsiteY6" fmla="*/ 77013 h 328197"/>
              <a:gd name="connsiteX7" fmla="*/ 61156 w 291358"/>
              <a:gd name="connsiteY7" fmla="*/ 92141 h 328197"/>
              <a:gd name="connsiteX8" fmla="*/ 48257 w 291358"/>
              <a:gd name="connsiteY8" fmla="*/ 69449 h 328197"/>
              <a:gd name="connsiteX9" fmla="*/ 71475 w 291358"/>
              <a:gd name="connsiteY9" fmla="*/ 54321 h 328197"/>
              <a:gd name="connsiteX10" fmla="*/ 217273 w 291358"/>
              <a:gd name="connsiteY10" fmla="*/ 43290 h 328197"/>
              <a:gd name="connsiteX11" fmla="*/ 199089 w 291358"/>
              <a:gd name="connsiteY11" fmla="*/ 79739 h 328197"/>
              <a:gd name="connsiteX12" fmla="*/ 232859 w 291358"/>
              <a:gd name="connsiteY12" fmla="*/ 103171 h 328197"/>
              <a:gd name="connsiteX13" fmla="*/ 251044 w 291358"/>
              <a:gd name="connsiteY13" fmla="*/ 66721 h 328197"/>
              <a:gd name="connsiteX14" fmla="*/ 217273 w 291358"/>
              <a:gd name="connsiteY14" fmla="*/ 43290 h 328197"/>
              <a:gd name="connsiteX15" fmla="*/ 73099 w 291358"/>
              <a:gd name="connsiteY15" fmla="*/ 43290 h 328197"/>
              <a:gd name="connsiteX16" fmla="*/ 40266 w 291358"/>
              <a:gd name="connsiteY16" fmla="*/ 66721 h 328197"/>
              <a:gd name="connsiteX17" fmla="*/ 57945 w 291358"/>
              <a:gd name="connsiteY17" fmla="*/ 103171 h 328197"/>
              <a:gd name="connsiteX18" fmla="*/ 90778 w 291358"/>
              <a:gd name="connsiteY18" fmla="*/ 79739 h 328197"/>
              <a:gd name="connsiteX19" fmla="*/ 73099 w 291358"/>
              <a:gd name="connsiteY19" fmla="*/ 43290 h 328197"/>
              <a:gd name="connsiteX20" fmla="*/ 53068 w 291358"/>
              <a:gd name="connsiteY20" fmla="*/ 393 h 328197"/>
              <a:gd name="connsiteX21" fmla="*/ 78797 w 291358"/>
              <a:gd name="connsiteY21" fmla="*/ 23515 h 328197"/>
              <a:gd name="connsiteX22" fmla="*/ 109671 w 291358"/>
              <a:gd name="connsiteY22" fmla="*/ 15807 h 328197"/>
              <a:gd name="connsiteX23" fmla="*/ 107098 w 291358"/>
              <a:gd name="connsiteY23" fmla="*/ 54344 h 328197"/>
              <a:gd name="connsiteX24" fmla="*/ 99380 w 291358"/>
              <a:gd name="connsiteY24" fmla="*/ 62051 h 328197"/>
              <a:gd name="connsiteX25" fmla="*/ 119962 w 291358"/>
              <a:gd name="connsiteY25" fmla="*/ 72328 h 328197"/>
              <a:gd name="connsiteX26" fmla="*/ 130254 w 291358"/>
              <a:gd name="connsiteY26" fmla="*/ 105726 h 328197"/>
              <a:gd name="connsiteX27" fmla="*/ 109671 w 291358"/>
              <a:gd name="connsiteY27" fmla="*/ 113433 h 328197"/>
              <a:gd name="connsiteX28" fmla="*/ 130254 w 291358"/>
              <a:gd name="connsiteY28" fmla="*/ 182798 h 328197"/>
              <a:gd name="connsiteX29" fmla="*/ 145691 w 291358"/>
              <a:gd name="connsiteY29" fmla="*/ 180229 h 328197"/>
              <a:gd name="connsiteX30" fmla="*/ 179138 w 291358"/>
              <a:gd name="connsiteY30" fmla="*/ 113433 h 328197"/>
              <a:gd name="connsiteX31" fmla="*/ 161128 w 291358"/>
              <a:gd name="connsiteY31" fmla="*/ 105726 h 328197"/>
              <a:gd name="connsiteX32" fmla="*/ 171419 w 291358"/>
              <a:gd name="connsiteY32" fmla="*/ 72328 h 328197"/>
              <a:gd name="connsiteX33" fmla="*/ 192002 w 291358"/>
              <a:gd name="connsiteY33" fmla="*/ 62051 h 328197"/>
              <a:gd name="connsiteX34" fmla="*/ 181711 w 291358"/>
              <a:gd name="connsiteY34" fmla="*/ 54344 h 328197"/>
              <a:gd name="connsiteX35" fmla="*/ 179138 w 291358"/>
              <a:gd name="connsiteY35" fmla="*/ 15807 h 328197"/>
              <a:gd name="connsiteX36" fmla="*/ 212585 w 291358"/>
              <a:gd name="connsiteY36" fmla="*/ 23515 h 328197"/>
              <a:gd name="connsiteX37" fmla="*/ 238314 w 291358"/>
              <a:gd name="connsiteY37" fmla="*/ 393 h 328197"/>
              <a:gd name="connsiteX38" fmla="*/ 253751 w 291358"/>
              <a:gd name="connsiteY38" fmla="*/ 33791 h 328197"/>
              <a:gd name="connsiteX39" fmla="*/ 248605 w 291358"/>
              <a:gd name="connsiteY39" fmla="*/ 44068 h 328197"/>
              <a:gd name="connsiteX40" fmla="*/ 251178 w 291358"/>
              <a:gd name="connsiteY40" fmla="*/ 41499 h 328197"/>
              <a:gd name="connsiteX41" fmla="*/ 289771 w 291358"/>
              <a:gd name="connsiteY41" fmla="*/ 46637 h 328197"/>
              <a:gd name="connsiteX42" fmla="*/ 271761 w 291358"/>
              <a:gd name="connsiteY42" fmla="*/ 80035 h 328197"/>
              <a:gd name="connsiteX43" fmla="*/ 264042 w 291358"/>
              <a:gd name="connsiteY43" fmla="*/ 85173 h 328197"/>
              <a:gd name="connsiteX44" fmla="*/ 269188 w 291358"/>
              <a:gd name="connsiteY44" fmla="*/ 92880 h 328197"/>
              <a:gd name="connsiteX45" fmla="*/ 269188 w 291358"/>
              <a:gd name="connsiteY45" fmla="*/ 126278 h 328197"/>
              <a:gd name="connsiteX46" fmla="*/ 238314 w 291358"/>
              <a:gd name="connsiteY46" fmla="*/ 113433 h 328197"/>
              <a:gd name="connsiteX47" fmla="*/ 235741 w 291358"/>
              <a:gd name="connsiteY47" fmla="*/ 116002 h 328197"/>
              <a:gd name="connsiteX48" fmla="*/ 210012 w 291358"/>
              <a:gd name="connsiteY48" fmla="*/ 141693 h 328197"/>
              <a:gd name="connsiteX49" fmla="*/ 194575 w 291358"/>
              <a:gd name="connsiteY49" fmla="*/ 118571 h 328197"/>
              <a:gd name="connsiteX50" fmla="*/ 158555 w 291358"/>
              <a:gd name="connsiteY50" fmla="*/ 177660 h 328197"/>
              <a:gd name="connsiteX51" fmla="*/ 222877 w 291358"/>
              <a:gd name="connsiteY51" fmla="*/ 185367 h 328197"/>
              <a:gd name="connsiteX52" fmla="*/ 212585 w 291358"/>
              <a:gd name="connsiteY52" fmla="*/ 234180 h 328197"/>
              <a:gd name="connsiteX53" fmla="*/ 199721 w 291358"/>
              <a:gd name="connsiteY53" fmla="*/ 239318 h 328197"/>
              <a:gd name="connsiteX54" fmla="*/ 184283 w 291358"/>
              <a:gd name="connsiteY54" fmla="*/ 318960 h 328197"/>
              <a:gd name="connsiteX55" fmla="*/ 94234 w 291358"/>
              <a:gd name="connsiteY55" fmla="*/ 306114 h 328197"/>
              <a:gd name="connsiteX56" fmla="*/ 83942 w 291358"/>
              <a:gd name="connsiteY56" fmla="*/ 241887 h 328197"/>
              <a:gd name="connsiteX57" fmla="*/ 73651 w 291358"/>
              <a:gd name="connsiteY57" fmla="*/ 239318 h 328197"/>
              <a:gd name="connsiteX58" fmla="*/ 65933 w 291358"/>
              <a:gd name="connsiteY58" fmla="*/ 208489 h 328197"/>
              <a:gd name="connsiteX59" fmla="*/ 117389 w 291358"/>
              <a:gd name="connsiteY59" fmla="*/ 182798 h 328197"/>
              <a:gd name="connsiteX60" fmla="*/ 96807 w 291358"/>
              <a:gd name="connsiteY60" fmla="*/ 116002 h 328197"/>
              <a:gd name="connsiteX61" fmla="*/ 81370 w 291358"/>
              <a:gd name="connsiteY61" fmla="*/ 141693 h 328197"/>
              <a:gd name="connsiteX62" fmla="*/ 53068 w 291358"/>
              <a:gd name="connsiteY62" fmla="*/ 116002 h 328197"/>
              <a:gd name="connsiteX63" fmla="*/ 53068 w 291358"/>
              <a:gd name="connsiteY63" fmla="*/ 113433 h 328197"/>
              <a:gd name="connsiteX64" fmla="*/ 22194 w 291358"/>
              <a:gd name="connsiteY64" fmla="*/ 126278 h 328197"/>
              <a:gd name="connsiteX65" fmla="*/ 19621 w 291358"/>
              <a:gd name="connsiteY65" fmla="*/ 92880 h 328197"/>
              <a:gd name="connsiteX66" fmla="*/ 27340 w 291358"/>
              <a:gd name="connsiteY66" fmla="*/ 85173 h 328197"/>
              <a:gd name="connsiteX67" fmla="*/ 17049 w 291358"/>
              <a:gd name="connsiteY67" fmla="*/ 80035 h 328197"/>
              <a:gd name="connsiteX68" fmla="*/ 1611 w 291358"/>
              <a:gd name="connsiteY68" fmla="*/ 46637 h 328197"/>
              <a:gd name="connsiteX69" fmla="*/ 18013 w 291358"/>
              <a:gd name="connsiteY69" fmla="*/ 37323 h 328197"/>
              <a:gd name="connsiteX70" fmla="*/ 39529 w 291358"/>
              <a:gd name="connsiteY70" fmla="*/ 41372 h 328197"/>
              <a:gd name="connsiteX71" fmla="*/ 40204 w 291358"/>
              <a:gd name="connsiteY71" fmla="*/ 44068 h 328197"/>
              <a:gd name="connsiteX72" fmla="*/ 40204 w 291358"/>
              <a:gd name="connsiteY72" fmla="*/ 41499 h 328197"/>
              <a:gd name="connsiteX73" fmla="*/ 39529 w 291358"/>
              <a:gd name="connsiteY73" fmla="*/ 41372 h 328197"/>
              <a:gd name="connsiteX74" fmla="*/ 37631 w 291358"/>
              <a:gd name="connsiteY74" fmla="*/ 33791 h 328197"/>
              <a:gd name="connsiteX75" fmla="*/ 53068 w 291358"/>
              <a:gd name="connsiteY75" fmla="*/ 393 h 3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91358" h="328197">
                <a:moveTo>
                  <a:pt x="219906" y="54321"/>
                </a:moveTo>
                <a:cubicBezTo>
                  <a:pt x="230225" y="51799"/>
                  <a:pt x="240544" y="56842"/>
                  <a:pt x="243124" y="69449"/>
                </a:cubicBezTo>
                <a:cubicBezTo>
                  <a:pt x="245703" y="79534"/>
                  <a:pt x="240544" y="89620"/>
                  <a:pt x="230225" y="92141"/>
                </a:cubicBezTo>
                <a:cubicBezTo>
                  <a:pt x="219906" y="94662"/>
                  <a:pt x="209588" y="87098"/>
                  <a:pt x="207008" y="77013"/>
                </a:cubicBezTo>
                <a:cubicBezTo>
                  <a:pt x="204428" y="66927"/>
                  <a:pt x="209588" y="54321"/>
                  <a:pt x="219906" y="54321"/>
                </a:cubicBezTo>
                <a:close/>
                <a:moveTo>
                  <a:pt x="71475" y="54321"/>
                </a:moveTo>
                <a:cubicBezTo>
                  <a:pt x="79214" y="54321"/>
                  <a:pt x="86953" y="66927"/>
                  <a:pt x="81793" y="77013"/>
                </a:cubicBezTo>
                <a:cubicBezTo>
                  <a:pt x="79214" y="87098"/>
                  <a:pt x="71475" y="94662"/>
                  <a:pt x="61156" y="92141"/>
                </a:cubicBezTo>
                <a:cubicBezTo>
                  <a:pt x="50837" y="89620"/>
                  <a:pt x="45678" y="79534"/>
                  <a:pt x="48257" y="69449"/>
                </a:cubicBezTo>
                <a:cubicBezTo>
                  <a:pt x="50837" y="56842"/>
                  <a:pt x="61156" y="51799"/>
                  <a:pt x="71475" y="54321"/>
                </a:cubicBezTo>
                <a:close/>
                <a:moveTo>
                  <a:pt x="217273" y="43290"/>
                </a:moveTo>
                <a:cubicBezTo>
                  <a:pt x="204284" y="48497"/>
                  <a:pt x="196491" y="64118"/>
                  <a:pt x="199089" y="79739"/>
                </a:cubicBezTo>
                <a:cubicBezTo>
                  <a:pt x="204284" y="95360"/>
                  <a:pt x="217273" y="105774"/>
                  <a:pt x="232859" y="103171"/>
                </a:cubicBezTo>
                <a:cubicBezTo>
                  <a:pt x="245848" y="97964"/>
                  <a:pt x="253641" y="82343"/>
                  <a:pt x="251044" y="66721"/>
                </a:cubicBezTo>
                <a:cubicBezTo>
                  <a:pt x="245848" y="51100"/>
                  <a:pt x="232859" y="40686"/>
                  <a:pt x="217273" y="43290"/>
                </a:cubicBezTo>
                <a:close/>
                <a:moveTo>
                  <a:pt x="73099" y="43290"/>
                </a:moveTo>
                <a:cubicBezTo>
                  <a:pt x="57945" y="40686"/>
                  <a:pt x="45318" y="51100"/>
                  <a:pt x="40266" y="66721"/>
                </a:cubicBezTo>
                <a:cubicBezTo>
                  <a:pt x="37741" y="82343"/>
                  <a:pt x="45318" y="97964"/>
                  <a:pt x="57945" y="103171"/>
                </a:cubicBezTo>
                <a:cubicBezTo>
                  <a:pt x="73099" y="105774"/>
                  <a:pt x="85727" y="95360"/>
                  <a:pt x="90778" y="79739"/>
                </a:cubicBezTo>
                <a:cubicBezTo>
                  <a:pt x="93304" y="64118"/>
                  <a:pt x="85727" y="48497"/>
                  <a:pt x="73099" y="43290"/>
                </a:cubicBezTo>
                <a:close/>
                <a:moveTo>
                  <a:pt x="53068" y="393"/>
                </a:moveTo>
                <a:cubicBezTo>
                  <a:pt x="63360" y="-2176"/>
                  <a:pt x="76224" y="8100"/>
                  <a:pt x="78797" y="23515"/>
                </a:cubicBezTo>
                <a:cubicBezTo>
                  <a:pt x="89088" y="13238"/>
                  <a:pt x="101952" y="10669"/>
                  <a:pt x="109671" y="15807"/>
                </a:cubicBezTo>
                <a:cubicBezTo>
                  <a:pt x="119962" y="23515"/>
                  <a:pt x="119962" y="41499"/>
                  <a:pt x="107098" y="54344"/>
                </a:cubicBezTo>
                <a:cubicBezTo>
                  <a:pt x="104525" y="56913"/>
                  <a:pt x="101952" y="62051"/>
                  <a:pt x="99380" y="62051"/>
                </a:cubicBezTo>
                <a:cubicBezTo>
                  <a:pt x="104525" y="64620"/>
                  <a:pt x="112244" y="67190"/>
                  <a:pt x="119962" y="72328"/>
                </a:cubicBezTo>
                <a:cubicBezTo>
                  <a:pt x="132827" y="80035"/>
                  <a:pt x="137972" y="98019"/>
                  <a:pt x="130254" y="105726"/>
                </a:cubicBezTo>
                <a:cubicBezTo>
                  <a:pt x="125108" y="113433"/>
                  <a:pt x="117389" y="113433"/>
                  <a:pt x="109671" y="113433"/>
                </a:cubicBezTo>
                <a:cubicBezTo>
                  <a:pt x="127681" y="141693"/>
                  <a:pt x="130254" y="167384"/>
                  <a:pt x="130254" y="182798"/>
                </a:cubicBezTo>
                <a:cubicBezTo>
                  <a:pt x="135399" y="180229"/>
                  <a:pt x="140545" y="180229"/>
                  <a:pt x="145691" y="180229"/>
                </a:cubicBezTo>
                <a:cubicBezTo>
                  <a:pt x="148264" y="167384"/>
                  <a:pt x="153409" y="139124"/>
                  <a:pt x="179138" y="113433"/>
                </a:cubicBezTo>
                <a:cubicBezTo>
                  <a:pt x="171419" y="113433"/>
                  <a:pt x="163701" y="110864"/>
                  <a:pt x="161128" y="105726"/>
                </a:cubicBezTo>
                <a:cubicBezTo>
                  <a:pt x="153409" y="98019"/>
                  <a:pt x="158555" y="80035"/>
                  <a:pt x="171419" y="72328"/>
                </a:cubicBezTo>
                <a:cubicBezTo>
                  <a:pt x="179138" y="67190"/>
                  <a:pt x="186856" y="64620"/>
                  <a:pt x="192002" y="62051"/>
                </a:cubicBezTo>
                <a:cubicBezTo>
                  <a:pt x="189429" y="62051"/>
                  <a:pt x="186856" y="56913"/>
                  <a:pt x="181711" y="54344"/>
                </a:cubicBezTo>
                <a:cubicBezTo>
                  <a:pt x="171419" y="41499"/>
                  <a:pt x="171419" y="23515"/>
                  <a:pt x="179138" y="15807"/>
                </a:cubicBezTo>
                <a:cubicBezTo>
                  <a:pt x="189429" y="10669"/>
                  <a:pt x="202294" y="13238"/>
                  <a:pt x="212585" y="23515"/>
                </a:cubicBezTo>
                <a:cubicBezTo>
                  <a:pt x="215158" y="8100"/>
                  <a:pt x="225449" y="-2176"/>
                  <a:pt x="238314" y="393"/>
                </a:cubicBezTo>
                <a:cubicBezTo>
                  <a:pt x="248605" y="2962"/>
                  <a:pt x="256324" y="18376"/>
                  <a:pt x="253751" y="33791"/>
                </a:cubicBezTo>
                <a:cubicBezTo>
                  <a:pt x="251178" y="36360"/>
                  <a:pt x="251178" y="41499"/>
                  <a:pt x="248605" y="44068"/>
                </a:cubicBezTo>
                <a:cubicBezTo>
                  <a:pt x="251178" y="44068"/>
                  <a:pt x="251178" y="44068"/>
                  <a:pt x="251178" y="41499"/>
                </a:cubicBezTo>
                <a:cubicBezTo>
                  <a:pt x="266615" y="33791"/>
                  <a:pt x="282052" y="36360"/>
                  <a:pt x="289771" y="46637"/>
                </a:cubicBezTo>
                <a:cubicBezTo>
                  <a:pt x="294916" y="56913"/>
                  <a:pt x="287198" y="72328"/>
                  <a:pt x="271761" y="80035"/>
                </a:cubicBezTo>
                <a:cubicBezTo>
                  <a:pt x="269188" y="82604"/>
                  <a:pt x="266615" y="82604"/>
                  <a:pt x="264042" y="85173"/>
                </a:cubicBezTo>
                <a:cubicBezTo>
                  <a:pt x="266615" y="85173"/>
                  <a:pt x="269188" y="87742"/>
                  <a:pt x="269188" y="92880"/>
                </a:cubicBezTo>
                <a:cubicBezTo>
                  <a:pt x="279479" y="103157"/>
                  <a:pt x="276906" y="118571"/>
                  <a:pt x="269188" y="126278"/>
                </a:cubicBezTo>
                <a:cubicBezTo>
                  <a:pt x="258896" y="131417"/>
                  <a:pt x="246032" y="126278"/>
                  <a:pt x="238314" y="113433"/>
                </a:cubicBezTo>
                <a:cubicBezTo>
                  <a:pt x="238314" y="113433"/>
                  <a:pt x="235741" y="116002"/>
                  <a:pt x="235741" y="116002"/>
                </a:cubicBezTo>
                <a:cubicBezTo>
                  <a:pt x="233168" y="133986"/>
                  <a:pt x="222877" y="144262"/>
                  <a:pt x="210012" y="141693"/>
                </a:cubicBezTo>
                <a:cubicBezTo>
                  <a:pt x="199721" y="141693"/>
                  <a:pt x="194575" y="131417"/>
                  <a:pt x="194575" y="118571"/>
                </a:cubicBezTo>
                <a:cubicBezTo>
                  <a:pt x="184283" y="128848"/>
                  <a:pt x="168846" y="146831"/>
                  <a:pt x="158555" y="177660"/>
                </a:cubicBezTo>
                <a:cubicBezTo>
                  <a:pt x="184283" y="175091"/>
                  <a:pt x="207440" y="177660"/>
                  <a:pt x="222877" y="185367"/>
                </a:cubicBezTo>
                <a:cubicBezTo>
                  <a:pt x="228022" y="185367"/>
                  <a:pt x="217731" y="223904"/>
                  <a:pt x="212585" y="234180"/>
                </a:cubicBezTo>
                <a:cubicBezTo>
                  <a:pt x="210012" y="236749"/>
                  <a:pt x="207440" y="236749"/>
                  <a:pt x="199721" y="239318"/>
                </a:cubicBezTo>
                <a:cubicBezTo>
                  <a:pt x="194575" y="267578"/>
                  <a:pt x="184283" y="311252"/>
                  <a:pt x="184283" y="318960"/>
                </a:cubicBezTo>
                <a:cubicBezTo>
                  <a:pt x="181711" y="331805"/>
                  <a:pt x="96807" y="334374"/>
                  <a:pt x="94234" y="306114"/>
                </a:cubicBezTo>
                <a:cubicBezTo>
                  <a:pt x="91661" y="295838"/>
                  <a:pt x="86515" y="259871"/>
                  <a:pt x="83942" y="241887"/>
                </a:cubicBezTo>
                <a:cubicBezTo>
                  <a:pt x="76224" y="241887"/>
                  <a:pt x="73651" y="239318"/>
                  <a:pt x="73651" y="239318"/>
                </a:cubicBezTo>
                <a:cubicBezTo>
                  <a:pt x="71078" y="234180"/>
                  <a:pt x="68505" y="226473"/>
                  <a:pt x="65933" y="208489"/>
                </a:cubicBezTo>
                <a:cubicBezTo>
                  <a:pt x="63360" y="198213"/>
                  <a:pt x="89088" y="190506"/>
                  <a:pt x="117389" y="182798"/>
                </a:cubicBezTo>
                <a:cubicBezTo>
                  <a:pt x="117389" y="146831"/>
                  <a:pt x="104525" y="126278"/>
                  <a:pt x="96807" y="116002"/>
                </a:cubicBezTo>
                <a:cubicBezTo>
                  <a:pt x="96807" y="128848"/>
                  <a:pt x="91661" y="141693"/>
                  <a:pt x="81370" y="141693"/>
                </a:cubicBezTo>
                <a:cubicBezTo>
                  <a:pt x="68505" y="144262"/>
                  <a:pt x="58214" y="133986"/>
                  <a:pt x="53068" y="116002"/>
                </a:cubicBezTo>
                <a:cubicBezTo>
                  <a:pt x="53068" y="116002"/>
                  <a:pt x="53068" y="113433"/>
                  <a:pt x="53068" y="113433"/>
                </a:cubicBezTo>
                <a:cubicBezTo>
                  <a:pt x="45350" y="126278"/>
                  <a:pt x="32486" y="131417"/>
                  <a:pt x="22194" y="126278"/>
                </a:cubicBezTo>
                <a:cubicBezTo>
                  <a:pt x="11903" y="118571"/>
                  <a:pt x="11903" y="103157"/>
                  <a:pt x="19621" y="92880"/>
                </a:cubicBezTo>
                <a:cubicBezTo>
                  <a:pt x="22194" y="87742"/>
                  <a:pt x="24767" y="85173"/>
                  <a:pt x="27340" y="85173"/>
                </a:cubicBezTo>
                <a:cubicBezTo>
                  <a:pt x="24767" y="82604"/>
                  <a:pt x="22194" y="82604"/>
                  <a:pt x="17049" y="80035"/>
                </a:cubicBezTo>
                <a:cubicBezTo>
                  <a:pt x="4184" y="72328"/>
                  <a:pt x="-3534" y="56913"/>
                  <a:pt x="1611" y="46637"/>
                </a:cubicBezTo>
                <a:cubicBezTo>
                  <a:pt x="5471" y="41499"/>
                  <a:pt x="11260" y="38287"/>
                  <a:pt x="18013" y="37323"/>
                </a:cubicBezTo>
                <a:lnTo>
                  <a:pt x="39529" y="41372"/>
                </a:lnTo>
                <a:lnTo>
                  <a:pt x="40204" y="44068"/>
                </a:lnTo>
                <a:cubicBezTo>
                  <a:pt x="40204" y="44068"/>
                  <a:pt x="40204" y="44068"/>
                  <a:pt x="40204" y="41499"/>
                </a:cubicBezTo>
                <a:lnTo>
                  <a:pt x="39529" y="41372"/>
                </a:lnTo>
                <a:lnTo>
                  <a:pt x="37631" y="33791"/>
                </a:lnTo>
                <a:cubicBezTo>
                  <a:pt x="35058" y="18376"/>
                  <a:pt x="42777" y="2962"/>
                  <a:pt x="53068" y="3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0" name="Freeform 164">
            <a:extLst>
              <a:ext uri="{FF2B5EF4-FFF2-40B4-BE49-F238E27FC236}">
                <a16:creationId xmlns:a16="http://schemas.microsoft.com/office/drawing/2014/main" id="{7F9AE79F-27CF-4B61-B8BE-61E024843591}"/>
              </a:ext>
            </a:extLst>
          </p:cNvPr>
          <p:cNvSpPr>
            <a:spLocks/>
          </p:cNvSpPr>
          <p:nvPr/>
        </p:nvSpPr>
        <p:spPr bwMode="auto">
          <a:xfrm>
            <a:off x="3643145" y="5000621"/>
            <a:ext cx="298436" cy="429256"/>
          </a:xfrm>
          <a:custGeom>
            <a:avLst/>
            <a:gdLst>
              <a:gd name="T0" fmla="*/ 75 w 90"/>
              <a:gd name="T1" fmla="*/ 44 h 129"/>
              <a:gd name="T2" fmla="*/ 48 w 90"/>
              <a:gd name="T3" fmla="*/ 0 h 129"/>
              <a:gd name="T4" fmla="*/ 19 w 90"/>
              <a:gd name="T5" fmla="*/ 55 h 129"/>
              <a:gd name="T6" fmla="*/ 17 w 90"/>
              <a:gd name="T7" fmla="*/ 56 h 129"/>
              <a:gd name="T8" fmla="*/ 17 w 90"/>
              <a:gd name="T9" fmla="*/ 56 h 129"/>
              <a:gd name="T10" fmla="*/ 2 w 90"/>
              <a:gd name="T11" fmla="*/ 85 h 129"/>
              <a:gd name="T12" fmla="*/ 26 w 90"/>
              <a:gd name="T13" fmla="*/ 124 h 129"/>
              <a:gd name="T14" fmla="*/ 40 w 90"/>
              <a:gd name="T15" fmla="*/ 89 h 129"/>
              <a:gd name="T16" fmla="*/ 53 w 90"/>
              <a:gd name="T17" fmla="*/ 35 h 129"/>
              <a:gd name="T18" fmla="*/ 56 w 90"/>
              <a:gd name="T19" fmla="*/ 87 h 129"/>
              <a:gd name="T20" fmla="*/ 47 w 90"/>
              <a:gd name="T21" fmla="*/ 128 h 129"/>
              <a:gd name="T22" fmla="*/ 80 w 90"/>
              <a:gd name="T23" fmla="*/ 102 h 129"/>
              <a:gd name="T24" fmla="*/ 80 w 90"/>
              <a:gd name="T25" fmla="*/ 102 h 129"/>
              <a:gd name="T26" fmla="*/ 75 w 90"/>
              <a:gd name="T27" fmla="*/ 4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129">
                <a:moveTo>
                  <a:pt x="75" y="44"/>
                </a:moveTo>
                <a:cubicBezTo>
                  <a:pt x="67" y="24"/>
                  <a:pt x="50" y="0"/>
                  <a:pt x="48" y="0"/>
                </a:cubicBezTo>
                <a:cubicBezTo>
                  <a:pt x="45" y="0"/>
                  <a:pt x="42" y="37"/>
                  <a:pt x="19" y="55"/>
                </a:cubicBezTo>
                <a:cubicBezTo>
                  <a:pt x="18" y="55"/>
                  <a:pt x="18" y="55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8" y="63"/>
                  <a:pt x="2" y="73"/>
                  <a:pt x="2" y="85"/>
                </a:cubicBezTo>
                <a:cubicBezTo>
                  <a:pt x="0" y="115"/>
                  <a:pt x="22" y="126"/>
                  <a:pt x="26" y="124"/>
                </a:cubicBezTo>
                <a:cubicBezTo>
                  <a:pt x="30" y="123"/>
                  <a:pt x="37" y="102"/>
                  <a:pt x="40" y="89"/>
                </a:cubicBezTo>
                <a:cubicBezTo>
                  <a:pt x="47" y="63"/>
                  <a:pt x="51" y="35"/>
                  <a:pt x="53" y="35"/>
                </a:cubicBezTo>
                <a:cubicBezTo>
                  <a:pt x="54" y="35"/>
                  <a:pt x="57" y="63"/>
                  <a:pt x="56" y="87"/>
                </a:cubicBezTo>
                <a:cubicBezTo>
                  <a:pt x="55" y="109"/>
                  <a:pt x="46" y="127"/>
                  <a:pt x="47" y="128"/>
                </a:cubicBezTo>
                <a:cubicBezTo>
                  <a:pt x="49" y="129"/>
                  <a:pt x="74" y="120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90" y="81"/>
                  <a:pt x="7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386015C-E64F-46EB-A351-81C03BB3CC51}"/>
              </a:ext>
            </a:extLst>
          </p:cNvPr>
          <p:cNvSpPr>
            <a:spLocks/>
          </p:cNvSpPr>
          <p:nvPr/>
        </p:nvSpPr>
        <p:spPr bwMode="auto">
          <a:xfrm>
            <a:off x="3649185" y="1898808"/>
            <a:ext cx="286356" cy="425692"/>
          </a:xfrm>
          <a:custGeom>
            <a:avLst/>
            <a:gdLst>
              <a:gd name="connsiteX0" fmla="*/ 122423 w 222394"/>
              <a:gd name="connsiteY0" fmla="*/ 72252 h 330607"/>
              <a:gd name="connsiteX1" fmla="*/ 143006 w 222394"/>
              <a:gd name="connsiteY1" fmla="*/ 121374 h 330607"/>
              <a:gd name="connsiteX2" fmla="*/ 99267 w 222394"/>
              <a:gd name="connsiteY2" fmla="*/ 152399 h 330607"/>
              <a:gd name="connsiteX3" fmla="*/ 78684 w 222394"/>
              <a:gd name="connsiteY3" fmla="*/ 103276 h 330607"/>
              <a:gd name="connsiteX4" fmla="*/ 122423 w 222394"/>
              <a:gd name="connsiteY4" fmla="*/ 72252 h 330607"/>
              <a:gd name="connsiteX5" fmla="*/ 129836 w 222394"/>
              <a:gd name="connsiteY5" fmla="*/ 60520 h 330607"/>
              <a:gd name="connsiteX6" fmla="*/ 71060 w 222394"/>
              <a:gd name="connsiteY6" fmla="*/ 96574 h 330607"/>
              <a:gd name="connsiteX7" fmla="*/ 96615 w 222394"/>
              <a:gd name="connsiteY7" fmla="*/ 160956 h 330607"/>
              <a:gd name="connsiteX8" fmla="*/ 155391 w 222394"/>
              <a:gd name="connsiteY8" fmla="*/ 124902 h 330607"/>
              <a:gd name="connsiteX9" fmla="*/ 129836 w 222394"/>
              <a:gd name="connsiteY9" fmla="*/ 60520 h 330607"/>
              <a:gd name="connsiteX10" fmla="*/ 101337 w 222394"/>
              <a:gd name="connsiteY10" fmla="*/ 797 h 330607"/>
              <a:gd name="connsiteX11" fmla="*/ 124514 w 222394"/>
              <a:gd name="connsiteY11" fmla="*/ 39447 h 330607"/>
              <a:gd name="connsiteX12" fmla="*/ 137391 w 222394"/>
              <a:gd name="connsiteY12" fmla="*/ 16257 h 330607"/>
              <a:gd name="connsiteX13" fmla="*/ 194047 w 222394"/>
              <a:gd name="connsiteY13" fmla="*/ 16257 h 330607"/>
              <a:gd name="connsiteX14" fmla="*/ 186321 w 222394"/>
              <a:gd name="connsiteY14" fmla="*/ 72943 h 330607"/>
              <a:gd name="connsiteX15" fmla="*/ 219799 w 222394"/>
              <a:gd name="connsiteY15" fmla="*/ 85827 h 330607"/>
              <a:gd name="connsiteX16" fmla="*/ 199197 w 222394"/>
              <a:gd name="connsiteY16" fmla="*/ 139936 h 330607"/>
              <a:gd name="connsiteX17" fmla="*/ 168294 w 222394"/>
              <a:gd name="connsiteY17" fmla="*/ 139936 h 330607"/>
              <a:gd name="connsiteX18" fmla="*/ 186321 w 222394"/>
              <a:gd name="connsiteY18" fmla="*/ 176009 h 330607"/>
              <a:gd name="connsiteX19" fmla="*/ 139966 w 222394"/>
              <a:gd name="connsiteY19" fmla="*/ 212082 h 330607"/>
              <a:gd name="connsiteX20" fmla="*/ 119364 w 222394"/>
              <a:gd name="connsiteY20" fmla="*/ 201775 h 330607"/>
              <a:gd name="connsiteX21" fmla="*/ 127089 w 222394"/>
              <a:gd name="connsiteY21" fmla="*/ 320301 h 330607"/>
              <a:gd name="connsiteX22" fmla="*/ 88460 w 222394"/>
              <a:gd name="connsiteY22" fmla="*/ 330607 h 330607"/>
              <a:gd name="connsiteX23" fmla="*/ 96186 w 222394"/>
              <a:gd name="connsiteY23" fmla="*/ 191469 h 330607"/>
              <a:gd name="connsiteX24" fmla="*/ 39529 w 222394"/>
              <a:gd name="connsiteY24" fmla="*/ 204352 h 330607"/>
              <a:gd name="connsiteX25" fmla="*/ 47255 w 222394"/>
              <a:gd name="connsiteY25" fmla="*/ 142513 h 330607"/>
              <a:gd name="connsiteX26" fmla="*/ 3476 w 222394"/>
              <a:gd name="connsiteY26" fmla="*/ 132206 h 330607"/>
              <a:gd name="connsiteX27" fmla="*/ 18927 w 222394"/>
              <a:gd name="connsiteY27" fmla="*/ 70367 h 330607"/>
              <a:gd name="connsiteX28" fmla="*/ 62707 w 222394"/>
              <a:gd name="connsiteY28" fmla="*/ 78097 h 330607"/>
              <a:gd name="connsiteX29" fmla="*/ 49831 w 222394"/>
              <a:gd name="connsiteY29" fmla="*/ 39447 h 330607"/>
              <a:gd name="connsiteX30" fmla="*/ 101337 w 222394"/>
              <a:gd name="connsiteY30" fmla="*/ 797 h 33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394" h="330607">
                <a:moveTo>
                  <a:pt x="122423" y="72252"/>
                </a:moveTo>
                <a:cubicBezTo>
                  <a:pt x="140433" y="77423"/>
                  <a:pt x="148151" y="98106"/>
                  <a:pt x="143006" y="121374"/>
                </a:cubicBezTo>
                <a:cubicBezTo>
                  <a:pt x="137860" y="142057"/>
                  <a:pt x="117277" y="157569"/>
                  <a:pt x="99267" y="152399"/>
                </a:cubicBezTo>
                <a:cubicBezTo>
                  <a:pt x="81257" y="147228"/>
                  <a:pt x="73538" y="123959"/>
                  <a:pt x="78684" y="103276"/>
                </a:cubicBezTo>
                <a:cubicBezTo>
                  <a:pt x="83830" y="80008"/>
                  <a:pt x="104413" y="67081"/>
                  <a:pt x="122423" y="72252"/>
                </a:cubicBezTo>
                <a:close/>
                <a:moveTo>
                  <a:pt x="129836" y="60520"/>
                </a:moveTo>
                <a:cubicBezTo>
                  <a:pt x="106837" y="52794"/>
                  <a:pt x="81282" y="68246"/>
                  <a:pt x="71060" y="96574"/>
                </a:cubicBezTo>
                <a:cubicBezTo>
                  <a:pt x="60838" y="124902"/>
                  <a:pt x="73616" y="153231"/>
                  <a:pt x="96615" y="160956"/>
                </a:cubicBezTo>
                <a:cubicBezTo>
                  <a:pt x="119614" y="168682"/>
                  <a:pt x="145169" y="153231"/>
                  <a:pt x="155391" y="124902"/>
                </a:cubicBezTo>
                <a:cubicBezTo>
                  <a:pt x="165613" y="96574"/>
                  <a:pt x="152836" y="68246"/>
                  <a:pt x="129836" y="60520"/>
                </a:cubicBezTo>
                <a:close/>
                <a:moveTo>
                  <a:pt x="101337" y="797"/>
                </a:moveTo>
                <a:cubicBezTo>
                  <a:pt x="111638" y="3374"/>
                  <a:pt x="119364" y="29140"/>
                  <a:pt x="124514" y="39447"/>
                </a:cubicBezTo>
                <a:cubicBezTo>
                  <a:pt x="127089" y="36870"/>
                  <a:pt x="134815" y="18833"/>
                  <a:pt x="137391" y="16257"/>
                </a:cubicBezTo>
                <a:cubicBezTo>
                  <a:pt x="152842" y="797"/>
                  <a:pt x="181170" y="3374"/>
                  <a:pt x="194047" y="16257"/>
                </a:cubicBezTo>
                <a:cubicBezTo>
                  <a:pt x="206923" y="29140"/>
                  <a:pt x="196622" y="57483"/>
                  <a:pt x="186321" y="72943"/>
                </a:cubicBezTo>
                <a:cubicBezTo>
                  <a:pt x="196622" y="75520"/>
                  <a:pt x="214649" y="75520"/>
                  <a:pt x="219799" y="85827"/>
                </a:cubicBezTo>
                <a:cubicBezTo>
                  <a:pt x="227525" y="101286"/>
                  <a:pt x="217224" y="129629"/>
                  <a:pt x="199197" y="139936"/>
                </a:cubicBezTo>
                <a:cubicBezTo>
                  <a:pt x="191471" y="142513"/>
                  <a:pt x="173444" y="139936"/>
                  <a:pt x="168294" y="139936"/>
                </a:cubicBezTo>
                <a:cubicBezTo>
                  <a:pt x="173444" y="150243"/>
                  <a:pt x="188896" y="163126"/>
                  <a:pt x="186321" y="176009"/>
                </a:cubicBezTo>
                <a:cubicBezTo>
                  <a:pt x="181170" y="196622"/>
                  <a:pt x="157993" y="214659"/>
                  <a:pt x="139966" y="212082"/>
                </a:cubicBezTo>
                <a:cubicBezTo>
                  <a:pt x="137391" y="212082"/>
                  <a:pt x="124514" y="204352"/>
                  <a:pt x="119364" y="201775"/>
                </a:cubicBezTo>
                <a:cubicBezTo>
                  <a:pt x="119364" y="201775"/>
                  <a:pt x="119364" y="201775"/>
                  <a:pt x="127089" y="320301"/>
                </a:cubicBezTo>
                <a:cubicBezTo>
                  <a:pt x="127089" y="320301"/>
                  <a:pt x="127089" y="320301"/>
                  <a:pt x="88460" y="330607"/>
                </a:cubicBezTo>
                <a:cubicBezTo>
                  <a:pt x="88460" y="330607"/>
                  <a:pt x="88460" y="330607"/>
                  <a:pt x="96186" y="191469"/>
                </a:cubicBezTo>
                <a:cubicBezTo>
                  <a:pt x="80734" y="212082"/>
                  <a:pt x="52406" y="217235"/>
                  <a:pt x="39529" y="204352"/>
                </a:cubicBezTo>
                <a:cubicBezTo>
                  <a:pt x="29228" y="194045"/>
                  <a:pt x="13777" y="160549"/>
                  <a:pt x="47255" y="142513"/>
                </a:cubicBezTo>
                <a:cubicBezTo>
                  <a:pt x="31804" y="147666"/>
                  <a:pt x="8626" y="145089"/>
                  <a:pt x="3476" y="132206"/>
                </a:cubicBezTo>
                <a:cubicBezTo>
                  <a:pt x="-4250" y="116746"/>
                  <a:pt x="900" y="80673"/>
                  <a:pt x="18927" y="70367"/>
                </a:cubicBezTo>
                <a:cubicBezTo>
                  <a:pt x="29228" y="65213"/>
                  <a:pt x="52406" y="75520"/>
                  <a:pt x="62707" y="78097"/>
                </a:cubicBezTo>
                <a:cubicBezTo>
                  <a:pt x="60132" y="70367"/>
                  <a:pt x="47255" y="47177"/>
                  <a:pt x="49831" y="39447"/>
                </a:cubicBezTo>
                <a:cubicBezTo>
                  <a:pt x="54981" y="16257"/>
                  <a:pt x="83310" y="-4356"/>
                  <a:pt x="101337" y="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97B2C68-DD21-4718-8B0C-23ED55C0C6EC}"/>
              </a:ext>
            </a:extLst>
          </p:cNvPr>
          <p:cNvSpPr>
            <a:spLocks/>
          </p:cNvSpPr>
          <p:nvPr/>
        </p:nvSpPr>
        <p:spPr bwMode="auto">
          <a:xfrm>
            <a:off x="8204387" y="5002664"/>
            <a:ext cx="393676" cy="425170"/>
          </a:xfrm>
          <a:custGeom>
            <a:avLst/>
            <a:gdLst>
              <a:gd name="connsiteX0" fmla="*/ 217884 w 305741"/>
              <a:gd name="connsiteY0" fmla="*/ 36513 h 330201"/>
              <a:gd name="connsiteX1" fmla="*/ 217884 w 305741"/>
              <a:gd name="connsiteY1" fmla="*/ 39081 h 330201"/>
              <a:gd name="connsiteX2" fmla="*/ 261739 w 305741"/>
              <a:gd name="connsiteY2" fmla="*/ 123826 h 330201"/>
              <a:gd name="connsiteX3" fmla="*/ 248841 w 305741"/>
              <a:gd name="connsiteY3" fmla="*/ 118690 h 330201"/>
              <a:gd name="connsiteX4" fmla="*/ 215305 w 305741"/>
              <a:gd name="connsiteY4" fmla="*/ 51921 h 330201"/>
              <a:gd name="connsiteX5" fmla="*/ 212725 w 305741"/>
              <a:gd name="connsiteY5" fmla="*/ 51921 h 330201"/>
              <a:gd name="connsiteX6" fmla="*/ 217884 w 305741"/>
              <a:gd name="connsiteY6" fmla="*/ 36513 h 330201"/>
              <a:gd name="connsiteX7" fmla="*/ 110447 w 305741"/>
              <a:gd name="connsiteY7" fmla="*/ 10516 h 330201"/>
              <a:gd name="connsiteX8" fmla="*/ 159249 w 305741"/>
              <a:gd name="connsiteY8" fmla="*/ 85281 h 330201"/>
              <a:gd name="connsiteX9" fmla="*/ 223463 w 305741"/>
              <a:gd name="connsiteY9" fmla="*/ 87859 h 330201"/>
              <a:gd name="connsiteX10" fmla="*/ 192640 w 305741"/>
              <a:gd name="connsiteY10" fmla="*/ 149734 h 330201"/>
              <a:gd name="connsiteX11" fmla="*/ 223463 w 305741"/>
              <a:gd name="connsiteY11" fmla="*/ 232233 h 330201"/>
              <a:gd name="connsiteX12" fmla="*/ 82193 w 305741"/>
              <a:gd name="connsiteY12" fmla="*/ 193562 h 330201"/>
              <a:gd name="connsiteX13" fmla="*/ 82193 w 305741"/>
              <a:gd name="connsiteY13" fmla="*/ 201296 h 330201"/>
              <a:gd name="connsiteX14" fmla="*/ 59076 w 305741"/>
              <a:gd name="connsiteY14" fmla="*/ 227077 h 330201"/>
              <a:gd name="connsiteX15" fmla="*/ 97604 w 305741"/>
              <a:gd name="connsiteY15" fmla="*/ 330201 h 330201"/>
              <a:gd name="connsiteX16" fmla="*/ 0 w 305741"/>
              <a:gd name="connsiteY16" fmla="*/ 330201 h 330201"/>
              <a:gd name="connsiteX17" fmla="*/ 38528 w 305741"/>
              <a:gd name="connsiteY17" fmla="*/ 227077 h 330201"/>
              <a:gd name="connsiteX18" fmla="*/ 20548 w 305741"/>
              <a:gd name="connsiteY18" fmla="*/ 190984 h 330201"/>
              <a:gd name="connsiteX19" fmla="*/ 56508 w 305741"/>
              <a:gd name="connsiteY19" fmla="*/ 162624 h 330201"/>
              <a:gd name="connsiteX20" fmla="*/ 64213 w 305741"/>
              <a:gd name="connsiteY20" fmla="*/ 162624 h 330201"/>
              <a:gd name="connsiteX21" fmla="*/ 110447 w 305741"/>
              <a:gd name="connsiteY21" fmla="*/ 10516 h 330201"/>
              <a:gd name="connsiteX22" fmla="*/ 236356 w 305741"/>
              <a:gd name="connsiteY22" fmla="*/ 0 h 330201"/>
              <a:gd name="connsiteX23" fmla="*/ 300990 w 305741"/>
              <a:gd name="connsiteY23" fmla="*/ 129180 h 330201"/>
              <a:gd name="connsiteX24" fmla="*/ 300990 w 305741"/>
              <a:gd name="connsiteY24" fmla="*/ 131763 h 330201"/>
              <a:gd name="connsiteX25" fmla="*/ 280307 w 305741"/>
              <a:gd name="connsiteY25" fmla="*/ 124012 h 330201"/>
              <a:gd name="connsiteX26" fmla="*/ 231185 w 305741"/>
              <a:gd name="connsiteY26" fmla="*/ 18085 h 330201"/>
              <a:gd name="connsiteX27" fmla="*/ 228600 w 305741"/>
              <a:gd name="connsiteY27" fmla="*/ 18085 h 330201"/>
              <a:gd name="connsiteX28" fmla="*/ 236356 w 305741"/>
              <a:gd name="connsiteY28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5741" h="330201">
                <a:moveTo>
                  <a:pt x="217884" y="36513"/>
                </a:moveTo>
                <a:cubicBezTo>
                  <a:pt x="217884" y="36513"/>
                  <a:pt x="217884" y="39081"/>
                  <a:pt x="217884" y="39081"/>
                </a:cubicBezTo>
                <a:cubicBezTo>
                  <a:pt x="254000" y="49353"/>
                  <a:pt x="274638" y="87874"/>
                  <a:pt x="261739" y="123826"/>
                </a:cubicBezTo>
                <a:cubicBezTo>
                  <a:pt x="261739" y="123826"/>
                  <a:pt x="261739" y="123826"/>
                  <a:pt x="248841" y="118690"/>
                </a:cubicBezTo>
                <a:cubicBezTo>
                  <a:pt x="256580" y="90442"/>
                  <a:pt x="241102" y="62194"/>
                  <a:pt x="215305" y="51921"/>
                </a:cubicBezTo>
                <a:cubicBezTo>
                  <a:pt x="215305" y="51921"/>
                  <a:pt x="212725" y="51921"/>
                  <a:pt x="212725" y="51921"/>
                </a:cubicBezTo>
                <a:cubicBezTo>
                  <a:pt x="212725" y="51921"/>
                  <a:pt x="212725" y="51921"/>
                  <a:pt x="217884" y="36513"/>
                </a:cubicBezTo>
                <a:close/>
                <a:moveTo>
                  <a:pt x="110447" y="10516"/>
                </a:moveTo>
                <a:cubicBezTo>
                  <a:pt x="115584" y="10516"/>
                  <a:pt x="136133" y="44032"/>
                  <a:pt x="159249" y="85281"/>
                </a:cubicBezTo>
                <a:cubicBezTo>
                  <a:pt x="177229" y="82703"/>
                  <a:pt x="215757" y="77547"/>
                  <a:pt x="223463" y="87859"/>
                </a:cubicBezTo>
                <a:cubicBezTo>
                  <a:pt x="228600" y="98172"/>
                  <a:pt x="202915" y="134265"/>
                  <a:pt x="192640" y="149734"/>
                </a:cubicBezTo>
                <a:cubicBezTo>
                  <a:pt x="213189" y="190984"/>
                  <a:pt x="226031" y="227077"/>
                  <a:pt x="223463" y="232233"/>
                </a:cubicBezTo>
                <a:cubicBezTo>
                  <a:pt x="213189" y="242546"/>
                  <a:pt x="136133" y="255436"/>
                  <a:pt x="82193" y="193562"/>
                </a:cubicBezTo>
                <a:cubicBezTo>
                  <a:pt x="82193" y="196140"/>
                  <a:pt x="82193" y="198718"/>
                  <a:pt x="82193" y="201296"/>
                </a:cubicBezTo>
                <a:cubicBezTo>
                  <a:pt x="79625" y="214187"/>
                  <a:pt x="71919" y="224499"/>
                  <a:pt x="59076" y="227077"/>
                </a:cubicBezTo>
                <a:cubicBezTo>
                  <a:pt x="92467" y="245124"/>
                  <a:pt x="97604" y="330201"/>
                  <a:pt x="97604" y="330201"/>
                </a:cubicBezTo>
                <a:cubicBezTo>
                  <a:pt x="97604" y="330201"/>
                  <a:pt x="97604" y="330201"/>
                  <a:pt x="0" y="330201"/>
                </a:cubicBezTo>
                <a:cubicBezTo>
                  <a:pt x="0" y="330201"/>
                  <a:pt x="5137" y="239968"/>
                  <a:pt x="38528" y="227077"/>
                </a:cubicBezTo>
                <a:cubicBezTo>
                  <a:pt x="25685" y="221921"/>
                  <a:pt x="17980" y="206452"/>
                  <a:pt x="20548" y="190984"/>
                </a:cubicBezTo>
                <a:cubicBezTo>
                  <a:pt x="23117" y="172937"/>
                  <a:pt x="38528" y="160046"/>
                  <a:pt x="56508" y="162624"/>
                </a:cubicBezTo>
                <a:cubicBezTo>
                  <a:pt x="59076" y="162624"/>
                  <a:pt x="61645" y="162624"/>
                  <a:pt x="64213" y="162624"/>
                </a:cubicBezTo>
                <a:cubicBezTo>
                  <a:pt x="25685" y="85281"/>
                  <a:pt x="97604" y="7938"/>
                  <a:pt x="110447" y="10516"/>
                </a:cubicBezTo>
                <a:close/>
                <a:moveTo>
                  <a:pt x="236356" y="0"/>
                </a:moveTo>
                <a:cubicBezTo>
                  <a:pt x="282893" y="15502"/>
                  <a:pt x="319088" y="69757"/>
                  <a:pt x="300990" y="129180"/>
                </a:cubicBezTo>
                <a:cubicBezTo>
                  <a:pt x="300990" y="131763"/>
                  <a:pt x="300990" y="131763"/>
                  <a:pt x="300990" y="131763"/>
                </a:cubicBezTo>
                <a:cubicBezTo>
                  <a:pt x="300990" y="131763"/>
                  <a:pt x="300990" y="131763"/>
                  <a:pt x="280307" y="124012"/>
                </a:cubicBezTo>
                <a:cubicBezTo>
                  <a:pt x="295820" y="77508"/>
                  <a:pt x="267381" y="31003"/>
                  <a:pt x="231185" y="18085"/>
                </a:cubicBezTo>
                <a:cubicBezTo>
                  <a:pt x="231185" y="18085"/>
                  <a:pt x="228600" y="18085"/>
                  <a:pt x="228600" y="18085"/>
                </a:cubicBezTo>
                <a:cubicBezTo>
                  <a:pt x="228600" y="18085"/>
                  <a:pt x="228600" y="18085"/>
                  <a:pt x="2363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645459-1335-4C08-B3BC-F75CBB7A5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8" y="1098086"/>
            <a:ext cx="5172142" cy="56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A2AF731-2ED2-4BBB-A1BA-69A4CB0382E2}"/>
              </a:ext>
            </a:extLst>
          </p:cNvPr>
          <p:cNvSpPr/>
          <p:nvPr/>
        </p:nvSpPr>
        <p:spPr>
          <a:xfrm rot="16826226">
            <a:off x="-929493" y="227451"/>
            <a:ext cx="3412289" cy="2381053"/>
          </a:xfrm>
          <a:custGeom>
            <a:avLst/>
            <a:gdLst>
              <a:gd name="connsiteX0" fmla="*/ 2975085 w 3412289"/>
              <a:gd name="connsiteY0" fmla="*/ 0 h 2381053"/>
              <a:gd name="connsiteX1" fmla="*/ 3412289 w 3412289"/>
              <a:gd name="connsiteY1" fmla="*/ 2373481 h 2381053"/>
              <a:gd name="connsiteX2" fmla="*/ 3309031 w 3412289"/>
              <a:gd name="connsiteY2" fmla="*/ 2381004 h 2381053"/>
              <a:gd name="connsiteX3" fmla="*/ 2817115 w 3412289"/>
              <a:gd name="connsiteY3" fmla="*/ 2254203 h 2381053"/>
              <a:gd name="connsiteX4" fmla="*/ 2028226 w 3412289"/>
              <a:gd name="connsiteY4" fmla="*/ 1311916 h 2381053"/>
              <a:gd name="connsiteX5" fmla="*/ 871675 w 3412289"/>
              <a:gd name="connsiteY5" fmla="*/ 1523748 h 2381053"/>
              <a:gd name="connsiteX6" fmla="*/ 0 w 3412289"/>
              <a:gd name="connsiteY6" fmla="*/ 688596 h 2381053"/>
              <a:gd name="connsiteX7" fmla="*/ 105 w 3412289"/>
              <a:gd name="connsiteY7" fmla="*/ 548002 h 238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2289" h="2381053">
                <a:moveTo>
                  <a:pt x="2975085" y="0"/>
                </a:moveTo>
                <a:lnTo>
                  <a:pt x="3412289" y="2373481"/>
                </a:lnTo>
                <a:lnTo>
                  <a:pt x="3309031" y="2381004"/>
                </a:lnTo>
                <a:cubicBezTo>
                  <a:pt x="3148255" y="2382640"/>
                  <a:pt x="2980859" y="2343683"/>
                  <a:pt x="2817115" y="2254203"/>
                </a:cubicBezTo>
                <a:cubicBezTo>
                  <a:pt x="2400758" y="2025327"/>
                  <a:pt x="2556588" y="1531053"/>
                  <a:pt x="2028226" y="1311916"/>
                </a:cubicBezTo>
                <a:cubicBezTo>
                  <a:pt x="1736044" y="1190174"/>
                  <a:pt x="1451168" y="1599229"/>
                  <a:pt x="871675" y="1523748"/>
                </a:cubicBezTo>
                <a:cubicBezTo>
                  <a:pt x="433403" y="1475051"/>
                  <a:pt x="17045" y="1158521"/>
                  <a:pt x="0" y="688596"/>
                </a:cubicBezTo>
                <a:lnTo>
                  <a:pt x="105" y="548002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5082A4-F3B9-4457-A7BE-C6EACE89797A}"/>
              </a:ext>
            </a:extLst>
          </p:cNvPr>
          <p:cNvSpPr/>
          <p:nvPr/>
        </p:nvSpPr>
        <p:spPr>
          <a:xfrm>
            <a:off x="11676141" y="266274"/>
            <a:ext cx="1031717" cy="1031717"/>
          </a:xfrm>
          <a:custGeom>
            <a:avLst/>
            <a:gdLst>
              <a:gd name="connsiteX0" fmla="*/ 1042436 w 1031716"/>
              <a:gd name="connsiteY0" fmla="*/ 521218 h 1031716"/>
              <a:gd name="connsiteX1" fmla="*/ 521218 w 1031716"/>
              <a:gd name="connsiteY1" fmla="*/ 1042436 h 1031716"/>
              <a:gd name="connsiteX2" fmla="*/ 0 w 1031716"/>
              <a:gd name="connsiteY2" fmla="*/ 521218 h 1031716"/>
              <a:gd name="connsiteX3" fmla="*/ 521218 w 1031716"/>
              <a:gd name="connsiteY3" fmla="*/ 0 h 1031716"/>
              <a:gd name="connsiteX4" fmla="*/ 1042436 w 1031716"/>
              <a:gd name="connsiteY4" fmla="*/ 521218 h 103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716" h="1031716">
                <a:moveTo>
                  <a:pt x="1042436" y="521218"/>
                </a:moveTo>
                <a:cubicBezTo>
                  <a:pt x="1042436" y="809079"/>
                  <a:pt x="809079" y="1042436"/>
                  <a:pt x="521218" y="1042436"/>
                </a:cubicBezTo>
                <a:cubicBezTo>
                  <a:pt x="233357" y="1042436"/>
                  <a:pt x="0" y="809078"/>
                  <a:pt x="0" y="521218"/>
                </a:cubicBezTo>
                <a:cubicBezTo>
                  <a:pt x="0" y="233357"/>
                  <a:pt x="233357" y="0"/>
                  <a:pt x="521218" y="0"/>
                </a:cubicBezTo>
                <a:cubicBezTo>
                  <a:pt x="809079" y="0"/>
                  <a:pt x="1042436" y="233357"/>
                  <a:pt x="1042436" y="5212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0ED96-DB8A-48C5-88BA-14A7181CFA11}"/>
              </a:ext>
            </a:extLst>
          </p:cNvPr>
          <p:cNvSpPr/>
          <p:nvPr/>
        </p:nvSpPr>
        <p:spPr>
          <a:xfrm>
            <a:off x="2400404" y="266274"/>
            <a:ext cx="7391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Electromechanical Prototype</a:t>
            </a:r>
            <a:endParaRPr lang="en-ID" sz="4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D718EBF-CA15-4644-ABD2-C533D89A4DCD}"/>
              </a:ext>
            </a:extLst>
          </p:cNvPr>
          <p:cNvSpPr/>
          <p:nvPr/>
        </p:nvSpPr>
        <p:spPr>
          <a:xfrm rot="6123051">
            <a:off x="8888025" y="4387477"/>
            <a:ext cx="5878430" cy="4416389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4" name="video-1648655240">
            <a:hlinkClick r:id="" action="ppaction://media"/>
            <a:extLst>
              <a:ext uri="{FF2B5EF4-FFF2-40B4-BE49-F238E27FC236}">
                <a16:creationId xmlns:a16="http://schemas.microsoft.com/office/drawing/2014/main" id="{56BD51AC-3B7C-498C-BAF5-32B218A132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204" y="1037966"/>
            <a:ext cx="9734901" cy="54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84A401-DDDB-4483-9E95-A4D19B081493}"/>
              </a:ext>
            </a:extLst>
          </p:cNvPr>
          <p:cNvSpPr/>
          <p:nvPr/>
        </p:nvSpPr>
        <p:spPr>
          <a:xfrm>
            <a:off x="2472803" y="318456"/>
            <a:ext cx="7248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 Drivetrain Prototype</a:t>
            </a:r>
            <a:endParaRPr lang="en-ID" sz="48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E38518-A91E-4550-BCB5-F702B262B17B}"/>
              </a:ext>
            </a:extLst>
          </p:cNvPr>
          <p:cNvGrpSpPr/>
          <p:nvPr/>
        </p:nvGrpSpPr>
        <p:grpSpPr>
          <a:xfrm rot="1067418">
            <a:off x="9523714" y="9112"/>
            <a:ext cx="4362175" cy="6874283"/>
            <a:chOff x="8775945" y="9175"/>
            <a:chExt cx="3417643" cy="538581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79EA7-0D22-4886-A829-C4BAF9EE2B3C}"/>
                </a:ext>
              </a:extLst>
            </p:cNvPr>
            <p:cNvSpPr/>
            <p:nvPr/>
          </p:nvSpPr>
          <p:spPr>
            <a:xfrm>
              <a:off x="8775945" y="9175"/>
              <a:ext cx="3417643" cy="3419825"/>
            </a:xfrm>
            <a:custGeom>
              <a:avLst/>
              <a:gdLst>
                <a:gd name="connsiteX0" fmla="*/ 3417643 w 3417643"/>
                <a:gd name="connsiteY0" fmla="*/ 0 h 3419825"/>
                <a:gd name="connsiteX1" fmla="*/ 3417643 w 3417643"/>
                <a:gd name="connsiteY1" fmla="*/ 2549299 h 3419825"/>
                <a:gd name="connsiteX2" fmla="*/ 3367252 w 3417643"/>
                <a:gd name="connsiteY2" fmla="*/ 2643306 h 3419825"/>
                <a:gd name="connsiteX3" fmla="*/ 2593679 w 3417643"/>
                <a:gd name="connsiteY3" fmla="*/ 3413512 h 3419825"/>
                <a:gd name="connsiteX4" fmla="*/ 1947355 w 3417643"/>
                <a:gd name="connsiteY4" fmla="*/ 2289916 h 3419825"/>
                <a:gd name="connsiteX5" fmla="*/ 311062 w 3417643"/>
                <a:gd name="connsiteY5" fmla="*/ 1963777 h 3419825"/>
                <a:gd name="connsiteX6" fmla="*/ 679911 w 3417643"/>
                <a:gd name="connsiteY6" fmla="*/ 325749 h 3419825"/>
                <a:gd name="connsiteX7" fmla="*/ 1800616 w 3417643"/>
                <a:gd name="connsiteY7" fmla="*/ 50005 h 3419825"/>
                <a:gd name="connsiteX8" fmla="*/ 1830734 w 3417643"/>
                <a:gd name="connsiteY8" fmla="*/ 0 h 341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7643" h="3419825">
                  <a:moveTo>
                    <a:pt x="3417643" y="0"/>
                  </a:moveTo>
                  <a:lnTo>
                    <a:pt x="3417643" y="2549299"/>
                  </a:lnTo>
                  <a:lnTo>
                    <a:pt x="3367252" y="2643306"/>
                  </a:lnTo>
                  <a:cubicBezTo>
                    <a:pt x="3165448" y="3059464"/>
                    <a:pt x="3052468" y="3476340"/>
                    <a:pt x="2593679" y="3413512"/>
                  </a:cubicBezTo>
                  <a:cubicBezTo>
                    <a:pt x="1937055" y="3319589"/>
                    <a:pt x="2214138" y="2496378"/>
                    <a:pt x="1947355" y="2289916"/>
                  </a:cubicBezTo>
                  <a:cubicBezTo>
                    <a:pt x="1375983" y="1852006"/>
                    <a:pt x="958103" y="2431975"/>
                    <a:pt x="311062" y="1963777"/>
                  </a:cubicBezTo>
                  <a:cubicBezTo>
                    <a:pt x="-263710" y="1547396"/>
                    <a:pt x="15511" y="356201"/>
                    <a:pt x="679911" y="325749"/>
                  </a:cubicBezTo>
                  <a:cubicBezTo>
                    <a:pt x="950643" y="313879"/>
                    <a:pt x="1531983" y="639302"/>
                    <a:pt x="1800616" y="50005"/>
                  </a:cubicBezTo>
                  <a:lnTo>
                    <a:pt x="1830734" y="0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E39D14D-E0D4-4544-A917-C87D3693A6B0}"/>
                </a:ext>
              </a:extLst>
            </p:cNvPr>
            <p:cNvSpPr/>
            <p:nvPr/>
          </p:nvSpPr>
          <p:spPr>
            <a:xfrm rot="10800000">
              <a:off x="10065288" y="3334113"/>
              <a:ext cx="2128300" cy="2060872"/>
            </a:xfrm>
            <a:custGeom>
              <a:avLst/>
              <a:gdLst>
                <a:gd name="connsiteX0" fmla="*/ 0 w 2128300"/>
                <a:gd name="connsiteY0" fmla="*/ 2060872 h 2060872"/>
                <a:gd name="connsiteX1" fmla="*/ 0 w 2128300"/>
                <a:gd name="connsiteY1" fmla="*/ 0 h 2060872"/>
                <a:gd name="connsiteX2" fmla="*/ 1319574 w 2128300"/>
                <a:gd name="connsiteY2" fmla="*/ 0 h 2060872"/>
                <a:gd name="connsiteX3" fmla="*/ 1303330 w 2128300"/>
                <a:gd name="connsiteY3" fmla="*/ 22597 h 2060872"/>
                <a:gd name="connsiteX4" fmla="*/ 1119250 w 2128300"/>
                <a:gd name="connsiteY4" fmla="*/ 300137 h 2060872"/>
                <a:gd name="connsiteX5" fmla="*/ 2058743 w 2128300"/>
                <a:gd name="connsiteY5" fmla="*/ 737375 h 2060872"/>
                <a:gd name="connsiteX6" fmla="*/ 1525605 w 2128300"/>
                <a:gd name="connsiteY6" fmla="*/ 1767892 h 2060872"/>
                <a:gd name="connsiteX7" fmla="*/ 669009 w 2128300"/>
                <a:gd name="connsiteY7" fmla="*/ 1433055 h 2060872"/>
                <a:gd name="connsiteX8" fmla="*/ 49724 w 2128300"/>
                <a:gd name="connsiteY8" fmla="*/ 2036086 h 206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8300" h="2060872">
                  <a:moveTo>
                    <a:pt x="0" y="2060872"/>
                  </a:moveTo>
                  <a:lnTo>
                    <a:pt x="0" y="0"/>
                  </a:lnTo>
                  <a:lnTo>
                    <a:pt x="1319574" y="0"/>
                  </a:lnTo>
                  <a:lnTo>
                    <a:pt x="1303330" y="22597"/>
                  </a:lnTo>
                  <a:cubicBezTo>
                    <a:pt x="1207836" y="138002"/>
                    <a:pt x="1092431" y="230244"/>
                    <a:pt x="1119250" y="300137"/>
                  </a:cubicBezTo>
                  <a:cubicBezTo>
                    <a:pt x="1218400" y="563456"/>
                    <a:pt x="1987225" y="555329"/>
                    <a:pt x="2058743" y="737375"/>
                  </a:cubicBezTo>
                  <a:cubicBezTo>
                    <a:pt x="2226161" y="1161610"/>
                    <a:pt x="2107506" y="1746761"/>
                    <a:pt x="1525605" y="1767892"/>
                  </a:cubicBezTo>
                  <a:cubicBezTo>
                    <a:pt x="1182642" y="1779270"/>
                    <a:pt x="1073738" y="1364788"/>
                    <a:pt x="669009" y="1433055"/>
                  </a:cubicBezTo>
                  <a:cubicBezTo>
                    <a:pt x="443076" y="1472066"/>
                    <a:pt x="405690" y="1810153"/>
                    <a:pt x="49724" y="20360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61F1A-71C1-4F19-8923-D4D51CBD3AB9}"/>
              </a:ext>
            </a:extLst>
          </p:cNvPr>
          <p:cNvSpPr/>
          <p:nvPr/>
        </p:nvSpPr>
        <p:spPr>
          <a:xfrm rot="16826226">
            <a:off x="-931081" y="210135"/>
            <a:ext cx="3412289" cy="2381053"/>
          </a:xfrm>
          <a:custGeom>
            <a:avLst/>
            <a:gdLst>
              <a:gd name="connsiteX0" fmla="*/ 2975085 w 3412289"/>
              <a:gd name="connsiteY0" fmla="*/ 0 h 2381053"/>
              <a:gd name="connsiteX1" fmla="*/ 3412289 w 3412289"/>
              <a:gd name="connsiteY1" fmla="*/ 2373481 h 2381053"/>
              <a:gd name="connsiteX2" fmla="*/ 3309031 w 3412289"/>
              <a:gd name="connsiteY2" fmla="*/ 2381004 h 2381053"/>
              <a:gd name="connsiteX3" fmla="*/ 2817115 w 3412289"/>
              <a:gd name="connsiteY3" fmla="*/ 2254203 h 2381053"/>
              <a:gd name="connsiteX4" fmla="*/ 2028226 w 3412289"/>
              <a:gd name="connsiteY4" fmla="*/ 1311916 h 2381053"/>
              <a:gd name="connsiteX5" fmla="*/ 871675 w 3412289"/>
              <a:gd name="connsiteY5" fmla="*/ 1523748 h 2381053"/>
              <a:gd name="connsiteX6" fmla="*/ 0 w 3412289"/>
              <a:gd name="connsiteY6" fmla="*/ 688596 h 2381053"/>
              <a:gd name="connsiteX7" fmla="*/ 105 w 3412289"/>
              <a:gd name="connsiteY7" fmla="*/ 548002 h 238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2289" h="2381053">
                <a:moveTo>
                  <a:pt x="2975085" y="0"/>
                </a:moveTo>
                <a:lnTo>
                  <a:pt x="3412289" y="2373481"/>
                </a:lnTo>
                <a:lnTo>
                  <a:pt x="3309031" y="2381004"/>
                </a:lnTo>
                <a:cubicBezTo>
                  <a:pt x="3148255" y="2382640"/>
                  <a:pt x="2980859" y="2343683"/>
                  <a:pt x="2817115" y="2254203"/>
                </a:cubicBezTo>
                <a:cubicBezTo>
                  <a:pt x="2400758" y="2025327"/>
                  <a:pt x="2556588" y="1531053"/>
                  <a:pt x="2028226" y="1311916"/>
                </a:cubicBezTo>
                <a:cubicBezTo>
                  <a:pt x="1736044" y="1190174"/>
                  <a:pt x="1451168" y="1599229"/>
                  <a:pt x="871675" y="1523748"/>
                </a:cubicBezTo>
                <a:cubicBezTo>
                  <a:pt x="433403" y="1475051"/>
                  <a:pt x="17045" y="1158521"/>
                  <a:pt x="0" y="688596"/>
                </a:cubicBezTo>
                <a:lnTo>
                  <a:pt x="105" y="548002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680F97-BA02-41F8-913A-7FC44EEA4F9E}"/>
              </a:ext>
            </a:extLst>
          </p:cNvPr>
          <p:cNvSpPr/>
          <p:nvPr/>
        </p:nvSpPr>
        <p:spPr>
          <a:xfrm>
            <a:off x="1117161" y="884802"/>
            <a:ext cx="1031717" cy="1031717"/>
          </a:xfrm>
          <a:custGeom>
            <a:avLst/>
            <a:gdLst>
              <a:gd name="connsiteX0" fmla="*/ 1042436 w 1031716"/>
              <a:gd name="connsiteY0" fmla="*/ 521218 h 1031716"/>
              <a:gd name="connsiteX1" fmla="*/ 521218 w 1031716"/>
              <a:gd name="connsiteY1" fmla="*/ 1042436 h 1031716"/>
              <a:gd name="connsiteX2" fmla="*/ 0 w 1031716"/>
              <a:gd name="connsiteY2" fmla="*/ 521218 h 1031716"/>
              <a:gd name="connsiteX3" fmla="*/ 521218 w 1031716"/>
              <a:gd name="connsiteY3" fmla="*/ 0 h 1031716"/>
              <a:gd name="connsiteX4" fmla="*/ 1042436 w 1031716"/>
              <a:gd name="connsiteY4" fmla="*/ 521218 h 103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716" h="1031716">
                <a:moveTo>
                  <a:pt x="1042436" y="521218"/>
                </a:moveTo>
                <a:cubicBezTo>
                  <a:pt x="1042436" y="809079"/>
                  <a:pt x="809079" y="1042436"/>
                  <a:pt x="521218" y="1042436"/>
                </a:cubicBezTo>
                <a:cubicBezTo>
                  <a:pt x="233357" y="1042436"/>
                  <a:pt x="0" y="809078"/>
                  <a:pt x="0" y="521218"/>
                </a:cubicBezTo>
                <a:cubicBezTo>
                  <a:pt x="0" y="233357"/>
                  <a:pt x="233357" y="0"/>
                  <a:pt x="521218" y="0"/>
                </a:cubicBezTo>
                <a:cubicBezTo>
                  <a:pt x="809079" y="0"/>
                  <a:pt x="1042436" y="233357"/>
                  <a:pt x="1042436" y="5212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2" name="video-1648656138">
            <a:hlinkClick r:id="" action="ppaction://media"/>
            <a:extLst>
              <a:ext uri="{FF2B5EF4-FFF2-40B4-BE49-F238E27FC236}">
                <a16:creationId xmlns:a16="http://schemas.microsoft.com/office/drawing/2014/main" id="{EF31AC62-F5AA-457C-8346-CC54CEACC9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3888276" y="-516502"/>
            <a:ext cx="4829233" cy="85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EC6BE4-4B83-424E-B72E-19C81279A19A}"/>
              </a:ext>
            </a:extLst>
          </p:cNvPr>
          <p:cNvSpPr/>
          <p:nvPr/>
        </p:nvSpPr>
        <p:spPr>
          <a:xfrm rot="19705228">
            <a:off x="-1722030" y="-1395782"/>
            <a:ext cx="4999936" cy="4005631"/>
          </a:xfrm>
          <a:custGeom>
            <a:avLst/>
            <a:gdLst>
              <a:gd name="connsiteX0" fmla="*/ 2341554 w 2358209"/>
              <a:gd name="connsiteY0" fmla="*/ 536996 h 1889247"/>
              <a:gd name="connsiteX1" fmla="*/ 1363433 w 2358209"/>
              <a:gd name="connsiteY1" fmla="*/ 244900 h 1889247"/>
              <a:gd name="connsiteX2" fmla="*/ 762 w 2358209"/>
              <a:gd name="connsiteY2" fmla="*/ 969781 h 1889247"/>
              <a:gd name="connsiteX3" fmla="*/ 480444 w 2358209"/>
              <a:gd name="connsiteY3" fmla="*/ 1429364 h 1889247"/>
              <a:gd name="connsiteX4" fmla="*/ 1116892 w 2358209"/>
              <a:gd name="connsiteY4" fmla="*/ 1312793 h 1889247"/>
              <a:gd name="connsiteX5" fmla="*/ 1551017 w 2358209"/>
              <a:gd name="connsiteY5" fmla="*/ 1831332 h 1889247"/>
              <a:gd name="connsiteX6" fmla="*/ 2367012 w 2358209"/>
              <a:gd name="connsiteY6" fmla="*/ 1437403 h 1889247"/>
              <a:gd name="connsiteX7" fmla="*/ 2242402 w 2358209"/>
              <a:gd name="connsiteY7" fmla="*/ 866609 h 1889247"/>
              <a:gd name="connsiteX8" fmla="*/ 2341554 w 2358209"/>
              <a:gd name="connsiteY8" fmla="*/ 536996 h 18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209" h="1889247">
                <a:moveTo>
                  <a:pt x="2341554" y="536996"/>
                </a:moveTo>
                <a:cubicBezTo>
                  <a:pt x="2368352" y="-2981"/>
                  <a:pt x="1654189" y="-198605"/>
                  <a:pt x="1363433" y="244900"/>
                </a:cubicBezTo>
                <a:cubicBezTo>
                  <a:pt x="1047218" y="725921"/>
                  <a:pt x="-32735" y="1039"/>
                  <a:pt x="762" y="969781"/>
                </a:cubicBezTo>
                <a:cubicBezTo>
                  <a:pt x="10142" y="1228380"/>
                  <a:pt x="239263" y="1402566"/>
                  <a:pt x="480444" y="1429364"/>
                </a:cubicBezTo>
                <a:cubicBezTo>
                  <a:pt x="799338" y="1470901"/>
                  <a:pt x="956105" y="1245799"/>
                  <a:pt x="1116892" y="1312793"/>
                </a:cubicBezTo>
                <a:cubicBezTo>
                  <a:pt x="1407649" y="1433384"/>
                  <a:pt x="1321896" y="1705382"/>
                  <a:pt x="1551017" y="1831332"/>
                </a:cubicBezTo>
                <a:cubicBezTo>
                  <a:pt x="1911448" y="2028296"/>
                  <a:pt x="2304037" y="1780416"/>
                  <a:pt x="2367012" y="1437403"/>
                </a:cubicBezTo>
                <a:cubicBezTo>
                  <a:pt x="2393810" y="1290015"/>
                  <a:pt x="2199525" y="1078312"/>
                  <a:pt x="2242402" y="866609"/>
                </a:cubicBezTo>
                <a:cubicBezTo>
                  <a:pt x="2266520" y="754058"/>
                  <a:pt x="2336194" y="660266"/>
                  <a:pt x="2341554" y="536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4F0CEF-FC21-4431-9C1D-EBC03FB6D58B}"/>
              </a:ext>
            </a:extLst>
          </p:cNvPr>
          <p:cNvSpPr/>
          <p:nvPr/>
        </p:nvSpPr>
        <p:spPr>
          <a:xfrm rot="6984484">
            <a:off x="3729434" y="-1798388"/>
            <a:ext cx="3025336" cy="2924493"/>
          </a:xfrm>
          <a:custGeom>
            <a:avLst/>
            <a:gdLst>
              <a:gd name="connsiteX0" fmla="*/ 1507788 w 1607870"/>
              <a:gd name="connsiteY0" fmla="*/ 1315272 h 1554274"/>
              <a:gd name="connsiteX1" fmla="*/ 1225071 w 1607870"/>
              <a:gd name="connsiteY1" fmla="*/ 137507 h 1554274"/>
              <a:gd name="connsiteX2" fmla="*/ 285806 w 1607870"/>
              <a:gd name="connsiteY2" fmla="*/ 104010 h 1554274"/>
              <a:gd name="connsiteX3" fmla="*/ 3089 w 1607870"/>
              <a:gd name="connsiteY3" fmla="*/ 603790 h 1554274"/>
              <a:gd name="connsiteX4" fmla="*/ 296526 w 1607870"/>
              <a:gd name="connsiteY4" fmla="*/ 999058 h 1554274"/>
              <a:gd name="connsiteX5" fmla="*/ 730651 w 1607870"/>
              <a:gd name="connsiteY5" fmla="*/ 1029875 h 1554274"/>
              <a:gd name="connsiteX6" fmla="*/ 934314 w 1607870"/>
              <a:gd name="connsiteY6" fmla="*/ 1466680 h 1554274"/>
              <a:gd name="connsiteX7" fmla="*/ 1507788 w 1607870"/>
              <a:gd name="connsiteY7" fmla="*/ 1315272 h 15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870" h="1554274">
                <a:moveTo>
                  <a:pt x="1507788" y="1315272"/>
                </a:moveTo>
                <a:cubicBezTo>
                  <a:pt x="1648477" y="1056673"/>
                  <a:pt x="1715471" y="436303"/>
                  <a:pt x="1225071" y="137507"/>
                </a:cubicBezTo>
                <a:cubicBezTo>
                  <a:pt x="886078" y="-68836"/>
                  <a:pt x="509568" y="-11221"/>
                  <a:pt x="285806" y="104010"/>
                </a:cubicBezTo>
                <a:cubicBezTo>
                  <a:pt x="98221" y="177704"/>
                  <a:pt x="-21029" y="397446"/>
                  <a:pt x="3089" y="603790"/>
                </a:cubicBezTo>
                <a:cubicBezTo>
                  <a:pt x="24527" y="788695"/>
                  <a:pt x="142438" y="937423"/>
                  <a:pt x="296526" y="999058"/>
                </a:cubicBezTo>
                <a:cubicBezTo>
                  <a:pt x="498849" y="1084811"/>
                  <a:pt x="635518" y="954841"/>
                  <a:pt x="730651" y="1029875"/>
                </a:cubicBezTo>
                <a:cubicBezTo>
                  <a:pt x="902157" y="1163864"/>
                  <a:pt x="804345" y="1339390"/>
                  <a:pt x="934314" y="1466680"/>
                </a:cubicBezTo>
                <a:cubicBezTo>
                  <a:pt x="1140657" y="1667664"/>
                  <a:pt x="1389877" y="1532335"/>
                  <a:pt x="1507788" y="131527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3381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B231C7-8D35-4DAC-B8FF-485465CC0E49}"/>
              </a:ext>
            </a:extLst>
          </p:cNvPr>
          <p:cNvGrpSpPr/>
          <p:nvPr/>
        </p:nvGrpSpPr>
        <p:grpSpPr>
          <a:xfrm rot="20796664">
            <a:off x="9253242" y="5388539"/>
            <a:ext cx="1992419" cy="3318550"/>
            <a:chOff x="9974830" y="5572055"/>
            <a:chExt cx="1992419" cy="33185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551B82-8A71-4B86-8F16-6289C5B13BFC}"/>
                </a:ext>
              </a:extLst>
            </p:cNvPr>
            <p:cNvSpPr/>
            <p:nvPr/>
          </p:nvSpPr>
          <p:spPr>
            <a:xfrm>
              <a:off x="10223068" y="6053288"/>
              <a:ext cx="587932" cy="522606"/>
            </a:xfrm>
            <a:custGeom>
              <a:avLst/>
              <a:gdLst>
                <a:gd name="connsiteX0" fmla="*/ 600997 w 587932"/>
                <a:gd name="connsiteY0" fmla="*/ 529139 h 522606"/>
                <a:gd name="connsiteX1" fmla="*/ 267835 w 587932"/>
                <a:gd name="connsiteY1" fmla="*/ 317919 h 522606"/>
                <a:gd name="connsiteX2" fmla="*/ 0 w 587932"/>
                <a:gd name="connsiteY2" fmla="*/ 0 h 522606"/>
                <a:gd name="connsiteX3" fmla="*/ 600997 w 587932"/>
                <a:gd name="connsiteY3" fmla="*/ 529139 h 52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932" h="522606">
                  <a:moveTo>
                    <a:pt x="600997" y="529139"/>
                  </a:moveTo>
                  <a:cubicBezTo>
                    <a:pt x="600997" y="529139"/>
                    <a:pt x="411552" y="524784"/>
                    <a:pt x="267835" y="317919"/>
                  </a:cubicBezTo>
                  <a:cubicBezTo>
                    <a:pt x="178557" y="187267"/>
                    <a:pt x="78390" y="28308"/>
                    <a:pt x="0" y="0"/>
                  </a:cubicBezTo>
                  <a:cubicBezTo>
                    <a:pt x="0" y="0"/>
                    <a:pt x="459458" y="15243"/>
                    <a:pt x="600997" y="5291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A95C0F-AE0A-4C18-992A-03B8C2DF7A3A}"/>
                </a:ext>
              </a:extLst>
            </p:cNvPr>
            <p:cNvSpPr/>
            <p:nvPr/>
          </p:nvSpPr>
          <p:spPr>
            <a:xfrm>
              <a:off x="10975135" y="5761500"/>
              <a:ext cx="261303" cy="762134"/>
            </a:xfrm>
            <a:custGeom>
              <a:avLst/>
              <a:gdLst>
                <a:gd name="connsiteX0" fmla="*/ 34020 w 261303"/>
                <a:gd name="connsiteY0" fmla="*/ 766489 h 762134"/>
                <a:gd name="connsiteX1" fmla="*/ 208222 w 261303"/>
                <a:gd name="connsiteY1" fmla="*/ 411553 h 762134"/>
                <a:gd name="connsiteX2" fmla="*/ 269192 w 261303"/>
                <a:gd name="connsiteY2" fmla="*/ 0 h 762134"/>
                <a:gd name="connsiteX3" fmla="*/ 34020 w 261303"/>
                <a:gd name="connsiteY3" fmla="*/ 766489 h 7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303" h="762134">
                  <a:moveTo>
                    <a:pt x="34020" y="766489"/>
                  </a:moveTo>
                  <a:cubicBezTo>
                    <a:pt x="34020" y="766489"/>
                    <a:pt x="192979" y="664146"/>
                    <a:pt x="208222" y="411553"/>
                  </a:cubicBezTo>
                  <a:cubicBezTo>
                    <a:pt x="216932" y="254771"/>
                    <a:pt x="219109" y="67503"/>
                    <a:pt x="269192" y="0"/>
                  </a:cubicBezTo>
                  <a:cubicBezTo>
                    <a:pt x="269192" y="0"/>
                    <a:pt x="-114052" y="254771"/>
                    <a:pt x="34020" y="76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3F893D8-DCED-4D04-9C55-4513E3AECF6E}"/>
                </a:ext>
              </a:extLst>
            </p:cNvPr>
            <p:cNvSpPr/>
            <p:nvPr/>
          </p:nvSpPr>
          <p:spPr>
            <a:xfrm>
              <a:off x="11070385" y="6292816"/>
              <a:ext cx="479056" cy="1001662"/>
            </a:xfrm>
            <a:custGeom>
              <a:avLst/>
              <a:gdLst>
                <a:gd name="connsiteX0" fmla="*/ 10628 w 479055"/>
                <a:gd name="connsiteY0" fmla="*/ 1010372 h 1001662"/>
                <a:gd name="connsiteX1" fmla="*/ 324192 w 479055"/>
                <a:gd name="connsiteY1" fmla="*/ 557447 h 1001662"/>
                <a:gd name="connsiteX2" fmla="*/ 496217 w 479055"/>
                <a:gd name="connsiteY2" fmla="*/ 0 h 1001662"/>
                <a:gd name="connsiteX3" fmla="*/ 10628 w 479055"/>
                <a:gd name="connsiteY3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55" h="1001662">
                  <a:moveTo>
                    <a:pt x="10628" y="1010372"/>
                  </a:moveTo>
                  <a:cubicBezTo>
                    <a:pt x="10628" y="1010372"/>
                    <a:pt x="252334" y="901496"/>
                    <a:pt x="324192" y="557447"/>
                  </a:cubicBezTo>
                  <a:cubicBezTo>
                    <a:pt x="369920" y="341872"/>
                    <a:pt x="411293" y="82746"/>
                    <a:pt x="496217" y="0"/>
                  </a:cubicBezTo>
                  <a:cubicBezTo>
                    <a:pt x="498394" y="0"/>
                    <a:pt x="-85183" y="272191"/>
                    <a:pt x="10628" y="10103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91E8E4-9510-4AAA-A9E7-A10849BF1390}"/>
                </a:ext>
              </a:extLst>
            </p:cNvPr>
            <p:cNvSpPr/>
            <p:nvPr/>
          </p:nvSpPr>
          <p:spPr>
            <a:xfrm>
              <a:off x="9974830" y="7220417"/>
              <a:ext cx="1001662" cy="1132314"/>
            </a:xfrm>
            <a:custGeom>
              <a:avLst/>
              <a:gdLst>
                <a:gd name="connsiteX0" fmla="*/ 1019082 w 1001662"/>
                <a:gd name="connsiteY0" fmla="*/ 1138872 h 1132313"/>
                <a:gd name="connsiteX1" fmla="*/ 435505 w 1001662"/>
                <a:gd name="connsiteY1" fmla="*/ 664171 h 1132313"/>
                <a:gd name="connsiteX2" fmla="*/ 0 w 1001662"/>
                <a:gd name="connsiteY2" fmla="*/ 25 h 1132313"/>
                <a:gd name="connsiteX3" fmla="*/ 1019082 w 1001662"/>
                <a:gd name="connsiteY3" fmla="*/ 1138872 h 113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62" h="1132313">
                  <a:moveTo>
                    <a:pt x="1019082" y="1138872"/>
                  </a:moveTo>
                  <a:cubicBezTo>
                    <a:pt x="1019082" y="1138872"/>
                    <a:pt x="659791" y="1086611"/>
                    <a:pt x="435505" y="664171"/>
                  </a:cubicBezTo>
                  <a:cubicBezTo>
                    <a:pt x="293966" y="398513"/>
                    <a:pt x="143717" y="74061"/>
                    <a:pt x="0" y="25"/>
                  </a:cubicBezTo>
                  <a:cubicBezTo>
                    <a:pt x="2178" y="-2152"/>
                    <a:pt x="868834" y="135032"/>
                    <a:pt x="1019082" y="11388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8733E9-B0D9-46A4-A09A-E563131909D5}"/>
                </a:ext>
              </a:extLst>
            </p:cNvPr>
            <p:cNvSpPr/>
            <p:nvPr/>
          </p:nvSpPr>
          <p:spPr>
            <a:xfrm>
              <a:off x="10686881" y="5572055"/>
              <a:ext cx="217753" cy="675033"/>
            </a:xfrm>
            <a:custGeom>
              <a:avLst/>
              <a:gdLst>
                <a:gd name="connsiteX0" fmla="*/ 180734 w 217752"/>
                <a:gd name="connsiteY0" fmla="*/ 683743 h 675033"/>
                <a:gd name="connsiteX1" fmla="*/ 39195 w 217752"/>
                <a:gd name="connsiteY1" fmla="*/ 365824 h 675033"/>
                <a:gd name="connsiteX2" fmla="*/ 0 w 217752"/>
                <a:gd name="connsiteY2" fmla="*/ 0 h 675033"/>
                <a:gd name="connsiteX3" fmla="*/ 180734 w 217752"/>
                <a:gd name="connsiteY3" fmla="*/ 683743 h 67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52" h="675033">
                  <a:moveTo>
                    <a:pt x="180734" y="683743"/>
                  </a:moveTo>
                  <a:cubicBezTo>
                    <a:pt x="180734" y="683743"/>
                    <a:pt x="43551" y="587932"/>
                    <a:pt x="39195" y="365824"/>
                  </a:cubicBezTo>
                  <a:cubicBezTo>
                    <a:pt x="37018" y="226463"/>
                    <a:pt x="43551" y="60971"/>
                    <a:pt x="0" y="0"/>
                  </a:cubicBezTo>
                  <a:cubicBezTo>
                    <a:pt x="0" y="0"/>
                    <a:pt x="328806" y="237350"/>
                    <a:pt x="180734" y="68374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D64283-2087-4E33-9DA6-B2CDBEF0C258}"/>
                </a:ext>
              </a:extLst>
            </p:cNvPr>
            <p:cNvSpPr/>
            <p:nvPr/>
          </p:nvSpPr>
          <p:spPr>
            <a:xfrm>
              <a:off x="10314524" y="6645575"/>
              <a:ext cx="631483" cy="914561"/>
            </a:xfrm>
            <a:custGeom>
              <a:avLst/>
              <a:gdLst>
                <a:gd name="connsiteX0" fmla="*/ 635837 w 631482"/>
                <a:gd name="connsiteY0" fmla="*/ 925449 h 914561"/>
                <a:gd name="connsiteX1" fmla="*/ 254771 w 631482"/>
                <a:gd name="connsiteY1" fmla="*/ 524784 h 914561"/>
                <a:gd name="connsiteX2" fmla="*/ 0 w 631482"/>
                <a:gd name="connsiteY2" fmla="*/ 0 h 914561"/>
                <a:gd name="connsiteX3" fmla="*/ 635837 w 631482"/>
                <a:gd name="connsiteY3" fmla="*/ 925449 h 91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82" h="914561">
                  <a:moveTo>
                    <a:pt x="635837" y="925449"/>
                  </a:moveTo>
                  <a:cubicBezTo>
                    <a:pt x="635837" y="925449"/>
                    <a:pt x="378889" y="853590"/>
                    <a:pt x="254771" y="524784"/>
                  </a:cubicBezTo>
                  <a:cubicBezTo>
                    <a:pt x="176380" y="317919"/>
                    <a:pt x="97989" y="69681"/>
                    <a:pt x="0" y="0"/>
                  </a:cubicBezTo>
                  <a:cubicBezTo>
                    <a:pt x="0" y="2177"/>
                    <a:pt x="618417" y="182912"/>
                    <a:pt x="635837" y="925449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7F94-CAFE-4C99-BD33-3F78FEB2B407}"/>
                </a:ext>
              </a:extLst>
            </p:cNvPr>
            <p:cNvSpPr/>
            <p:nvPr/>
          </p:nvSpPr>
          <p:spPr>
            <a:xfrm>
              <a:off x="11139789" y="6625977"/>
              <a:ext cx="827460" cy="1262965"/>
            </a:xfrm>
            <a:custGeom>
              <a:avLst/>
              <a:gdLst>
                <a:gd name="connsiteX0" fmla="*/ 17 w 827460"/>
                <a:gd name="connsiteY0" fmla="*/ 1282563 h 1262965"/>
                <a:gd name="connsiteX1" fmla="*/ 503026 w 827460"/>
                <a:gd name="connsiteY1" fmla="*/ 722939 h 1262965"/>
                <a:gd name="connsiteX2" fmla="*/ 831832 w 827460"/>
                <a:gd name="connsiteY2" fmla="*/ 0 h 1262965"/>
                <a:gd name="connsiteX3" fmla="*/ 17 w 827460"/>
                <a:gd name="connsiteY3" fmla="*/ 1282563 h 126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460" h="1262965">
                  <a:moveTo>
                    <a:pt x="17" y="1282563"/>
                  </a:moveTo>
                  <a:cubicBezTo>
                    <a:pt x="17" y="1282563"/>
                    <a:pt x="346244" y="1175864"/>
                    <a:pt x="503026" y="722939"/>
                  </a:cubicBezTo>
                  <a:cubicBezTo>
                    <a:pt x="601015" y="437683"/>
                    <a:pt x="701181" y="95811"/>
                    <a:pt x="831832" y="0"/>
                  </a:cubicBezTo>
                  <a:cubicBezTo>
                    <a:pt x="831832" y="0"/>
                    <a:pt x="-4338" y="265658"/>
                    <a:pt x="17" y="128256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D3C4B5-0042-4508-B95B-1E3906608B59}"/>
                </a:ext>
              </a:extLst>
            </p:cNvPr>
            <p:cNvSpPr/>
            <p:nvPr/>
          </p:nvSpPr>
          <p:spPr>
            <a:xfrm>
              <a:off x="10512483" y="5907394"/>
              <a:ext cx="783909" cy="2983211"/>
            </a:xfrm>
            <a:custGeom>
              <a:avLst/>
              <a:gdLst>
                <a:gd name="connsiteX0" fmla="*/ 797171 w 783909"/>
                <a:gd name="connsiteY0" fmla="*/ 1615724 h 2983210"/>
                <a:gd name="connsiteX1" fmla="*/ 781929 w 783909"/>
                <a:gd name="connsiteY1" fmla="*/ 1617902 h 2983210"/>
                <a:gd name="connsiteX2" fmla="*/ 564176 w 783909"/>
                <a:gd name="connsiteY2" fmla="*/ 2242852 h 2983210"/>
                <a:gd name="connsiteX3" fmla="*/ 561998 w 783909"/>
                <a:gd name="connsiteY3" fmla="*/ 2077360 h 2983210"/>
                <a:gd name="connsiteX4" fmla="*/ 551110 w 783909"/>
                <a:gd name="connsiteY4" fmla="*/ 1798637 h 2983210"/>
                <a:gd name="connsiteX5" fmla="*/ 553289 w 783909"/>
                <a:gd name="connsiteY5" fmla="*/ 1792104 h 2983210"/>
                <a:gd name="connsiteX6" fmla="*/ 753620 w 783909"/>
                <a:gd name="connsiteY6" fmla="*/ 864478 h 2983210"/>
                <a:gd name="connsiteX7" fmla="*/ 749266 w 783909"/>
                <a:gd name="connsiteY7" fmla="*/ 851413 h 2983210"/>
                <a:gd name="connsiteX8" fmla="*/ 736200 w 783909"/>
                <a:gd name="connsiteY8" fmla="*/ 855768 h 2983210"/>
                <a:gd name="connsiteX9" fmla="*/ 535867 w 783909"/>
                <a:gd name="connsiteY9" fmla="*/ 1583062 h 2983210"/>
                <a:gd name="connsiteX10" fmla="*/ 501027 w 783909"/>
                <a:gd name="connsiteY10" fmla="*/ 1234658 h 2983210"/>
                <a:gd name="connsiteX11" fmla="*/ 501027 w 783909"/>
                <a:gd name="connsiteY11" fmla="*/ 1230302 h 2983210"/>
                <a:gd name="connsiteX12" fmla="*/ 603371 w 783909"/>
                <a:gd name="connsiteY12" fmla="*/ 139362 h 2983210"/>
                <a:gd name="connsiteX13" fmla="*/ 596839 w 783909"/>
                <a:gd name="connsiteY13" fmla="*/ 126297 h 2983210"/>
                <a:gd name="connsiteX14" fmla="*/ 583773 w 783909"/>
                <a:gd name="connsiteY14" fmla="*/ 132829 h 2983210"/>
                <a:gd name="connsiteX15" fmla="*/ 461832 w 783909"/>
                <a:gd name="connsiteY15" fmla="*/ 936336 h 2983210"/>
                <a:gd name="connsiteX16" fmla="*/ 298518 w 783909"/>
                <a:gd name="connsiteY16" fmla="*/ 8710 h 2983210"/>
                <a:gd name="connsiteX17" fmla="*/ 285452 w 783909"/>
                <a:gd name="connsiteY17" fmla="*/ 0 h 2983210"/>
                <a:gd name="connsiteX18" fmla="*/ 276742 w 783909"/>
                <a:gd name="connsiteY18" fmla="*/ 13065 h 2983210"/>
                <a:gd name="connsiteX19" fmla="*/ 437879 w 783909"/>
                <a:gd name="connsiteY19" fmla="*/ 931981 h 2983210"/>
                <a:gd name="connsiteX20" fmla="*/ 17616 w 783909"/>
                <a:gd name="connsiteY20" fmla="*/ 344049 h 2983210"/>
                <a:gd name="connsiteX21" fmla="*/ 2374 w 783909"/>
                <a:gd name="connsiteY21" fmla="*/ 346227 h 2983210"/>
                <a:gd name="connsiteX22" fmla="*/ 4552 w 783909"/>
                <a:gd name="connsiteY22" fmla="*/ 361470 h 2983210"/>
                <a:gd name="connsiteX23" fmla="*/ 459654 w 783909"/>
                <a:gd name="connsiteY23" fmla="*/ 1090941 h 2983210"/>
                <a:gd name="connsiteX24" fmla="*/ 533690 w 783909"/>
                <a:gd name="connsiteY24" fmla="*/ 1927111 h 2983210"/>
                <a:gd name="connsiteX25" fmla="*/ 122138 w 783909"/>
                <a:gd name="connsiteY25" fmla="*/ 1184574 h 2983210"/>
                <a:gd name="connsiteX26" fmla="*/ 106895 w 783909"/>
                <a:gd name="connsiteY26" fmla="*/ 1184574 h 2983210"/>
                <a:gd name="connsiteX27" fmla="*/ 106895 w 783909"/>
                <a:gd name="connsiteY27" fmla="*/ 1199817 h 2983210"/>
                <a:gd name="connsiteX28" fmla="*/ 538046 w 783909"/>
                <a:gd name="connsiteY28" fmla="*/ 2081715 h 2983210"/>
                <a:gd name="connsiteX29" fmla="*/ 516270 w 783909"/>
                <a:gd name="connsiteY29" fmla="*/ 2639162 h 2983210"/>
                <a:gd name="connsiteX30" fmla="*/ 185286 w 783909"/>
                <a:gd name="connsiteY30" fmla="*/ 2059940 h 2983210"/>
                <a:gd name="connsiteX31" fmla="*/ 172221 w 783909"/>
                <a:gd name="connsiteY31" fmla="*/ 2064295 h 2983210"/>
                <a:gd name="connsiteX32" fmla="*/ 176576 w 783909"/>
                <a:gd name="connsiteY32" fmla="*/ 2077360 h 2983210"/>
                <a:gd name="connsiteX33" fmla="*/ 481429 w 783909"/>
                <a:gd name="connsiteY33" fmla="*/ 2874335 h 2983210"/>
                <a:gd name="connsiteX34" fmla="*/ 455300 w 783909"/>
                <a:gd name="connsiteY34" fmla="*/ 2987566 h 2983210"/>
                <a:gd name="connsiteX35" fmla="*/ 461832 w 783909"/>
                <a:gd name="connsiteY35" fmla="*/ 3000631 h 2983210"/>
                <a:gd name="connsiteX36" fmla="*/ 464009 w 783909"/>
                <a:gd name="connsiteY36" fmla="*/ 3000631 h 2983210"/>
                <a:gd name="connsiteX37" fmla="*/ 474897 w 783909"/>
                <a:gd name="connsiteY37" fmla="*/ 2991921 h 2983210"/>
                <a:gd name="connsiteX38" fmla="*/ 501027 w 783909"/>
                <a:gd name="connsiteY38" fmla="*/ 2878690 h 2983210"/>
                <a:gd name="connsiteX39" fmla="*/ 501027 w 783909"/>
                <a:gd name="connsiteY39" fmla="*/ 2878690 h 2983210"/>
                <a:gd name="connsiteX40" fmla="*/ 501027 w 783909"/>
                <a:gd name="connsiteY40" fmla="*/ 2876512 h 2983210"/>
                <a:gd name="connsiteX41" fmla="*/ 546755 w 783909"/>
                <a:gd name="connsiteY41" fmla="*/ 2515043 h 2983210"/>
                <a:gd name="connsiteX42" fmla="*/ 546755 w 783909"/>
                <a:gd name="connsiteY42" fmla="*/ 2512866 h 2983210"/>
                <a:gd name="connsiteX43" fmla="*/ 790638 w 783909"/>
                <a:gd name="connsiteY43" fmla="*/ 1630967 h 2983210"/>
                <a:gd name="connsiteX44" fmla="*/ 797171 w 783909"/>
                <a:gd name="connsiteY44" fmla="*/ 1615724 h 298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3909" h="2983210">
                  <a:moveTo>
                    <a:pt x="797171" y="1615724"/>
                  </a:moveTo>
                  <a:cubicBezTo>
                    <a:pt x="792817" y="1611369"/>
                    <a:pt x="786283" y="1613547"/>
                    <a:pt x="781929" y="1617902"/>
                  </a:cubicBezTo>
                  <a:cubicBezTo>
                    <a:pt x="779751" y="1620080"/>
                    <a:pt x="633856" y="1826945"/>
                    <a:pt x="564176" y="2242852"/>
                  </a:cubicBezTo>
                  <a:cubicBezTo>
                    <a:pt x="568530" y="2186237"/>
                    <a:pt x="568530" y="2131799"/>
                    <a:pt x="561998" y="2077360"/>
                  </a:cubicBezTo>
                  <a:cubicBezTo>
                    <a:pt x="559821" y="1985904"/>
                    <a:pt x="557643" y="1892271"/>
                    <a:pt x="551110" y="1798637"/>
                  </a:cubicBezTo>
                  <a:cubicBezTo>
                    <a:pt x="553289" y="1796459"/>
                    <a:pt x="553289" y="1794282"/>
                    <a:pt x="553289" y="1792104"/>
                  </a:cubicBezTo>
                  <a:cubicBezTo>
                    <a:pt x="531513" y="1252078"/>
                    <a:pt x="751443" y="868833"/>
                    <a:pt x="753620" y="864478"/>
                  </a:cubicBezTo>
                  <a:cubicBezTo>
                    <a:pt x="755798" y="860123"/>
                    <a:pt x="755798" y="853590"/>
                    <a:pt x="749266" y="851413"/>
                  </a:cubicBezTo>
                  <a:cubicBezTo>
                    <a:pt x="744911" y="849235"/>
                    <a:pt x="738378" y="849235"/>
                    <a:pt x="736200" y="855768"/>
                  </a:cubicBezTo>
                  <a:cubicBezTo>
                    <a:pt x="734023" y="860123"/>
                    <a:pt x="566353" y="1151911"/>
                    <a:pt x="535867" y="1583062"/>
                  </a:cubicBezTo>
                  <a:cubicBezTo>
                    <a:pt x="527158" y="1465475"/>
                    <a:pt x="514092" y="1347889"/>
                    <a:pt x="501027" y="1234658"/>
                  </a:cubicBezTo>
                  <a:cubicBezTo>
                    <a:pt x="501027" y="1232480"/>
                    <a:pt x="501027" y="1232480"/>
                    <a:pt x="501027" y="1230302"/>
                  </a:cubicBezTo>
                  <a:cubicBezTo>
                    <a:pt x="426991" y="607530"/>
                    <a:pt x="601193" y="143717"/>
                    <a:pt x="603371" y="139362"/>
                  </a:cubicBezTo>
                  <a:cubicBezTo>
                    <a:pt x="605548" y="135007"/>
                    <a:pt x="603371" y="128474"/>
                    <a:pt x="596839" y="126297"/>
                  </a:cubicBezTo>
                  <a:cubicBezTo>
                    <a:pt x="592484" y="124119"/>
                    <a:pt x="585952" y="126297"/>
                    <a:pt x="583773" y="132829"/>
                  </a:cubicBezTo>
                  <a:cubicBezTo>
                    <a:pt x="581596" y="137184"/>
                    <a:pt x="459654" y="463813"/>
                    <a:pt x="461832" y="936336"/>
                  </a:cubicBezTo>
                  <a:cubicBezTo>
                    <a:pt x="387796" y="411553"/>
                    <a:pt x="300695" y="17420"/>
                    <a:pt x="298518" y="8710"/>
                  </a:cubicBezTo>
                  <a:cubicBezTo>
                    <a:pt x="296340" y="2178"/>
                    <a:pt x="291985" y="0"/>
                    <a:pt x="285452" y="0"/>
                  </a:cubicBezTo>
                  <a:cubicBezTo>
                    <a:pt x="278919" y="2178"/>
                    <a:pt x="276742" y="6533"/>
                    <a:pt x="276742" y="13065"/>
                  </a:cubicBezTo>
                  <a:cubicBezTo>
                    <a:pt x="278919" y="21775"/>
                    <a:pt x="366021" y="411553"/>
                    <a:pt x="437879" y="931981"/>
                  </a:cubicBezTo>
                  <a:cubicBezTo>
                    <a:pt x="311582" y="570512"/>
                    <a:pt x="19794" y="348404"/>
                    <a:pt x="17616" y="344049"/>
                  </a:cubicBezTo>
                  <a:cubicBezTo>
                    <a:pt x="13262" y="339694"/>
                    <a:pt x="6729" y="341872"/>
                    <a:pt x="2374" y="346227"/>
                  </a:cubicBezTo>
                  <a:cubicBezTo>
                    <a:pt x="-1981" y="350582"/>
                    <a:pt x="196" y="357114"/>
                    <a:pt x="4552" y="361470"/>
                  </a:cubicBezTo>
                  <a:cubicBezTo>
                    <a:pt x="8906" y="363647"/>
                    <a:pt x="376908" y="646725"/>
                    <a:pt x="459654" y="1090941"/>
                  </a:cubicBezTo>
                  <a:cubicBezTo>
                    <a:pt x="494495" y="1354421"/>
                    <a:pt x="522803" y="1644032"/>
                    <a:pt x="533690" y="1927111"/>
                  </a:cubicBezTo>
                  <a:cubicBezTo>
                    <a:pt x="435702" y="1506848"/>
                    <a:pt x="124316" y="1188930"/>
                    <a:pt x="122138" y="1184574"/>
                  </a:cubicBezTo>
                  <a:cubicBezTo>
                    <a:pt x="117783" y="1180219"/>
                    <a:pt x="111250" y="1180219"/>
                    <a:pt x="106895" y="1184574"/>
                  </a:cubicBezTo>
                  <a:cubicBezTo>
                    <a:pt x="102540" y="1188930"/>
                    <a:pt x="102540" y="1195462"/>
                    <a:pt x="106895" y="1199817"/>
                  </a:cubicBezTo>
                  <a:cubicBezTo>
                    <a:pt x="111250" y="1204172"/>
                    <a:pt x="494495" y="1596127"/>
                    <a:pt x="538046" y="2081715"/>
                  </a:cubicBezTo>
                  <a:cubicBezTo>
                    <a:pt x="542401" y="2275515"/>
                    <a:pt x="535867" y="2464960"/>
                    <a:pt x="516270" y="2639162"/>
                  </a:cubicBezTo>
                  <a:cubicBezTo>
                    <a:pt x="490140" y="2227610"/>
                    <a:pt x="189641" y="2059940"/>
                    <a:pt x="185286" y="2059940"/>
                  </a:cubicBezTo>
                  <a:cubicBezTo>
                    <a:pt x="180931" y="2057762"/>
                    <a:pt x="174398" y="2059940"/>
                    <a:pt x="172221" y="2064295"/>
                  </a:cubicBezTo>
                  <a:cubicBezTo>
                    <a:pt x="170043" y="2068650"/>
                    <a:pt x="172221" y="2075183"/>
                    <a:pt x="176576" y="2077360"/>
                  </a:cubicBezTo>
                  <a:cubicBezTo>
                    <a:pt x="180931" y="2079538"/>
                    <a:pt x="583773" y="2301645"/>
                    <a:pt x="481429" y="2874335"/>
                  </a:cubicBezTo>
                  <a:cubicBezTo>
                    <a:pt x="472720" y="2913530"/>
                    <a:pt x="466188" y="2952726"/>
                    <a:pt x="455300" y="2987566"/>
                  </a:cubicBezTo>
                  <a:cubicBezTo>
                    <a:pt x="453122" y="2994099"/>
                    <a:pt x="457477" y="2998454"/>
                    <a:pt x="461832" y="3000631"/>
                  </a:cubicBezTo>
                  <a:cubicBezTo>
                    <a:pt x="461832" y="3000631"/>
                    <a:pt x="464009" y="3000631"/>
                    <a:pt x="464009" y="3000631"/>
                  </a:cubicBezTo>
                  <a:cubicBezTo>
                    <a:pt x="468365" y="3000631"/>
                    <a:pt x="472720" y="2998454"/>
                    <a:pt x="474897" y="2991921"/>
                  </a:cubicBezTo>
                  <a:cubicBezTo>
                    <a:pt x="483607" y="2954903"/>
                    <a:pt x="492317" y="2917885"/>
                    <a:pt x="501027" y="2878690"/>
                  </a:cubicBezTo>
                  <a:cubicBezTo>
                    <a:pt x="501027" y="2878690"/>
                    <a:pt x="501027" y="2878690"/>
                    <a:pt x="501027" y="2878690"/>
                  </a:cubicBezTo>
                  <a:cubicBezTo>
                    <a:pt x="501027" y="2878690"/>
                    <a:pt x="501027" y="2876512"/>
                    <a:pt x="501027" y="2876512"/>
                  </a:cubicBezTo>
                  <a:cubicBezTo>
                    <a:pt x="522803" y="2763281"/>
                    <a:pt x="538046" y="2643517"/>
                    <a:pt x="546755" y="2515043"/>
                  </a:cubicBezTo>
                  <a:cubicBezTo>
                    <a:pt x="546755" y="2515043"/>
                    <a:pt x="546755" y="2512866"/>
                    <a:pt x="546755" y="2512866"/>
                  </a:cubicBezTo>
                  <a:cubicBezTo>
                    <a:pt x="585952" y="1924933"/>
                    <a:pt x="790638" y="1633145"/>
                    <a:pt x="790638" y="1630967"/>
                  </a:cubicBezTo>
                  <a:cubicBezTo>
                    <a:pt x="803704" y="1624435"/>
                    <a:pt x="801526" y="1620080"/>
                    <a:pt x="797171" y="16157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2047EB-F433-48E4-BF09-6FC36307353D}"/>
              </a:ext>
            </a:extLst>
          </p:cNvPr>
          <p:cNvGrpSpPr/>
          <p:nvPr/>
        </p:nvGrpSpPr>
        <p:grpSpPr>
          <a:xfrm>
            <a:off x="5890578" y="4506642"/>
            <a:ext cx="1180218" cy="3980518"/>
            <a:chOff x="5979069" y="4683624"/>
            <a:chExt cx="1180218" cy="3980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17591F-B65C-473C-AF73-3241E19524E8}"/>
                </a:ext>
              </a:extLst>
            </p:cNvPr>
            <p:cNvSpPr/>
            <p:nvPr/>
          </p:nvSpPr>
          <p:spPr>
            <a:xfrm>
              <a:off x="6606197" y="5238893"/>
              <a:ext cx="304854" cy="783909"/>
            </a:xfrm>
            <a:custGeom>
              <a:avLst/>
              <a:gdLst>
                <a:gd name="connsiteX0" fmla="*/ 0 w 304853"/>
                <a:gd name="connsiteY0" fmla="*/ 788264 h 783909"/>
                <a:gd name="connsiteX1" fmla="*/ 311386 w 304853"/>
                <a:gd name="connsiteY1" fmla="*/ 0 h 783909"/>
                <a:gd name="connsiteX2" fmla="*/ 0 w 304853"/>
                <a:gd name="connsiteY2" fmla="*/ 788264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53" h="783909">
                  <a:moveTo>
                    <a:pt x="0" y="788264"/>
                  </a:moveTo>
                  <a:cubicBezTo>
                    <a:pt x="0" y="788264"/>
                    <a:pt x="-2177" y="291789"/>
                    <a:pt x="311386" y="0"/>
                  </a:cubicBezTo>
                  <a:cubicBezTo>
                    <a:pt x="309209" y="0"/>
                    <a:pt x="385422" y="485588"/>
                    <a:pt x="0" y="788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DEFD1A-5285-4706-8AC5-B8413E7FE97D}"/>
                </a:ext>
              </a:extLst>
            </p:cNvPr>
            <p:cNvSpPr/>
            <p:nvPr/>
          </p:nvSpPr>
          <p:spPr>
            <a:xfrm>
              <a:off x="6020442" y="5062514"/>
              <a:ext cx="566157" cy="827460"/>
            </a:xfrm>
            <a:custGeom>
              <a:avLst/>
              <a:gdLst>
                <a:gd name="connsiteX0" fmla="*/ 572689 w 566156"/>
                <a:gd name="connsiteY0" fmla="*/ 838348 h 827459"/>
                <a:gd name="connsiteX1" fmla="*/ 0 w 566156"/>
                <a:gd name="connsiteY1" fmla="*/ 0 h 827459"/>
                <a:gd name="connsiteX2" fmla="*/ 572689 w 566156"/>
                <a:gd name="connsiteY2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27459">
                  <a:moveTo>
                    <a:pt x="572689" y="838348"/>
                  </a:moveTo>
                  <a:cubicBezTo>
                    <a:pt x="572689" y="838348"/>
                    <a:pt x="444215" y="259126"/>
                    <a:pt x="0" y="0"/>
                  </a:cubicBezTo>
                  <a:cubicBezTo>
                    <a:pt x="0" y="0"/>
                    <a:pt x="41373" y="587932"/>
                    <a:pt x="572689" y="838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A13EDE-8D6B-43B8-B233-B30D577455B2}"/>
                </a:ext>
              </a:extLst>
            </p:cNvPr>
            <p:cNvSpPr/>
            <p:nvPr/>
          </p:nvSpPr>
          <p:spPr>
            <a:xfrm>
              <a:off x="5979069" y="5458823"/>
              <a:ext cx="675033" cy="979887"/>
            </a:xfrm>
            <a:custGeom>
              <a:avLst/>
              <a:gdLst>
                <a:gd name="connsiteX0" fmla="*/ 677211 w 675033"/>
                <a:gd name="connsiteY0" fmla="*/ 990774 h 979886"/>
                <a:gd name="connsiteX1" fmla="*/ 0 w 675033"/>
                <a:gd name="connsiteY1" fmla="*/ 0 h 979886"/>
                <a:gd name="connsiteX2" fmla="*/ 677211 w 675033"/>
                <a:gd name="connsiteY2" fmla="*/ 990774 h 9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033" h="979886">
                  <a:moveTo>
                    <a:pt x="677211" y="990774"/>
                  </a:moveTo>
                  <a:cubicBezTo>
                    <a:pt x="677211" y="990774"/>
                    <a:pt x="524784" y="304854"/>
                    <a:pt x="0" y="0"/>
                  </a:cubicBezTo>
                  <a:cubicBezTo>
                    <a:pt x="0" y="0"/>
                    <a:pt x="50084" y="696808"/>
                    <a:pt x="677211" y="99077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EC9465-C3C6-49A5-8095-ACD7AF91DB73}"/>
                </a:ext>
              </a:extLst>
            </p:cNvPr>
            <p:cNvSpPr/>
            <p:nvPr/>
          </p:nvSpPr>
          <p:spPr>
            <a:xfrm>
              <a:off x="6131496" y="6133857"/>
              <a:ext cx="566157" cy="827460"/>
            </a:xfrm>
            <a:custGeom>
              <a:avLst/>
              <a:gdLst>
                <a:gd name="connsiteX0" fmla="*/ 572690 w 566156"/>
                <a:gd name="connsiteY0" fmla="*/ 838348 h 827459"/>
                <a:gd name="connsiteX1" fmla="*/ 0 w 566156"/>
                <a:gd name="connsiteY1" fmla="*/ 0 h 827459"/>
                <a:gd name="connsiteX2" fmla="*/ 572690 w 566156"/>
                <a:gd name="connsiteY2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27459">
                  <a:moveTo>
                    <a:pt x="572690" y="838348"/>
                  </a:moveTo>
                  <a:cubicBezTo>
                    <a:pt x="572690" y="838348"/>
                    <a:pt x="444216" y="259126"/>
                    <a:pt x="0" y="0"/>
                  </a:cubicBezTo>
                  <a:cubicBezTo>
                    <a:pt x="2178" y="0"/>
                    <a:pt x="43551" y="587932"/>
                    <a:pt x="572690" y="838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2EF47C-2360-485E-B5D2-DD3A474F1A34}"/>
                </a:ext>
              </a:extLst>
            </p:cNvPr>
            <p:cNvSpPr/>
            <p:nvPr/>
          </p:nvSpPr>
          <p:spPr>
            <a:xfrm>
              <a:off x="6170692" y="6680416"/>
              <a:ext cx="566157" cy="849235"/>
            </a:xfrm>
            <a:custGeom>
              <a:avLst/>
              <a:gdLst>
                <a:gd name="connsiteX0" fmla="*/ 579222 w 566156"/>
                <a:gd name="connsiteY0" fmla="*/ 849235 h 849235"/>
                <a:gd name="connsiteX1" fmla="*/ 0 w 566156"/>
                <a:gd name="connsiteY1" fmla="*/ 0 h 849235"/>
                <a:gd name="connsiteX2" fmla="*/ 579222 w 566156"/>
                <a:gd name="connsiteY2" fmla="*/ 849235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156" h="849235">
                  <a:moveTo>
                    <a:pt x="579222" y="849235"/>
                  </a:moveTo>
                  <a:cubicBezTo>
                    <a:pt x="579222" y="849235"/>
                    <a:pt x="448571" y="261303"/>
                    <a:pt x="0" y="0"/>
                  </a:cubicBezTo>
                  <a:cubicBezTo>
                    <a:pt x="0" y="0"/>
                    <a:pt x="43551" y="594465"/>
                    <a:pt x="579222" y="849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0EC1BF-9DBD-45A6-BA52-5B4538453CDF}"/>
                </a:ext>
              </a:extLst>
            </p:cNvPr>
            <p:cNvSpPr/>
            <p:nvPr/>
          </p:nvSpPr>
          <p:spPr>
            <a:xfrm>
              <a:off x="6212065" y="7296656"/>
              <a:ext cx="544382" cy="827460"/>
            </a:xfrm>
            <a:custGeom>
              <a:avLst/>
              <a:gdLst>
                <a:gd name="connsiteX0" fmla="*/ 563979 w 544381"/>
                <a:gd name="connsiteY0" fmla="*/ 827460 h 827459"/>
                <a:gd name="connsiteX1" fmla="*/ 0 w 544381"/>
                <a:gd name="connsiteY1" fmla="*/ 0 h 827459"/>
                <a:gd name="connsiteX2" fmla="*/ 563979 w 544381"/>
                <a:gd name="connsiteY2" fmla="*/ 827460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381" h="827459">
                  <a:moveTo>
                    <a:pt x="563979" y="827460"/>
                  </a:moveTo>
                  <a:cubicBezTo>
                    <a:pt x="563979" y="827460"/>
                    <a:pt x="435505" y="254771"/>
                    <a:pt x="0" y="0"/>
                  </a:cubicBezTo>
                  <a:cubicBezTo>
                    <a:pt x="0" y="0"/>
                    <a:pt x="41373" y="581399"/>
                    <a:pt x="563979" y="8274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E1B844-38A5-415D-B7D2-5F115DE1EB38}"/>
                </a:ext>
              </a:extLst>
            </p:cNvPr>
            <p:cNvSpPr/>
            <p:nvPr/>
          </p:nvSpPr>
          <p:spPr>
            <a:xfrm>
              <a:off x="6664989" y="5646091"/>
              <a:ext cx="370179" cy="936336"/>
            </a:xfrm>
            <a:custGeom>
              <a:avLst/>
              <a:gdLst>
                <a:gd name="connsiteX0" fmla="*/ 0 w 370179"/>
                <a:gd name="connsiteY0" fmla="*/ 945046 h 936336"/>
                <a:gd name="connsiteX1" fmla="*/ 372357 w 370179"/>
                <a:gd name="connsiteY1" fmla="*/ 0 h 936336"/>
                <a:gd name="connsiteX2" fmla="*/ 0 w 370179"/>
                <a:gd name="connsiteY2" fmla="*/ 945046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79" h="936336">
                  <a:moveTo>
                    <a:pt x="0" y="945046"/>
                  </a:moveTo>
                  <a:cubicBezTo>
                    <a:pt x="0" y="945046"/>
                    <a:pt x="-2177" y="350582"/>
                    <a:pt x="372357" y="0"/>
                  </a:cubicBezTo>
                  <a:cubicBezTo>
                    <a:pt x="372357" y="0"/>
                    <a:pt x="461636" y="583577"/>
                    <a:pt x="0" y="9450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9B9D15-EB15-490D-8485-FE120C5389BA}"/>
                </a:ext>
              </a:extLst>
            </p:cNvPr>
            <p:cNvSpPr/>
            <p:nvPr/>
          </p:nvSpPr>
          <p:spPr>
            <a:xfrm>
              <a:off x="6723782" y="6042401"/>
              <a:ext cx="435505" cy="1110538"/>
            </a:xfrm>
            <a:custGeom>
              <a:avLst/>
              <a:gdLst>
                <a:gd name="connsiteX0" fmla="*/ 2 w 435505"/>
                <a:gd name="connsiteY0" fmla="*/ 1127959 h 1110538"/>
                <a:gd name="connsiteX1" fmla="*/ 444217 w 435505"/>
                <a:gd name="connsiteY1" fmla="*/ 0 h 1110538"/>
                <a:gd name="connsiteX2" fmla="*/ 2 w 435505"/>
                <a:gd name="connsiteY2" fmla="*/ 1127959 h 11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505" h="1110538">
                  <a:moveTo>
                    <a:pt x="2" y="1127959"/>
                  </a:moveTo>
                  <a:cubicBezTo>
                    <a:pt x="2" y="1127959"/>
                    <a:pt x="-4354" y="418085"/>
                    <a:pt x="444217" y="0"/>
                  </a:cubicBezTo>
                  <a:cubicBezTo>
                    <a:pt x="442039" y="2177"/>
                    <a:pt x="548739" y="696808"/>
                    <a:pt x="2" y="11279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CD68B0-377A-4205-BEF8-F86D66AA3E60}"/>
                </a:ext>
              </a:extLst>
            </p:cNvPr>
            <p:cNvSpPr/>
            <p:nvPr/>
          </p:nvSpPr>
          <p:spPr>
            <a:xfrm>
              <a:off x="6767333" y="6937364"/>
              <a:ext cx="304854" cy="783909"/>
            </a:xfrm>
            <a:custGeom>
              <a:avLst/>
              <a:gdLst>
                <a:gd name="connsiteX0" fmla="*/ 0 w 304853"/>
                <a:gd name="connsiteY0" fmla="*/ 799152 h 783909"/>
                <a:gd name="connsiteX1" fmla="*/ 313564 w 304853"/>
                <a:gd name="connsiteY1" fmla="*/ 0 h 783909"/>
                <a:gd name="connsiteX2" fmla="*/ 0 w 304853"/>
                <a:gd name="connsiteY2" fmla="*/ 799152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53" h="783909">
                  <a:moveTo>
                    <a:pt x="0" y="799152"/>
                  </a:moveTo>
                  <a:cubicBezTo>
                    <a:pt x="0" y="799152"/>
                    <a:pt x="-2177" y="296144"/>
                    <a:pt x="313564" y="0"/>
                  </a:cubicBezTo>
                  <a:cubicBezTo>
                    <a:pt x="313564" y="2177"/>
                    <a:pt x="389778" y="494298"/>
                    <a:pt x="0" y="79915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E72B77-F431-4A35-9A32-BD09DB83B655}"/>
                </a:ext>
              </a:extLst>
            </p:cNvPr>
            <p:cNvSpPr/>
            <p:nvPr/>
          </p:nvSpPr>
          <p:spPr>
            <a:xfrm>
              <a:off x="6776043" y="7409887"/>
              <a:ext cx="370179" cy="936336"/>
            </a:xfrm>
            <a:custGeom>
              <a:avLst/>
              <a:gdLst>
                <a:gd name="connsiteX0" fmla="*/ 0 w 370179"/>
                <a:gd name="connsiteY0" fmla="*/ 945047 h 936336"/>
                <a:gd name="connsiteX1" fmla="*/ 372357 w 370179"/>
                <a:gd name="connsiteY1" fmla="*/ 0 h 936336"/>
                <a:gd name="connsiteX2" fmla="*/ 0 w 370179"/>
                <a:gd name="connsiteY2" fmla="*/ 945047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179" h="936336">
                  <a:moveTo>
                    <a:pt x="0" y="945047"/>
                  </a:moveTo>
                  <a:cubicBezTo>
                    <a:pt x="0" y="945047"/>
                    <a:pt x="-2177" y="350582"/>
                    <a:pt x="372357" y="0"/>
                  </a:cubicBezTo>
                  <a:cubicBezTo>
                    <a:pt x="370180" y="0"/>
                    <a:pt x="459459" y="583577"/>
                    <a:pt x="0" y="9450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F2E056-EF10-4D60-9CA5-86B1F05E3701}"/>
                </a:ext>
              </a:extLst>
            </p:cNvPr>
            <p:cNvSpPr/>
            <p:nvPr/>
          </p:nvSpPr>
          <p:spPr>
            <a:xfrm>
              <a:off x="6339516" y="4683624"/>
              <a:ext cx="261303" cy="979887"/>
            </a:xfrm>
            <a:custGeom>
              <a:avLst/>
              <a:gdLst>
                <a:gd name="connsiteX0" fmla="*/ 218775 w 261303"/>
                <a:gd name="connsiteY0" fmla="*/ 997307 h 979886"/>
                <a:gd name="connsiteX1" fmla="*/ 31507 w 261303"/>
                <a:gd name="connsiteY1" fmla="*/ 0 h 979886"/>
                <a:gd name="connsiteX2" fmla="*/ 218775 w 261303"/>
                <a:gd name="connsiteY2" fmla="*/ 997307 h 9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03" h="979886">
                  <a:moveTo>
                    <a:pt x="218775" y="997307"/>
                  </a:moveTo>
                  <a:cubicBezTo>
                    <a:pt x="218775" y="997307"/>
                    <a:pt x="-99144" y="496476"/>
                    <a:pt x="31507" y="0"/>
                  </a:cubicBezTo>
                  <a:cubicBezTo>
                    <a:pt x="31507" y="0"/>
                    <a:pt x="416930" y="446393"/>
                    <a:pt x="218775" y="9973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9C080B-5914-4114-8FA3-080BD4AB5D6F}"/>
                </a:ext>
              </a:extLst>
            </p:cNvPr>
            <p:cNvSpPr/>
            <p:nvPr/>
          </p:nvSpPr>
          <p:spPr>
            <a:xfrm>
              <a:off x="6335987" y="5180100"/>
              <a:ext cx="631483" cy="3484042"/>
            </a:xfrm>
            <a:custGeom>
              <a:avLst/>
              <a:gdLst>
                <a:gd name="connsiteX0" fmla="*/ 636034 w 631482"/>
                <a:gd name="connsiteY0" fmla="*/ 1417570 h 3484041"/>
                <a:gd name="connsiteX1" fmla="*/ 629502 w 631482"/>
                <a:gd name="connsiteY1" fmla="*/ 1404505 h 3484041"/>
                <a:gd name="connsiteX2" fmla="*/ 616436 w 631482"/>
                <a:gd name="connsiteY2" fmla="*/ 1411037 h 3484041"/>
                <a:gd name="connsiteX3" fmla="*/ 387796 w 631482"/>
                <a:gd name="connsiteY3" fmla="*/ 1955419 h 3484041"/>
                <a:gd name="connsiteX4" fmla="*/ 320293 w 631482"/>
                <a:gd name="connsiteY4" fmla="*/ 1262965 h 3484041"/>
                <a:gd name="connsiteX5" fmla="*/ 320293 w 631482"/>
                <a:gd name="connsiteY5" fmla="*/ 1258610 h 3484041"/>
                <a:gd name="connsiteX6" fmla="*/ 165688 w 631482"/>
                <a:gd name="connsiteY6" fmla="*/ 8710 h 3484041"/>
                <a:gd name="connsiteX7" fmla="*/ 154800 w 631482"/>
                <a:gd name="connsiteY7" fmla="*/ 0 h 3484041"/>
                <a:gd name="connsiteX8" fmla="*/ 146090 w 631482"/>
                <a:gd name="connsiteY8" fmla="*/ 10888 h 3484041"/>
                <a:gd name="connsiteX9" fmla="*/ 296340 w 631482"/>
                <a:gd name="connsiteY9" fmla="*/ 1225947 h 3484041"/>
                <a:gd name="connsiteX10" fmla="*/ 19794 w 631482"/>
                <a:gd name="connsiteY10" fmla="*/ 853590 h 3484041"/>
                <a:gd name="connsiteX11" fmla="*/ 4551 w 631482"/>
                <a:gd name="connsiteY11" fmla="*/ 851413 h 3484041"/>
                <a:gd name="connsiteX12" fmla="*/ 2374 w 631482"/>
                <a:gd name="connsiteY12" fmla="*/ 866655 h 3484041"/>
                <a:gd name="connsiteX13" fmla="*/ 300695 w 631482"/>
                <a:gd name="connsiteY13" fmla="*/ 1265143 h 3484041"/>
                <a:gd name="connsiteX14" fmla="*/ 394328 w 631482"/>
                <a:gd name="connsiteY14" fmla="*/ 2303823 h 3484041"/>
                <a:gd name="connsiteX15" fmla="*/ 113428 w 631482"/>
                <a:gd name="connsiteY15" fmla="*/ 1918401 h 3484041"/>
                <a:gd name="connsiteX16" fmla="*/ 98185 w 631482"/>
                <a:gd name="connsiteY16" fmla="*/ 1916223 h 3484041"/>
                <a:gd name="connsiteX17" fmla="*/ 96008 w 631482"/>
                <a:gd name="connsiteY17" fmla="*/ 1931466 h 3484041"/>
                <a:gd name="connsiteX18" fmla="*/ 396506 w 631482"/>
                <a:gd name="connsiteY18" fmla="*/ 2343018 h 3484041"/>
                <a:gd name="connsiteX19" fmla="*/ 424814 w 631482"/>
                <a:gd name="connsiteY19" fmla="*/ 2906998 h 3484041"/>
                <a:gd name="connsiteX20" fmla="*/ 165688 w 631482"/>
                <a:gd name="connsiteY20" fmla="*/ 2552061 h 3484041"/>
                <a:gd name="connsiteX21" fmla="*/ 150446 w 631482"/>
                <a:gd name="connsiteY21" fmla="*/ 2549883 h 3484041"/>
                <a:gd name="connsiteX22" fmla="*/ 148268 w 631482"/>
                <a:gd name="connsiteY22" fmla="*/ 2565126 h 3484041"/>
                <a:gd name="connsiteX23" fmla="*/ 424814 w 631482"/>
                <a:gd name="connsiteY23" fmla="*/ 2944016 h 3484041"/>
                <a:gd name="connsiteX24" fmla="*/ 416104 w 631482"/>
                <a:gd name="connsiteY24" fmla="*/ 3492752 h 3484041"/>
                <a:gd name="connsiteX25" fmla="*/ 424814 w 631482"/>
                <a:gd name="connsiteY25" fmla="*/ 3503640 h 3484041"/>
                <a:gd name="connsiteX26" fmla="*/ 424814 w 631482"/>
                <a:gd name="connsiteY26" fmla="*/ 3503640 h 3484041"/>
                <a:gd name="connsiteX27" fmla="*/ 435702 w 631482"/>
                <a:gd name="connsiteY27" fmla="*/ 3494930 h 3484041"/>
                <a:gd name="connsiteX28" fmla="*/ 444412 w 631482"/>
                <a:gd name="connsiteY28" fmla="*/ 2941838 h 3484041"/>
                <a:gd name="connsiteX29" fmla="*/ 444412 w 631482"/>
                <a:gd name="connsiteY29" fmla="*/ 2937483 h 3484041"/>
                <a:gd name="connsiteX30" fmla="*/ 416104 w 631482"/>
                <a:gd name="connsiteY30" fmla="*/ 2343018 h 3484041"/>
                <a:gd name="connsiteX31" fmla="*/ 416104 w 631482"/>
                <a:gd name="connsiteY31" fmla="*/ 2338663 h 3484041"/>
                <a:gd name="connsiteX32" fmla="*/ 389974 w 631482"/>
                <a:gd name="connsiteY32" fmla="*/ 2001147 h 3484041"/>
                <a:gd name="connsiteX33" fmla="*/ 636034 w 631482"/>
                <a:gd name="connsiteY33" fmla="*/ 1417570 h 348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1482" h="3484041">
                  <a:moveTo>
                    <a:pt x="636034" y="1417570"/>
                  </a:moveTo>
                  <a:cubicBezTo>
                    <a:pt x="638212" y="1413215"/>
                    <a:pt x="636034" y="1406682"/>
                    <a:pt x="629502" y="1404505"/>
                  </a:cubicBezTo>
                  <a:cubicBezTo>
                    <a:pt x="625146" y="1402327"/>
                    <a:pt x="618614" y="1404505"/>
                    <a:pt x="616436" y="1411037"/>
                  </a:cubicBezTo>
                  <a:lnTo>
                    <a:pt x="387796" y="1955419"/>
                  </a:lnTo>
                  <a:cubicBezTo>
                    <a:pt x="368198" y="1720246"/>
                    <a:pt x="344245" y="1485073"/>
                    <a:pt x="320293" y="1262965"/>
                  </a:cubicBezTo>
                  <a:cubicBezTo>
                    <a:pt x="320293" y="1260788"/>
                    <a:pt x="320293" y="1258610"/>
                    <a:pt x="320293" y="1258610"/>
                  </a:cubicBezTo>
                  <a:cubicBezTo>
                    <a:pt x="246257" y="570512"/>
                    <a:pt x="167866" y="19598"/>
                    <a:pt x="165688" y="8710"/>
                  </a:cubicBezTo>
                  <a:cubicBezTo>
                    <a:pt x="165688" y="2178"/>
                    <a:pt x="159156" y="0"/>
                    <a:pt x="154800" y="0"/>
                  </a:cubicBezTo>
                  <a:cubicBezTo>
                    <a:pt x="148268" y="0"/>
                    <a:pt x="146090" y="6533"/>
                    <a:pt x="146090" y="10888"/>
                  </a:cubicBezTo>
                  <a:cubicBezTo>
                    <a:pt x="148268" y="21775"/>
                    <a:pt x="222304" y="555269"/>
                    <a:pt x="296340" y="1225947"/>
                  </a:cubicBezTo>
                  <a:lnTo>
                    <a:pt x="19794" y="853590"/>
                  </a:lnTo>
                  <a:cubicBezTo>
                    <a:pt x="15439" y="849235"/>
                    <a:pt x="11084" y="847058"/>
                    <a:pt x="4551" y="851413"/>
                  </a:cubicBezTo>
                  <a:cubicBezTo>
                    <a:pt x="197" y="855768"/>
                    <a:pt x="-1981" y="860123"/>
                    <a:pt x="2374" y="866655"/>
                  </a:cubicBezTo>
                  <a:lnTo>
                    <a:pt x="300695" y="1265143"/>
                  </a:lnTo>
                  <a:cubicBezTo>
                    <a:pt x="335535" y="1596127"/>
                    <a:pt x="370376" y="1955419"/>
                    <a:pt x="394328" y="2303823"/>
                  </a:cubicBezTo>
                  <a:lnTo>
                    <a:pt x="113428" y="1918401"/>
                  </a:lnTo>
                  <a:cubicBezTo>
                    <a:pt x="109073" y="1914046"/>
                    <a:pt x="104718" y="1911868"/>
                    <a:pt x="98185" y="1916223"/>
                  </a:cubicBezTo>
                  <a:cubicBezTo>
                    <a:pt x="93830" y="1920578"/>
                    <a:pt x="91652" y="1924933"/>
                    <a:pt x="96008" y="1931466"/>
                  </a:cubicBezTo>
                  <a:lnTo>
                    <a:pt x="396506" y="2343018"/>
                  </a:lnTo>
                  <a:cubicBezTo>
                    <a:pt x="409571" y="2538996"/>
                    <a:pt x="420459" y="2728441"/>
                    <a:pt x="424814" y="2906998"/>
                  </a:cubicBezTo>
                  <a:lnTo>
                    <a:pt x="165688" y="2552061"/>
                  </a:lnTo>
                  <a:cubicBezTo>
                    <a:pt x="161333" y="2547706"/>
                    <a:pt x="156978" y="2545528"/>
                    <a:pt x="150446" y="2549883"/>
                  </a:cubicBezTo>
                  <a:cubicBezTo>
                    <a:pt x="146090" y="2554239"/>
                    <a:pt x="143913" y="2558594"/>
                    <a:pt x="148268" y="2565126"/>
                  </a:cubicBezTo>
                  <a:lnTo>
                    <a:pt x="424814" y="2944016"/>
                  </a:lnTo>
                  <a:cubicBezTo>
                    <a:pt x="429169" y="3148703"/>
                    <a:pt x="426991" y="3335970"/>
                    <a:pt x="416104" y="3492752"/>
                  </a:cubicBezTo>
                  <a:cubicBezTo>
                    <a:pt x="416104" y="3499285"/>
                    <a:pt x="420459" y="3503640"/>
                    <a:pt x="424814" y="3503640"/>
                  </a:cubicBezTo>
                  <a:cubicBezTo>
                    <a:pt x="424814" y="3503640"/>
                    <a:pt x="424814" y="3503640"/>
                    <a:pt x="424814" y="3503640"/>
                  </a:cubicBezTo>
                  <a:cubicBezTo>
                    <a:pt x="429169" y="3503640"/>
                    <a:pt x="433524" y="3499285"/>
                    <a:pt x="435702" y="3494930"/>
                  </a:cubicBezTo>
                  <a:cubicBezTo>
                    <a:pt x="446589" y="3335970"/>
                    <a:pt x="448766" y="3148703"/>
                    <a:pt x="444412" y="2941838"/>
                  </a:cubicBezTo>
                  <a:cubicBezTo>
                    <a:pt x="444412" y="2939661"/>
                    <a:pt x="444412" y="2939661"/>
                    <a:pt x="444412" y="2937483"/>
                  </a:cubicBezTo>
                  <a:cubicBezTo>
                    <a:pt x="440056" y="2750216"/>
                    <a:pt x="429169" y="2549883"/>
                    <a:pt x="416104" y="2343018"/>
                  </a:cubicBezTo>
                  <a:cubicBezTo>
                    <a:pt x="416104" y="2340841"/>
                    <a:pt x="416104" y="2338663"/>
                    <a:pt x="416104" y="2338663"/>
                  </a:cubicBezTo>
                  <a:cubicBezTo>
                    <a:pt x="409571" y="2227610"/>
                    <a:pt x="400861" y="2114378"/>
                    <a:pt x="389974" y="2001147"/>
                  </a:cubicBezTo>
                  <a:lnTo>
                    <a:pt x="636034" y="14175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4B2B3C-9840-497A-B807-AC18015172F3}"/>
              </a:ext>
            </a:extLst>
          </p:cNvPr>
          <p:cNvGrpSpPr/>
          <p:nvPr/>
        </p:nvGrpSpPr>
        <p:grpSpPr>
          <a:xfrm rot="1039230">
            <a:off x="10840657" y="4981552"/>
            <a:ext cx="1234241" cy="3582037"/>
            <a:chOff x="11024398" y="4674908"/>
            <a:chExt cx="1234241" cy="358203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A91BE9-BA8A-4BF1-A8D6-9FCE4ED3219C}"/>
                </a:ext>
              </a:extLst>
            </p:cNvPr>
            <p:cNvSpPr/>
            <p:nvPr/>
          </p:nvSpPr>
          <p:spPr>
            <a:xfrm>
              <a:off x="11670774" y="4812098"/>
              <a:ext cx="283078" cy="783909"/>
            </a:xfrm>
            <a:custGeom>
              <a:avLst/>
              <a:gdLst>
                <a:gd name="connsiteX0" fmla="*/ 349 w 283078"/>
                <a:gd name="connsiteY0" fmla="*/ 801330 h 783909"/>
                <a:gd name="connsiteX1" fmla="*/ 279072 w 283078"/>
                <a:gd name="connsiteY1" fmla="*/ 0 h 783909"/>
                <a:gd name="connsiteX2" fmla="*/ 349 w 283078"/>
                <a:gd name="connsiteY2" fmla="*/ 801330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783909">
                  <a:moveTo>
                    <a:pt x="349" y="801330"/>
                  </a:moveTo>
                  <a:cubicBezTo>
                    <a:pt x="349" y="801330"/>
                    <a:pt x="-21426" y="304854"/>
                    <a:pt x="279072" y="0"/>
                  </a:cubicBezTo>
                  <a:cubicBezTo>
                    <a:pt x="281249" y="2178"/>
                    <a:pt x="374884" y="485588"/>
                    <a:pt x="349" y="8013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679924-E1F6-4937-8D23-26E2AAD7FC0E}"/>
                </a:ext>
              </a:extLst>
            </p:cNvPr>
            <p:cNvSpPr/>
            <p:nvPr/>
          </p:nvSpPr>
          <p:spPr>
            <a:xfrm>
              <a:off x="11048350" y="4674908"/>
              <a:ext cx="587932" cy="805685"/>
            </a:xfrm>
            <a:custGeom>
              <a:avLst/>
              <a:gdLst>
                <a:gd name="connsiteX0" fmla="*/ 605353 w 587932"/>
                <a:gd name="connsiteY0" fmla="*/ 814401 h 805684"/>
                <a:gd name="connsiteX1" fmla="*/ 0 w 587932"/>
                <a:gd name="connsiteY1" fmla="*/ 6 h 805684"/>
                <a:gd name="connsiteX2" fmla="*/ 605353 w 587932"/>
                <a:gd name="connsiteY2" fmla="*/ 814401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805684">
                  <a:moveTo>
                    <a:pt x="605353" y="814401"/>
                  </a:moveTo>
                  <a:cubicBezTo>
                    <a:pt x="605353" y="814401"/>
                    <a:pt x="452927" y="239534"/>
                    <a:pt x="0" y="6"/>
                  </a:cubicBezTo>
                  <a:cubicBezTo>
                    <a:pt x="2178" y="-2171"/>
                    <a:pt x="67504" y="585761"/>
                    <a:pt x="605353" y="8144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86761C-3D48-4AD2-81C6-D1916F4E0796}"/>
                </a:ext>
              </a:extLst>
            </p:cNvPr>
            <p:cNvSpPr/>
            <p:nvPr/>
          </p:nvSpPr>
          <p:spPr>
            <a:xfrm>
              <a:off x="11024398" y="5071224"/>
              <a:ext cx="696808" cy="958112"/>
            </a:xfrm>
            <a:custGeom>
              <a:avLst/>
              <a:gdLst>
                <a:gd name="connsiteX0" fmla="*/ 714228 w 696808"/>
                <a:gd name="connsiteY0" fmla="*/ 964644 h 958111"/>
                <a:gd name="connsiteX1" fmla="*/ 0 w 696808"/>
                <a:gd name="connsiteY1" fmla="*/ 0 h 958111"/>
                <a:gd name="connsiteX2" fmla="*/ 714228 w 696808"/>
                <a:gd name="connsiteY2" fmla="*/ 964644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808" h="958111">
                  <a:moveTo>
                    <a:pt x="714228" y="964644"/>
                  </a:moveTo>
                  <a:cubicBezTo>
                    <a:pt x="714228" y="964644"/>
                    <a:pt x="535671" y="285256"/>
                    <a:pt x="0" y="0"/>
                  </a:cubicBezTo>
                  <a:cubicBezTo>
                    <a:pt x="0" y="0"/>
                    <a:pt x="76213" y="692453"/>
                    <a:pt x="714228" y="9646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FE7466-8141-41BB-8701-8A78C2F7855E}"/>
                </a:ext>
              </a:extLst>
            </p:cNvPr>
            <p:cNvSpPr/>
            <p:nvPr/>
          </p:nvSpPr>
          <p:spPr>
            <a:xfrm>
              <a:off x="11202955" y="5739724"/>
              <a:ext cx="587932" cy="805685"/>
            </a:xfrm>
            <a:custGeom>
              <a:avLst/>
              <a:gdLst>
                <a:gd name="connsiteX0" fmla="*/ 605352 w 587932"/>
                <a:gd name="connsiteY0" fmla="*/ 814395 h 805684"/>
                <a:gd name="connsiteX1" fmla="*/ 0 w 587932"/>
                <a:gd name="connsiteY1" fmla="*/ 0 h 805684"/>
                <a:gd name="connsiteX2" fmla="*/ 605352 w 587932"/>
                <a:gd name="connsiteY2" fmla="*/ 814395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805684">
                  <a:moveTo>
                    <a:pt x="605352" y="814395"/>
                  </a:moveTo>
                  <a:cubicBezTo>
                    <a:pt x="605352" y="814395"/>
                    <a:pt x="452925" y="239528"/>
                    <a:pt x="0" y="0"/>
                  </a:cubicBezTo>
                  <a:cubicBezTo>
                    <a:pt x="2177" y="0"/>
                    <a:pt x="65326" y="585755"/>
                    <a:pt x="605352" y="8143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9F8694-1C99-431B-A870-72A7BB7A9664}"/>
                </a:ext>
              </a:extLst>
            </p:cNvPr>
            <p:cNvSpPr/>
            <p:nvPr/>
          </p:nvSpPr>
          <p:spPr>
            <a:xfrm>
              <a:off x="11263926" y="6284106"/>
              <a:ext cx="609707" cy="805685"/>
            </a:xfrm>
            <a:custGeom>
              <a:avLst/>
              <a:gdLst>
                <a:gd name="connsiteX0" fmla="*/ 611884 w 609707"/>
                <a:gd name="connsiteY0" fmla="*/ 825283 h 805684"/>
                <a:gd name="connsiteX1" fmla="*/ 0 w 609707"/>
                <a:gd name="connsiteY1" fmla="*/ 0 h 805684"/>
                <a:gd name="connsiteX2" fmla="*/ 611884 w 609707"/>
                <a:gd name="connsiteY2" fmla="*/ 825283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07" h="805684">
                  <a:moveTo>
                    <a:pt x="611884" y="825283"/>
                  </a:moveTo>
                  <a:cubicBezTo>
                    <a:pt x="611884" y="825283"/>
                    <a:pt x="457281" y="243883"/>
                    <a:pt x="0" y="0"/>
                  </a:cubicBezTo>
                  <a:cubicBezTo>
                    <a:pt x="0" y="0"/>
                    <a:pt x="65326" y="594465"/>
                    <a:pt x="611884" y="825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28F106-CF83-4841-B719-025CD75E7375}"/>
                </a:ext>
              </a:extLst>
            </p:cNvPr>
            <p:cNvSpPr/>
            <p:nvPr/>
          </p:nvSpPr>
          <p:spPr>
            <a:xfrm>
              <a:off x="11329251" y="6900340"/>
              <a:ext cx="587932" cy="783909"/>
            </a:xfrm>
            <a:custGeom>
              <a:avLst/>
              <a:gdLst>
                <a:gd name="connsiteX0" fmla="*/ 596643 w 587932"/>
                <a:gd name="connsiteY0" fmla="*/ 803513 h 783909"/>
                <a:gd name="connsiteX1" fmla="*/ 0 w 587932"/>
                <a:gd name="connsiteY1" fmla="*/ 6 h 783909"/>
                <a:gd name="connsiteX2" fmla="*/ 596643 w 587932"/>
                <a:gd name="connsiteY2" fmla="*/ 803513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32" h="783909">
                  <a:moveTo>
                    <a:pt x="596643" y="803513"/>
                  </a:moveTo>
                  <a:cubicBezTo>
                    <a:pt x="596643" y="803513"/>
                    <a:pt x="446393" y="237356"/>
                    <a:pt x="0" y="6"/>
                  </a:cubicBezTo>
                  <a:cubicBezTo>
                    <a:pt x="0" y="-2172"/>
                    <a:pt x="63149" y="577051"/>
                    <a:pt x="596643" y="80351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CDBE9F-5786-4A37-BAFD-115555C25F7B}"/>
                </a:ext>
              </a:extLst>
            </p:cNvPr>
            <p:cNvSpPr/>
            <p:nvPr/>
          </p:nvSpPr>
          <p:spPr>
            <a:xfrm>
              <a:off x="11753452" y="5217118"/>
              <a:ext cx="348404" cy="958112"/>
            </a:xfrm>
            <a:custGeom>
              <a:avLst/>
              <a:gdLst>
                <a:gd name="connsiteX0" fmla="*/ 417 w 348404"/>
                <a:gd name="connsiteY0" fmla="*/ 958112 h 958111"/>
                <a:gd name="connsiteX1" fmla="*/ 335757 w 348404"/>
                <a:gd name="connsiteY1" fmla="*/ 0 h 958111"/>
                <a:gd name="connsiteX2" fmla="*/ 417 w 348404"/>
                <a:gd name="connsiteY2" fmla="*/ 958112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404" h="958111">
                  <a:moveTo>
                    <a:pt x="417" y="958112"/>
                  </a:moveTo>
                  <a:cubicBezTo>
                    <a:pt x="417" y="958112"/>
                    <a:pt x="-25714" y="363647"/>
                    <a:pt x="335757" y="0"/>
                  </a:cubicBezTo>
                  <a:cubicBezTo>
                    <a:pt x="335757" y="0"/>
                    <a:pt x="448987" y="579222"/>
                    <a:pt x="417" y="9581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60AD78-3B32-4AEF-A447-C260886941CD}"/>
                </a:ext>
              </a:extLst>
            </p:cNvPr>
            <p:cNvSpPr/>
            <p:nvPr/>
          </p:nvSpPr>
          <p:spPr>
            <a:xfrm>
              <a:off x="11833966" y="5609073"/>
              <a:ext cx="413730" cy="1132314"/>
            </a:xfrm>
            <a:custGeom>
              <a:avLst/>
              <a:gdLst>
                <a:gd name="connsiteX0" fmla="*/ 472 w 413730"/>
                <a:gd name="connsiteY0" fmla="*/ 1143201 h 1132313"/>
                <a:gd name="connsiteX1" fmla="*/ 398959 w 413730"/>
                <a:gd name="connsiteY1" fmla="*/ 0 h 1132313"/>
                <a:gd name="connsiteX2" fmla="*/ 472 w 413730"/>
                <a:gd name="connsiteY2" fmla="*/ 1143201 h 113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730" h="1132313">
                  <a:moveTo>
                    <a:pt x="472" y="1143201"/>
                  </a:moveTo>
                  <a:cubicBezTo>
                    <a:pt x="472" y="1143201"/>
                    <a:pt x="-30014" y="435505"/>
                    <a:pt x="398959" y="0"/>
                  </a:cubicBezTo>
                  <a:cubicBezTo>
                    <a:pt x="398959" y="0"/>
                    <a:pt x="533966" y="690276"/>
                    <a:pt x="472" y="11432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B3B088E-29C5-40C8-A1D3-E059AF442DEA}"/>
                </a:ext>
              </a:extLst>
            </p:cNvPr>
            <p:cNvSpPr/>
            <p:nvPr/>
          </p:nvSpPr>
          <p:spPr>
            <a:xfrm>
              <a:off x="11901600" y="6506213"/>
              <a:ext cx="283078" cy="805685"/>
            </a:xfrm>
            <a:custGeom>
              <a:avLst/>
              <a:gdLst>
                <a:gd name="connsiteX0" fmla="*/ 340 w 283078"/>
                <a:gd name="connsiteY0" fmla="*/ 810040 h 805684"/>
                <a:gd name="connsiteX1" fmla="*/ 283419 w 283078"/>
                <a:gd name="connsiteY1" fmla="*/ 0 h 805684"/>
                <a:gd name="connsiteX2" fmla="*/ 340 w 283078"/>
                <a:gd name="connsiteY2" fmla="*/ 810040 h 8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805684">
                  <a:moveTo>
                    <a:pt x="340" y="810040"/>
                  </a:moveTo>
                  <a:cubicBezTo>
                    <a:pt x="340" y="810040"/>
                    <a:pt x="-21435" y="309209"/>
                    <a:pt x="283419" y="0"/>
                  </a:cubicBezTo>
                  <a:cubicBezTo>
                    <a:pt x="283419" y="0"/>
                    <a:pt x="377052" y="489943"/>
                    <a:pt x="340" y="8100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C5E8B3E-907C-4DC5-807B-B1199617AA23}"/>
                </a:ext>
              </a:extLst>
            </p:cNvPr>
            <p:cNvSpPr/>
            <p:nvPr/>
          </p:nvSpPr>
          <p:spPr>
            <a:xfrm>
              <a:off x="11932010" y="6974382"/>
              <a:ext cx="326629" cy="958112"/>
            </a:xfrm>
            <a:custGeom>
              <a:avLst/>
              <a:gdLst>
                <a:gd name="connsiteX0" fmla="*/ 417 w 326628"/>
                <a:gd name="connsiteY0" fmla="*/ 958112 h 958111"/>
                <a:gd name="connsiteX1" fmla="*/ 335755 w 326628"/>
                <a:gd name="connsiteY1" fmla="*/ 0 h 958111"/>
                <a:gd name="connsiteX2" fmla="*/ 417 w 326628"/>
                <a:gd name="connsiteY2" fmla="*/ 958112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628" h="958111">
                  <a:moveTo>
                    <a:pt x="417" y="958112"/>
                  </a:moveTo>
                  <a:cubicBezTo>
                    <a:pt x="417" y="958112"/>
                    <a:pt x="-25714" y="363647"/>
                    <a:pt x="335755" y="0"/>
                  </a:cubicBezTo>
                  <a:cubicBezTo>
                    <a:pt x="335755" y="0"/>
                    <a:pt x="446810" y="579222"/>
                    <a:pt x="417" y="9581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EDE19D-4E81-437C-A528-2C3446589ACA}"/>
                </a:ext>
              </a:extLst>
            </p:cNvPr>
            <p:cNvSpPr/>
            <p:nvPr/>
          </p:nvSpPr>
          <p:spPr>
            <a:xfrm>
              <a:off x="11404035" y="4772903"/>
              <a:ext cx="653258" cy="3484042"/>
            </a:xfrm>
            <a:custGeom>
              <a:avLst/>
              <a:gdLst>
                <a:gd name="connsiteX0" fmla="*/ 654688 w 653257"/>
                <a:gd name="connsiteY0" fmla="*/ 1397972 h 3484041"/>
                <a:gd name="connsiteX1" fmla="*/ 648156 w 653257"/>
                <a:gd name="connsiteY1" fmla="*/ 1384907 h 3484041"/>
                <a:gd name="connsiteX2" fmla="*/ 635090 w 653257"/>
                <a:gd name="connsiteY2" fmla="*/ 1391439 h 3484041"/>
                <a:gd name="connsiteX3" fmla="*/ 428225 w 653257"/>
                <a:gd name="connsiteY3" fmla="*/ 1944531 h 3484041"/>
                <a:gd name="connsiteX4" fmla="*/ 334591 w 653257"/>
                <a:gd name="connsiteY4" fmla="*/ 1256433 h 3484041"/>
                <a:gd name="connsiteX5" fmla="*/ 334591 w 653257"/>
                <a:gd name="connsiteY5" fmla="*/ 1252078 h 3484041"/>
                <a:gd name="connsiteX6" fmla="*/ 132082 w 653257"/>
                <a:gd name="connsiteY6" fmla="*/ 8710 h 3484041"/>
                <a:gd name="connsiteX7" fmla="*/ 121194 w 653257"/>
                <a:gd name="connsiteY7" fmla="*/ 0 h 3484041"/>
                <a:gd name="connsiteX8" fmla="*/ 112483 w 653257"/>
                <a:gd name="connsiteY8" fmla="*/ 10888 h 3484041"/>
                <a:gd name="connsiteX9" fmla="*/ 310639 w 653257"/>
                <a:gd name="connsiteY9" fmla="*/ 1219415 h 3484041"/>
                <a:gd name="connsiteX10" fmla="*/ 18850 w 653257"/>
                <a:gd name="connsiteY10" fmla="*/ 857945 h 3484041"/>
                <a:gd name="connsiteX11" fmla="*/ 3607 w 653257"/>
                <a:gd name="connsiteY11" fmla="*/ 855768 h 3484041"/>
                <a:gd name="connsiteX12" fmla="*/ 1430 w 653257"/>
                <a:gd name="connsiteY12" fmla="*/ 871010 h 3484041"/>
                <a:gd name="connsiteX13" fmla="*/ 314994 w 653257"/>
                <a:gd name="connsiteY13" fmla="*/ 1258610 h 3484041"/>
                <a:gd name="connsiteX14" fmla="*/ 450000 w 653257"/>
                <a:gd name="connsiteY14" fmla="*/ 2292935 h 3484041"/>
                <a:gd name="connsiteX15" fmla="*/ 153857 w 653257"/>
                <a:gd name="connsiteY15" fmla="*/ 1918401 h 3484041"/>
                <a:gd name="connsiteX16" fmla="*/ 138614 w 653257"/>
                <a:gd name="connsiteY16" fmla="*/ 1916223 h 3484041"/>
                <a:gd name="connsiteX17" fmla="*/ 136437 w 653257"/>
                <a:gd name="connsiteY17" fmla="*/ 1931466 h 3484041"/>
                <a:gd name="connsiteX18" fmla="*/ 454355 w 653257"/>
                <a:gd name="connsiteY18" fmla="*/ 2329953 h 3484041"/>
                <a:gd name="connsiteX19" fmla="*/ 504438 w 653257"/>
                <a:gd name="connsiteY19" fmla="*/ 2891755 h 3484041"/>
                <a:gd name="connsiteX20" fmla="*/ 232247 w 653257"/>
                <a:gd name="connsiteY20" fmla="*/ 2545528 h 3484041"/>
                <a:gd name="connsiteX21" fmla="*/ 217006 w 653257"/>
                <a:gd name="connsiteY21" fmla="*/ 2543351 h 3484041"/>
                <a:gd name="connsiteX22" fmla="*/ 214827 w 653257"/>
                <a:gd name="connsiteY22" fmla="*/ 2558594 h 3484041"/>
                <a:gd name="connsiteX23" fmla="*/ 504438 w 653257"/>
                <a:gd name="connsiteY23" fmla="*/ 2926595 h 3484041"/>
                <a:gd name="connsiteX24" fmla="*/ 517504 w 653257"/>
                <a:gd name="connsiteY24" fmla="*/ 3475332 h 3484041"/>
                <a:gd name="connsiteX25" fmla="*/ 528392 w 653257"/>
                <a:gd name="connsiteY25" fmla="*/ 3486220 h 3484041"/>
                <a:gd name="connsiteX26" fmla="*/ 528392 w 653257"/>
                <a:gd name="connsiteY26" fmla="*/ 3486220 h 3484041"/>
                <a:gd name="connsiteX27" fmla="*/ 539279 w 653257"/>
                <a:gd name="connsiteY27" fmla="*/ 3475332 h 3484041"/>
                <a:gd name="connsiteX28" fmla="*/ 526213 w 653257"/>
                <a:gd name="connsiteY28" fmla="*/ 2922240 h 3484041"/>
                <a:gd name="connsiteX29" fmla="*/ 526213 w 653257"/>
                <a:gd name="connsiteY29" fmla="*/ 2917885 h 3484041"/>
                <a:gd name="connsiteX30" fmla="*/ 473953 w 653257"/>
                <a:gd name="connsiteY30" fmla="*/ 2325598 h 3484041"/>
                <a:gd name="connsiteX31" fmla="*/ 473953 w 653257"/>
                <a:gd name="connsiteY31" fmla="*/ 2321243 h 3484041"/>
                <a:gd name="connsiteX32" fmla="*/ 434758 w 653257"/>
                <a:gd name="connsiteY32" fmla="*/ 1985904 h 3484041"/>
                <a:gd name="connsiteX33" fmla="*/ 654688 w 653257"/>
                <a:gd name="connsiteY33" fmla="*/ 1397972 h 348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53257" h="3484041">
                  <a:moveTo>
                    <a:pt x="654688" y="1397972"/>
                  </a:moveTo>
                  <a:cubicBezTo>
                    <a:pt x="656865" y="1393617"/>
                    <a:pt x="654688" y="1387084"/>
                    <a:pt x="648156" y="1384907"/>
                  </a:cubicBezTo>
                  <a:cubicBezTo>
                    <a:pt x="643800" y="1382729"/>
                    <a:pt x="637268" y="1384907"/>
                    <a:pt x="635090" y="1391439"/>
                  </a:cubicBezTo>
                  <a:lnTo>
                    <a:pt x="428225" y="1944531"/>
                  </a:lnTo>
                  <a:cubicBezTo>
                    <a:pt x="399917" y="1709358"/>
                    <a:pt x="367254" y="1476363"/>
                    <a:pt x="334591" y="1256433"/>
                  </a:cubicBezTo>
                  <a:cubicBezTo>
                    <a:pt x="334591" y="1254255"/>
                    <a:pt x="334591" y="1252078"/>
                    <a:pt x="334591" y="1252078"/>
                  </a:cubicBezTo>
                  <a:cubicBezTo>
                    <a:pt x="234426" y="568334"/>
                    <a:pt x="134259" y="19598"/>
                    <a:pt x="132082" y="8710"/>
                  </a:cubicBezTo>
                  <a:cubicBezTo>
                    <a:pt x="132082" y="2178"/>
                    <a:pt x="125549" y="0"/>
                    <a:pt x="121194" y="0"/>
                  </a:cubicBezTo>
                  <a:cubicBezTo>
                    <a:pt x="114662" y="0"/>
                    <a:pt x="112483" y="6533"/>
                    <a:pt x="112483" y="10888"/>
                  </a:cubicBezTo>
                  <a:cubicBezTo>
                    <a:pt x="114662" y="21775"/>
                    <a:pt x="210472" y="550914"/>
                    <a:pt x="310639" y="1219415"/>
                  </a:cubicBezTo>
                  <a:lnTo>
                    <a:pt x="18850" y="857945"/>
                  </a:lnTo>
                  <a:cubicBezTo>
                    <a:pt x="14495" y="853590"/>
                    <a:pt x="7962" y="853590"/>
                    <a:pt x="3607" y="855768"/>
                  </a:cubicBezTo>
                  <a:cubicBezTo>
                    <a:pt x="-747" y="860123"/>
                    <a:pt x="-747" y="866655"/>
                    <a:pt x="1430" y="871010"/>
                  </a:cubicBezTo>
                  <a:lnTo>
                    <a:pt x="314994" y="1258610"/>
                  </a:lnTo>
                  <a:cubicBezTo>
                    <a:pt x="362899" y="1587417"/>
                    <a:pt x="410805" y="1946709"/>
                    <a:pt x="450000" y="2292935"/>
                  </a:cubicBezTo>
                  <a:lnTo>
                    <a:pt x="153857" y="1918401"/>
                  </a:lnTo>
                  <a:cubicBezTo>
                    <a:pt x="149502" y="1914046"/>
                    <a:pt x="142969" y="1914046"/>
                    <a:pt x="138614" y="1916223"/>
                  </a:cubicBezTo>
                  <a:cubicBezTo>
                    <a:pt x="134259" y="1920578"/>
                    <a:pt x="134259" y="1927111"/>
                    <a:pt x="136437" y="1931466"/>
                  </a:cubicBezTo>
                  <a:lnTo>
                    <a:pt x="454355" y="2329953"/>
                  </a:lnTo>
                  <a:cubicBezTo>
                    <a:pt x="476130" y="2523753"/>
                    <a:pt x="491373" y="2713198"/>
                    <a:pt x="504438" y="2891755"/>
                  </a:cubicBezTo>
                  <a:lnTo>
                    <a:pt x="232247" y="2545528"/>
                  </a:lnTo>
                  <a:cubicBezTo>
                    <a:pt x="227893" y="2541173"/>
                    <a:pt x="221360" y="2541173"/>
                    <a:pt x="217006" y="2543351"/>
                  </a:cubicBezTo>
                  <a:cubicBezTo>
                    <a:pt x="212650" y="2547706"/>
                    <a:pt x="212650" y="2554238"/>
                    <a:pt x="214827" y="2558594"/>
                  </a:cubicBezTo>
                  <a:lnTo>
                    <a:pt x="504438" y="2926595"/>
                  </a:lnTo>
                  <a:cubicBezTo>
                    <a:pt x="517504" y="3131283"/>
                    <a:pt x="524036" y="3318550"/>
                    <a:pt x="517504" y="3475332"/>
                  </a:cubicBezTo>
                  <a:cubicBezTo>
                    <a:pt x="517504" y="3481865"/>
                    <a:pt x="521859" y="3486220"/>
                    <a:pt x="528392" y="3486220"/>
                  </a:cubicBezTo>
                  <a:cubicBezTo>
                    <a:pt x="528392" y="3486220"/>
                    <a:pt x="528392" y="3486220"/>
                    <a:pt x="528392" y="3486220"/>
                  </a:cubicBezTo>
                  <a:cubicBezTo>
                    <a:pt x="534924" y="3486220"/>
                    <a:pt x="539279" y="3481865"/>
                    <a:pt x="539279" y="3475332"/>
                  </a:cubicBezTo>
                  <a:cubicBezTo>
                    <a:pt x="543635" y="3316372"/>
                    <a:pt x="539279" y="3129105"/>
                    <a:pt x="526213" y="2922240"/>
                  </a:cubicBezTo>
                  <a:cubicBezTo>
                    <a:pt x="526213" y="2920063"/>
                    <a:pt x="526213" y="2920063"/>
                    <a:pt x="526213" y="2917885"/>
                  </a:cubicBezTo>
                  <a:cubicBezTo>
                    <a:pt x="515326" y="2730618"/>
                    <a:pt x="495729" y="2530286"/>
                    <a:pt x="473953" y="2325598"/>
                  </a:cubicBezTo>
                  <a:cubicBezTo>
                    <a:pt x="473953" y="2323421"/>
                    <a:pt x="473953" y="2321243"/>
                    <a:pt x="473953" y="2321243"/>
                  </a:cubicBezTo>
                  <a:cubicBezTo>
                    <a:pt x="463066" y="2210189"/>
                    <a:pt x="450000" y="2096958"/>
                    <a:pt x="434758" y="1985904"/>
                  </a:cubicBezTo>
                  <a:lnTo>
                    <a:pt x="654688" y="139797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83CD7D-BEB2-40BA-84D9-E0E892D97872}"/>
              </a:ext>
            </a:extLst>
          </p:cNvPr>
          <p:cNvGrpSpPr/>
          <p:nvPr/>
        </p:nvGrpSpPr>
        <p:grpSpPr>
          <a:xfrm>
            <a:off x="5415126" y="6027603"/>
            <a:ext cx="1524268" cy="2157840"/>
            <a:chOff x="5995844" y="6186117"/>
            <a:chExt cx="1524268" cy="215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FEC09A-2237-4742-ACB7-7A9B7B572133}"/>
                </a:ext>
              </a:extLst>
            </p:cNvPr>
            <p:cNvSpPr/>
            <p:nvPr/>
          </p:nvSpPr>
          <p:spPr>
            <a:xfrm>
              <a:off x="5995844" y="6186117"/>
              <a:ext cx="1524268" cy="2068650"/>
            </a:xfrm>
            <a:custGeom>
              <a:avLst/>
              <a:gdLst>
                <a:gd name="connsiteX0" fmla="*/ 1322404 w 1524268"/>
                <a:gd name="connsiteY0" fmla="*/ 820927 h 2068649"/>
                <a:gd name="connsiteX1" fmla="*/ 1261433 w 1524268"/>
                <a:gd name="connsiteY1" fmla="*/ 1994614 h 2068649"/>
                <a:gd name="connsiteX2" fmla="*/ 194445 w 1524268"/>
                <a:gd name="connsiteY2" fmla="*/ 1502493 h 2068649"/>
                <a:gd name="connsiteX3" fmla="*/ 57262 w 1524268"/>
                <a:gd name="connsiteY3" fmla="*/ 0 h 2068649"/>
                <a:gd name="connsiteX4" fmla="*/ 1322404 w 1524268"/>
                <a:gd name="connsiteY4" fmla="*/ 820927 h 20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268" h="2068649">
                  <a:moveTo>
                    <a:pt x="1322404" y="820927"/>
                  </a:moveTo>
                  <a:cubicBezTo>
                    <a:pt x="1655566" y="1371842"/>
                    <a:pt x="1572819" y="1807347"/>
                    <a:pt x="1261433" y="1994614"/>
                  </a:cubicBezTo>
                  <a:cubicBezTo>
                    <a:pt x="950047" y="2184059"/>
                    <a:pt x="527607" y="2053407"/>
                    <a:pt x="194445" y="1502493"/>
                  </a:cubicBezTo>
                  <a:cubicBezTo>
                    <a:pt x="-138716" y="951579"/>
                    <a:pt x="57262" y="0"/>
                    <a:pt x="57262" y="0"/>
                  </a:cubicBezTo>
                  <a:cubicBezTo>
                    <a:pt x="57262" y="0"/>
                    <a:pt x="989243" y="270013"/>
                    <a:pt x="1322404" y="820927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162C3C-6105-4DA6-93FD-1F0E2390F327}"/>
                </a:ext>
              </a:extLst>
            </p:cNvPr>
            <p:cNvSpPr/>
            <p:nvPr/>
          </p:nvSpPr>
          <p:spPr>
            <a:xfrm>
              <a:off x="6106989" y="6580161"/>
              <a:ext cx="1241190" cy="1763796"/>
            </a:xfrm>
            <a:custGeom>
              <a:avLst/>
              <a:gdLst>
                <a:gd name="connsiteX0" fmla="*/ 1256987 w 1241190"/>
                <a:gd name="connsiteY0" fmla="*/ 1748642 h 1763796"/>
                <a:gd name="connsiteX1" fmla="*/ 1010927 w 1241190"/>
                <a:gd name="connsiteY1" fmla="*/ 1341444 h 1763796"/>
                <a:gd name="connsiteX2" fmla="*/ 1119803 w 1241190"/>
                <a:gd name="connsiteY2" fmla="*/ 895052 h 1763796"/>
                <a:gd name="connsiteX3" fmla="*/ 1108916 w 1241190"/>
                <a:gd name="connsiteY3" fmla="*/ 875454 h 1763796"/>
                <a:gd name="connsiteX4" fmla="*/ 1089318 w 1241190"/>
                <a:gd name="connsiteY4" fmla="*/ 886342 h 1763796"/>
                <a:gd name="connsiteX5" fmla="*/ 986974 w 1241190"/>
                <a:gd name="connsiteY5" fmla="*/ 1302249 h 1763796"/>
                <a:gd name="connsiteX6" fmla="*/ 790997 w 1241190"/>
                <a:gd name="connsiteY6" fmla="*/ 977798 h 1763796"/>
                <a:gd name="connsiteX7" fmla="*/ 899873 w 1241190"/>
                <a:gd name="connsiteY7" fmla="*/ 531405 h 1763796"/>
                <a:gd name="connsiteX8" fmla="*/ 888986 w 1241190"/>
                <a:gd name="connsiteY8" fmla="*/ 511807 h 1763796"/>
                <a:gd name="connsiteX9" fmla="*/ 869388 w 1241190"/>
                <a:gd name="connsiteY9" fmla="*/ 522695 h 1763796"/>
                <a:gd name="connsiteX10" fmla="*/ 767044 w 1241190"/>
                <a:gd name="connsiteY10" fmla="*/ 938602 h 1763796"/>
                <a:gd name="connsiteX11" fmla="*/ 568889 w 1241190"/>
                <a:gd name="connsiteY11" fmla="*/ 609796 h 1763796"/>
                <a:gd name="connsiteX12" fmla="*/ 677765 w 1241190"/>
                <a:gd name="connsiteY12" fmla="*/ 163403 h 1763796"/>
                <a:gd name="connsiteX13" fmla="*/ 666878 w 1241190"/>
                <a:gd name="connsiteY13" fmla="*/ 143805 h 1763796"/>
                <a:gd name="connsiteX14" fmla="*/ 647280 w 1241190"/>
                <a:gd name="connsiteY14" fmla="*/ 154693 h 1763796"/>
                <a:gd name="connsiteX15" fmla="*/ 544937 w 1241190"/>
                <a:gd name="connsiteY15" fmla="*/ 570600 h 1763796"/>
                <a:gd name="connsiteX16" fmla="*/ 203065 w 1241190"/>
                <a:gd name="connsiteY16" fmla="*/ 6621 h 1763796"/>
                <a:gd name="connsiteX17" fmla="*/ 181289 w 1241190"/>
                <a:gd name="connsiteY17" fmla="*/ 2266 h 1763796"/>
                <a:gd name="connsiteX18" fmla="*/ 176934 w 1241190"/>
                <a:gd name="connsiteY18" fmla="*/ 24041 h 1763796"/>
                <a:gd name="connsiteX19" fmla="*/ 436060 w 1241190"/>
                <a:gd name="connsiteY19" fmla="*/ 450836 h 1763796"/>
                <a:gd name="connsiteX20" fmla="*/ 20153 w 1241190"/>
                <a:gd name="connsiteY20" fmla="*/ 348492 h 1763796"/>
                <a:gd name="connsiteX21" fmla="*/ 555 w 1241190"/>
                <a:gd name="connsiteY21" fmla="*/ 359380 h 1763796"/>
                <a:gd name="connsiteX22" fmla="*/ 11443 w 1241190"/>
                <a:gd name="connsiteY22" fmla="*/ 378978 h 1763796"/>
                <a:gd name="connsiteX23" fmla="*/ 457836 w 1241190"/>
                <a:gd name="connsiteY23" fmla="*/ 487854 h 1763796"/>
                <a:gd name="connsiteX24" fmla="*/ 540581 w 1241190"/>
                <a:gd name="connsiteY24" fmla="*/ 622861 h 1763796"/>
                <a:gd name="connsiteX25" fmla="*/ 540581 w 1241190"/>
                <a:gd name="connsiteY25" fmla="*/ 622861 h 1763796"/>
                <a:gd name="connsiteX26" fmla="*/ 658168 w 1241190"/>
                <a:gd name="connsiteY26" fmla="*/ 816661 h 1763796"/>
                <a:gd name="connsiteX27" fmla="*/ 242260 w 1241190"/>
                <a:gd name="connsiteY27" fmla="*/ 714317 h 1763796"/>
                <a:gd name="connsiteX28" fmla="*/ 222662 w 1241190"/>
                <a:gd name="connsiteY28" fmla="*/ 725204 h 1763796"/>
                <a:gd name="connsiteX29" fmla="*/ 233550 w 1241190"/>
                <a:gd name="connsiteY29" fmla="*/ 744802 h 1763796"/>
                <a:gd name="connsiteX30" fmla="*/ 679943 w 1241190"/>
                <a:gd name="connsiteY30" fmla="*/ 853679 h 1763796"/>
                <a:gd name="connsiteX31" fmla="*/ 762689 w 1241190"/>
                <a:gd name="connsiteY31" fmla="*/ 988685 h 1763796"/>
                <a:gd name="connsiteX32" fmla="*/ 762689 w 1241190"/>
                <a:gd name="connsiteY32" fmla="*/ 988685 h 1763796"/>
                <a:gd name="connsiteX33" fmla="*/ 880276 w 1241190"/>
                <a:gd name="connsiteY33" fmla="*/ 1182485 h 1763796"/>
                <a:gd name="connsiteX34" fmla="*/ 464368 w 1241190"/>
                <a:gd name="connsiteY34" fmla="*/ 1080141 h 1763796"/>
                <a:gd name="connsiteX35" fmla="*/ 444770 w 1241190"/>
                <a:gd name="connsiteY35" fmla="*/ 1091029 h 1763796"/>
                <a:gd name="connsiteX36" fmla="*/ 455658 w 1241190"/>
                <a:gd name="connsiteY36" fmla="*/ 1110627 h 1763796"/>
                <a:gd name="connsiteX37" fmla="*/ 902051 w 1241190"/>
                <a:gd name="connsiteY37" fmla="*/ 1219503 h 1763796"/>
                <a:gd name="connsiteX38" fmla="*/ 984797 w 1241190"/>
                <a:gd name="connsiteY38" fmla="*/ 1354510 h 1763796"/>
                <a:gd name="connsiteX39" fmla="*/ 984797 w 1241190"/>
                <a:gd name="connsiteY39" fmla="*/ 1354510 h 1763796"/>
                <a:gd name="connsiteX40" fmla="*/ 1233034 w 1241190"/>
                <a:gd name="connsiteY40" fmla="*/ 1766062 h 1763796"/>
                <a:gd name="connsiteX41" fmla="*/ 1246100 w 1241190"/>
                <a:gd name="connsiteY41" fmla="*/ 1772595 h 1763796"/>
                <a:gd name="connsiteX42" fmla="*/ 1254810 w 1241190"/>
                <a:gd name="connsiteY42" fmla="*/ 1770417 h 1763796"/>
                <a:gd name="connsiteX43" fmla="*/ 1256987 w 1241190"/>
                <a:gd name="connsiteY43" fmla="*/ 1748642 h 176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41190" h="1763796">
                  <a:moveTo>
                    <a:pt x="1256987" y="1748642"/>
                  </a:moveTo>
                  <a:lnTo>
                    <a:pt x="1010927" y="1341444"/>
                  </a:lnTo>
                  <a:lnTo>
                    <a:pt x="1119803" y="895052"/>
                  </a:lnTo>
                  <a:cubicBezTo>
                    <a:pt x="1121981" y="886342"/>
                    <a:pt x="1117626" y="877631"/>
                    <a:pt x="1108916" y="875454"/>
                  </a:cubicBezTo>
                  <a:cubicBezTo>
                    <a:pt x="1100206" y="873276"/>
                    <a:pt x="1091495" y="877631"/>
                    <a:pt x="1089318" y="886342"/>
                  </a:cubicBezTo>
                  <a:lnTo>
                    <a:pt x="986974" y="1302249"/>
                  </a:lnTo>
                  <a:lnTo>
                    <a:pt x="790997" y="977798"/>
                  </a:lnTo>
                  <a:lnTo>
                    <a:pt x="899873" y="531405"/>
                  </a:lnTo>
                  <a:cubicBezTo>
                    <a:pt x="902051" y="522695"/>
                    <a:pt x="897695" y="513984"/>
                    <a:pt x="888986" y="511807"/>
                  </a:cubicBezTo>
                  <a:cubicBezTo>
                    <a:pt x="880276" y="509629"/>
                    <a:pt x="871566" y="513984"/>
                    <a:pt x="869388" y="522695"/>
                  </a:cubicBezTo>
                  <a:lnTo>
                    <a:pt x="767044" y="938602"/>
                  </a:lnTo>
                  <a:lnTo>
                    <a:pt x="568889" y="609796"/>
                  </a:lnTo>
                  <a:lnTo>
                    <a:pt x="677765" y="163403"/>
                  </a:lnTo>
                  <a:cubicBezTo>
                    <a:pt x="679943" y="154693"/>
                    <a:pt x="675588" y="145983"/>
                    <a:pt x="666878" y="143805"/>
                  </a:cubicBezTo>
                  <a:cubicBezTo>
                    <a:pt x="658168" y="141627"/>
                    <a:pt x="649458" y="145983"/>
                    <a:pt x="647280" y="154693"/>
                  </a:cubicBezTo>
                  <a:lnTo>
                    <a:pt x="544937" y="570600"/>
                  </a:lnTo>
                  <a:lnTo>
                    <a:pt x="203065" y="6621"/>
                  </a:lnTo>
                  <a:cubicBezTo>
                    <a:pt x="198709" y="88"/>
                    <a:pt x="189999" y="-2089"/>
                    <a:pt x="181289" y="2266"/>
                  </a:cubicBezTo>
                  <a:cubicBezTo>
                    <a:pt x="174757" y="6621"/>
                    <a:pt x="172579" y="15331"/>
                    <a:pt x="176934" y="24041"/>
                  </a:cubicBezTo>
                  <a:lnTo>
                    <a:pt x="436060" y="450836"/>
                  </a:lnTo>
                  <a:lnTo>
                    <a:pt x="20153" y="348492"/>
                  </a:lnTo>
                  <a:cubicBezTo>
                    <a:pt x="11443" y="346315"/>
                    <a:pt x="2732" y="350670"/>
                    <a:pt x="555" y="359380"/>
                  </a:cubicBezTo>
                  <a:cubicBezTo>
                    <a:pt x="-1623" y="368090"/>
                    <a:pt x="2732" y="376800"/>
                    <a:pt x="11443" y="378978"/>
                  </a:cubicBezTo>
                  <a:lnTo>
                    <a:pt x="457836" y="487854"/>
                  </a:lnTo>
                  <a:lnTo>
                    <a:pt x="540581" y="622861"/>
                  </a:lnTo>
                  <a:cubicBezTo>
                    <a:pt x="540581" y="622861"/>
                    <a:pt x="540581" y="622861"/>
                    <a:pt x="540581" y="622861"/>
                  </a:cubicBezTo>
                  <a:lnTo>
                    <a:pt x="658168" y="816661"/>
                  </a:lnTo>
                  <a:lnTo>
                    <a:pt x="242260" y="714317"/>
                  </a:lnTo>
                  <a:cubicBezTo>
                    <a:pt x="233550" y="712139"/>
                    <a:pt x="224840" y="716494"/>
                    <a:pt x="222662" y="725204"/>
                  </a:cubicBezTo>
                  <a:cubicBezTo>
                    <a:pt x="220485" y="733915"/>
                    <a:pt x="224840" y="742625"/>
                    <a:pt x="233550" y="744802"/>
                  </a:cubicBezTo>
                  <a:lnTo>
                    <a:pt x="679943" y="853679"/>
                  </a:lnTo>
                  <a:lnTo>
                    <a:pt x="762689" y="988685"/>
                  </a:lnTo>
                  <a:cubicBezTo>
                    <a:pt x="762689" y="988685"/>
                    <a:pt x="762689" y="988685"/>
                    <a:pt x="762689" y="988685"/>
                  </a:cubicBezTo>
                  <a:lnTo>
                    <a:pt x="880276" y="1182485"/>
                  </a:lnTo>
                  <a:lnTo>
                    <a:pt x="464368" y="1080141"/>
                  </a:lnTo>
                  <a:cubicBezTo>
                    <a:pt x="455658" y="1077964"/>
                    <a:pt x="446948" y="1082319"/>
                    <a:pt x="444770" y="1091029"/>
                  </a:cubicBezTo>
                  <a:cubicBezTo>
                    <a:pt x="442593" y="1099739"/>
                    <a:pt x="446948" y="1108449"/>
                    <a:pt x="455658" y="1110627"/>
                  </a:cubicBezTo>
                  <a:lnTo>
                    <a:pt x="902051" y="1219503"/>
                  </a:lnTo>
                  <a:lnTo>
                    <a:pt x="984797" y="1354510"/>
                  </a:lnTo>
                  <a:cubicBezTo>
                    <a:pt x="984797" y="1354510"/>
                    <a:pt x="984797" y="1354510"/>
                    <a:pt x="984797" y="1354510"/>
                  </a:cubicBezTo>
                  <a:lnTo>
                    <a:pt x="1233034" y="1766062"/>
                  </a:lnTo>
                  <a:cubicBezTo>
                    <a:pt x="1235212" y="1770417"/>
                    <a:pt x="1241745" y="1772595"/>
                    <a:pt x="1246100" y="1772595"/>
                  </a:cubicBezTo>
                  <a:cubicBezTo>
                    <a:pt x="1248277" y="1772595"/>
                    <a:pt x="1252633" y="1772595"/>
                    <a:pt x="1254810" y="1770417"/>
                  </a:cubicBezTo>
                  <a:cubicBezTo>
                    <a:pt x="1259165" y="1766062"/>
                    <a:pt x="1261343" y="1757352"/>
                    <a:pt x="1256987" y="17486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75140B-A8A7-48B5-9001-CBB5FBC7126D}"/>
              </a:ext>
            </a:extLst>
          </p:cNvPr>
          <p:cNvGrpSpPr/>
          <p:nvPr/>
        </p:nvGrpSpPr>
        <p:grpSpPr>
          <a:xfrm>
            <a:off x="58543" y="4941701"/>
            <a:ext cx="2297093" cy="3366259"/>
            <a:chOff x="-100584" y="5147437"/>
            <a:chExt cx="2297093" cy="336625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D7B68C0-1BAA-445C-9F6F-77C3F4D95CD6}"/>
                </a:ext>
              </a:extLst>
            </p:cNvPr>
            <p:cNvSpPr/>
            <p:nvPr/>
          </p:nvSpPr>
          <p:spPr>
            <a:xfrm>
              <a:off x="730149" y="5393498"/>
              <a:ext cx="195977" cy="827460"/>
            </a:xfrm>
            <a:custGeom>
              <a:avLst/>
              <a:gdLst>
                <a:gd name="connsiteX0" fmla="*/ 129556 w 195977"/>
                <a:gd name="connsiteY0" fmla="*/ 844880 h 827459"/>
                <a:gd name="connsiteX1" fmla="*/ 48988 w 195977"/>
                <a:gd name="connsiteY1" fmla="*/ 0 h 827459"/>
                <a:gd name="connsiteX2" fmla="*/ 129556 w 195977"/>
                <a:gd name="connsiteY2" fmla="*/ 844880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77" h="827459">
                  <a:moveTo>
                    <a:pt x="129556" y="844880"/>
                  </a:moveTo>
                  <a:cubicBezTo>
                    <a:pt x="129556" y="844880"/>
                    <a:pt x="-96907" y="402842"/>
                    <a:pt x="48988" y="0"/>
                  </a:cubicBezTo>
                  <a:cubicBezTo>
                    <a:pt x="48988" y="0"/>
                    <a:pt x="336421" y="400665"/>
                    <a:pt x="129556" y="8448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0B9722-9786-44D6-A423-81E4BF932751}"/>
                </a:ext>
              </a:extLst>
            </p:cNvPr>
            <p:cNvSpPr/>
            <p:nvPr/>
          </p:nvSpPr>
          <p:spPr>
            <a:xfrm>
              <a:off x="-100584" y="5643913"/>
              <a:ext cx="871011" cy="479056"/>
            </a:xfrm>
            <a:custGeom>
              <a:avLst/>
              <a:gdLst>
                <a:gd name="connsiteX0" fmla="*/ 890608 w 871010"/>
                <a:gd name="connsiteY0" fmla="*/ 487766 h 479055"/>
                <a:gd name="connsiteX1" fmla="*/ 0 w 871010"/>
                <a:gd name="connsiteY1" fmla="*/ 0 h 479055"/>
                <a:gd name="connsiteX2" fmla="*/ 890608 w 871010"/>
                <a:gd name="connsiteY2" fmla="*/ 487766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90608" y="487766"/>
                  </a:moveTo>
                  <a:cubicBezTo>
                    <a:pt x="890608" y="487766"/>
                    <a:pt x="511719" y="30485"/>
                    <a:pt x="0" y="0"/>
                  </a:cubicBezTo>
                  <a:cubicBezTo>
                    <a:pt x="2178" y="0"/>
                    <a:pt x="304854" y="505186"/>
                    <a:pt x="890608" y="4877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40092-5B50-486D-B59C-C66567BDA170}"/>
                </a:ext>
              </a:extLst>
            </p:cNvPr>
            <p:cNvSpPr/>
            <p:nvPr/>
          </p:nvSpPr>
          <p:spPr>
            <a:xfrm>
              <a:off x="43132" y="6014093"/>
              <a:ext cx="1045213" cy="566157"/>
            </a:xfrm>
            <a:custGeom>
              <a:avLst/>
              <a:gdLst>
                <a:gd name="connsiteX0" fmla="*/ 1051745 w 1045212"/>
                <a:gd name="connsiteY0" fmla="*/ 577044 h 566156"/>
                <a:gd name="connsiteX1" fmla="*/ 0 w 1045212"/>
                <a:gd name="connsiteY1" fmla="*/ 0 h 566156"/>
                <a:gd name="connsiteX2" fmla="*/ 1051745 w 1045212"/>
                <a:gd name="connsiteY2" fmla="*/ 577044 h 56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212" h="566156">
                  <a:moveTo>
                    <a:pt x="1051745" y="577044"/>
                  </a:moveTo>
                  <a:cubicBezTo>
                    <a:pt x="1051745" y="577044"/>
                    <a:pt x="605352" y="34840"/>
                    <a:pt x="0" y="0"/>
                  </a:cubicBezTo>
                  <a:cubicBezTo>
                    <a:pt x="0" y="2177"/>
                    <a:pt x="359292" y="598820"/>
                    <a:pt x="1051745" y="5770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06C9953-8E2E-4957-BE42-0B2DEC36772E}"/>
                </a:ext>
              </a:extLst>
            </p:cNvPr>
            <p:cNvSpPr/>
            <p:nvPr/>
          </p:nvSpPr>
          <p:spPr>
            <a:xfrm>
              <a:off x="485170" y="6547587"/>
              <a:ext cx="871011" cy="479056"/>
            </a:xfrm>
            <a:custGeom>
              <a:avLst/>
              <a:gdLst>
                <a:gd name="connsiteX0" fmla="*/ 890608 w 871010"/>
                <a:gd name="connsiteY0" fmla="*/ 487766 h 479055"/>
                <a:gd name="connsiteX1" fmla="*/ 0 w 871010"/>
                <a:gd name="connsiteY1" fmla="*/ 0 h 479055"/>
                <a:gd name="connsiteX2" fmla="*/ 890608 w 871010"/>
                <a:gd name="connsiteY2" fmla="*/ 487766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90608" y="487766"/>
                  </a:moveTo>
                  <a:cubicBezTo>
                    <a:pt x="890608" y="487766"/>
                    <a:pt x="511719" y="30485"/>
                    <a:pt x="0" y="0"/>
                  </a:cubicBezTo>
                  <a:cubicBezTo>
                    <a:pt x="0" y="0"/>
                    <a:pt x="304854" y="505186"/>
                    <a:pt x="890608" y="4877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21A1C1C-DC5B-44DF-8488-639DBC83F93F}"/>
                </a:ext>
              </a:extLst>
            </p:cNvPr>
            <p:cNvSpPr/>
            <p:nvPr/>
          </p:nvSpPr>
          <p:spPr>
            <a:xfrm>
              <a:off x="768249" y="7015755"/>
              <a:ext cx="892786" cy="479056"/>
            </a:xfrm>
            <a:custGeom>
              <a:avLst/>
              <a:gdLst>
                <a:gd name="connsiteX0" fmla="*/ 901496 w 892785"/>
                <a:gd name="connsiteY0" fmla="*/ 494299 h 479055"/>
                <a:gd name="connsiteX1" fmla="*/ 0 w 892785"/>
                <a:gd name="connsiteY1" fmla="*/ 0 h 479055"/>
                <a:gd name="connsiteX2" fmla="*/ 901496 w 892785"/>
                <a:gd name="connsiteY2" fmla="*/ 494299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785" h="479055">
                  <a:moveTo>
                    <a:pt x="901496" y="494299"/>
                  </a:moveTo>
                  <a:cubicBezTo>
                    <a:pt x="901496" y="494299"/>
                    <a:pt x="518251" y="30485"/>
                    <a:pt x="0" y="0"/>
                  </a:cubicBezTo>
                  <a:cubicBezTo>
                    <a:pt x="0" y="2177"/>
                    <a:pt x="307031" y="511719"/>
                    <a:pt x="901496" y="4942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A99964-0F60-4426-B9E4-A3F22535E244}"/>
                </a:ext>
              </a:extLst>
            </p:cNvPr>
            <p:cNvSpPr/>
            <p:nvPr/>
          </p:nvSpPr>
          <p:spPr>
            <a:xfrm>
              <a:off x="1083990" y="7549249"/>
              <a:ext cx="871011" cy="479056"/>
            </a:xfrm>
            <a:custGeom>
              <a:avLst/>
              <a:gdLst>
                <a:gd name="connsiteX0" fmla="*/ 877543 w 871010"/>
                <a:gd name="connsiteY0" fmla="*/ 481233 h 479055"/>
                <a:gd name="connsiteX1" fmla="*/ 0 w 871010"/>
                <a:gd name="connsiteY1" fmla="*/ 0 h 479055"/>
                <a:gd name="connsiteX2" fmla="*/ 877543 w 871010"/>
                <a:gd name="connsiteY2" fmla="*/ 481233 h 47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010" h="479055">
                  <a:moveTo>
                    <a:pt x="877543" y="481233"/>
                  </a:moveTo>
                  <a:cubicBezTo>
                    <a:pt x="877543" y="481233"/>
                    <a:pt x="505186" y="28308"/>
                    <a:pt x="0" y="0"/>
                  </a:cubicBezTo>
                  <a:cubicBezTo>
                    <a:pt x="0" y="0"/>
                    <a:pt x="300499" y="496476"/>
                    <a:pt x="877543" y="4812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50A1F6-FD19-4FF4-8E1A-27E2B7298FCD}"/>
                </a:ext>
              </a:extLst>
            </p:cNvPr>
            <p:cNvSpPr/>
            <p:nvPr/>
          </p:nvSpPr>
          <p:spPr>
            <a:xfrm>
              <a:off x="1013640" y="5702706"/>
              <a:ext cx="239528" cy="1001662"/>
            </a:xfrm>
            <a:custGeom>
              <a:avLst/>
              <a:gdLst>
                <a:gd name="connsiteX0" fmla="*/ 155274 w 239527"/>
                <a:gd name="connsiteY0" fmla="*/ 1010372 h 1001662"/>
                <a:gd name="connsiteX1" fmla="*/ 59462 w 239527"/>
                <a:gd name="connsiteY1" fmla="*/ 0 h 1001662"/>
                <a:gd name="connsiteX2" fmla="*/ 155274 w 239527"/>
                <a:gd name="connsiteY2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527" h="1001662">
                  <a:moveTo>
                    <a:pt x="155274" y="1010372"/>
                  </a:moveTo>
                  <a:cubicBezTo>
                    <a:pt x="155274" y="1010372"/>
                    <a:pt x="-116917" y="481233"/>
                    <a:pt x="59462" y="0"/>
                  </a:cubicBezTo>
                  <a:cubicBezTo>
                    <a:pt x="57285" y="0"/>
                    <a:pt x="403512" y="479056"/>
                    <a:pt x="155274" y="10103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3A0D0D-DA80-4045-A23B-7F01459C58FF}"/>
                </a:ext>
              </a:extLst>
            </p:cNvPr>
            <p:cNvSpPr/>
            <p:nvPr/>
          </p:nvSpPr>
          <p:spPr>
            <a:xfrm>
              <a:off x="1296872" y="5998850"/>
              <a:ext cx="283078" cy="1197639"/>
            </a:xfrm>
            <a:custGeom>
              <a:avLst/>
              <a:gdLst>
                <a:gd name="connsiteX0" fmla="*/ 185605 w 283078"/>
                <a:gd name="connsiteY0" fmla="*/ 1206350 h 1197639"/>
                <a:gd name="connsiteX1" fmla="*/ 70196 w 283078"/>
                <a:gd name="connsiteY1" fmla="*/ 0 h 1197639"/>
                <a:gd name="connsiteX2" fmla="*/ 185605 w 283078"/>
                <a:gd name="connsiteY2" fmla="*/ 1206350 h 119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78" h="1197639">
                  <a:moveTo>
                    <a:pt x="185605" y="1206350"/>
                  </a:moveTo>
                  <a:cubicBezTo>
                    <a:pt x="185605" y="1206350"/>
                    <a:pt x="-138846" y="577044"/>
                    <a:pt x="70196" y="0"/>
                  </a:cubicBezTo>
                  <a:cubicBezTo>
                    <a:pt x="70196" y="0"/>
                    <a:pt x="479571" y="570512"/>
                    <a:pt x="185605" y="12063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6B5EA22-0C22-4C2C-8310-8A856B232D41}"/>
                </a:ext>
              </a:extLst>
            </p:cNvPr>
            <p:cNvSpPr/>
            <p:nvPr/>
          </p:nvSpPr>
          <p:spPr>
            <a:xfrm>
              <a:off x="1646301" y="6835020"/>
              <a:ext cx="195977" cy="849235"/>
            </a:xfrm>
            <a:custGeom>
              <a:avLst/>
              <a:gdLst>
                <a:gd name="connsiteX0" fmla="*/ 132320 w 195977"/>
                <a:gd name="connsiteY0" fmla="*/ 853590 h 849235"/>
                <a:gd name="connsiteX1" fmla="*/ 49574 w 195977"/>
                <a:gd name="connsiteY1" fmla="*/ 0 h 849235"/>
                <a:gd name="connsiteX2" fmla="*/ 132320 w 195977"/>
                <a:gd name="connsiteY2" fmla="*/ 853590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77" h="849235">
                  <a:moveTo>
                    <a:pt x="132320" y="853590"/>
                  </a:moveTo>
                  <a:cubicBezTo>
                    <a:pt x="132320" y="853590"/>
                    <a:pt x="-98498" y="407197"/>
                    <a:pt x="49574" y="0"/>
                  </a:cubicBezTo>
                  <a:cubicBezTo>
                    <a:pt x="51751" y="0"/>
                    <a:pt x="341362" y="405020"/>
                    <a:pt x="132320" y="8535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B25BB49-CF20-41AF-8FAE-DDD2636E9FB0}"/>
                </a:ext>
              </a:extLst>
            </p:cNvPr>
            <p:cNvSpPr/>
            <p:nvPr/>
          </p:nvSpPr>
          <p:spPr>
            <a:xfrm>
              <a:off x="1910781" y="7224797"/>
              <a:ext cx="239528" cy="1001662"/>
            </a:xfrm>
            <a:custGeom>
              <a:avLst/>
              <a:gdLst>
                <a:gd name="connsiteX0" fmla="*/ 155274 w 239527"/>
                <a:gd name="connsiteY0" fmla="*/ 1010372 h 1001662"/>
                <a:gd name="connsiteX1" fmla="*/ 59462 w 239527"/>
                <a:gd name="connsiteY1" fmla="*/ 0 h 1001662"/>
                <a:gd name="connsiteX2" fmla="*/ 155274 w 239527"/>
                <a:gd name="connsiteY2" fmla="*/ 1010372 h 10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527" h="1001662">
                  <a:moveTo>
                    <a:pt x="155274" y="1010372"/>
                  </a:moveTo>
                  <a:cubicBezTo>
                    <a:pt x="155274" y="1010372"/>
                    <a:pt x="-116917" y="481233"/>
                    <a:pt x="59462" y="0"/>
                  </a:cubicBezTo>
                  <a:cubicBezTo>
                    <a:pt x="57285" y="0"/>
                    <a:pt x="401334" y="479056"/>
                    <a:pt x="155274" y="101037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542AFF0-23A5-443A-9187-C9DEBEEA096F}"/>
                </a:ext>
              </a:extLst>
            </p:cNvPr>
            <p:cNvSpPr/>
            <p:nvPr/>
          </p:nvSpPr>
          <p:spPr>
            <a:xfrm>
              <a:off x="40955" y="5147437"/>
              <a:ext cx="609707" cy="783909"/>
            </a:xfrm>
            <a:custGeom>
              <a:avLst/>
              <a:gdLst>
                <a:gd name="connsiteX0" fmla="*/ 618418 w 609707"/>
                <a:gd name="connsiteY0" fmla="*/ 803507 h 783909"/>
                <a:gd name="connsiteX1" fmla="*/ 0 w 609707"/>
                <a:gd name="connsiteY1" fmla="*/ 0 h 783909"/>
                <a:gd name="connsiteX2" fmla="*/ 618418 w 609707"/>
                <a:gd name="connsiteY2" fmla="*/ 803507 h 78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07" h="783909">
                  <a:moveTo>
                    <a:pt x="618418" y="803507"/>
                  </a:moveTo>
                  <a:cubicBezTo>
                    <a:pt x="618418" y="803507"/>
                    <a:pt x="106699" y="500831"/>
                    <a:pt x="0" y="0"/>
                  </a:cubicBezTo>
                  <a:cubicBezTo>
                    <a:pt x="0" y="0"/>
                    <a:pt x="546559" y="222108"/>
                    <a:pt x="618418" y="8035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A5600A-330A-4AEA-858B-9206C2078DBE}"/>
                </a:ext>
              </a:extLst>
            </p:cNvPr>
            <p:cNvSpPr/>
            <p:nvPr/>
          </p:nvSpPr>
          <p:spPr>
            <a:xfrm>
              <a:off x="367387" y="5530485"/>
              <a:ext cx="1829122" cy="2983211"/>
            </a:xfrm>
            <a:custGeom>
              <a:avLst/>
              <a:gdLst>
                <a:gd name="connsiteX0" fmla="*/ 1840206 w 1829122"/>
                <a:gd name="connsiteY0" fmla="*/ 2987763 h 2983210"/>
                <a:gd name="connsiteX1" fmla="*/ 1596323 w 1829122"/>
                <a:gd name="connsiteY1" fmla="*/ 2491287 h 2983210"/>
                <a:gd name="connsiteX2" fmla="*/ 1594146 w 1829122"/>
                <a:gd name="connsiteY2" fmla="*/ 2486932 h 2983210"/>
                <a:gd name="connsiteX3" fmla="*/ 1298002 w 1829122"/>
                <a:gd name="connsiteY3" fmla="*/ 1970858 h 2983210"/>
                <a:gd name="connsiteX4" fmla="*/ 1295825 w 1829122"/>
                <a:gd name="connsiteY4" fmla="*/ 1966503 h 2983210"/>
                <a:gd name="connsiteX5" fmla="*/ 1119445 w 1829122"/>
                <a:gd name="connsiteY5" fmla="*/ 1676892 h 2983210"/>
                <a:gd name="connsiteX6" fmla="*/ 1073717 w 1829122"/>
                <a:gd name="connsiteY6" fmla="*/ 1047586 h 2983210"/>
                <a:gd name="connsiteX7" fmla="*/ 1062829 w 1829122"/>
                <a:gd name="connsiteY7" fmla="*/ 1038876 h 2983210"/>
                <a:gd name="connsiteX8" fmla="*/ 1054119 w 1829122"/>
                <a:gd name="connsiteY8" fmla="*/ 1049764 h 2983210"/>
                <a:gd name="connsiteX9" fmla="*/ 1097670 w 1829122"/>
                <a:gd name="connsiteY9" fmla="*/ 1639874 h 2983210"/>
                <a:gd name="connsiteX10" fmla="*/ 725313 w 1829122"/>
                <a:gd name="connsiteY10" fmla="*/ 1054119 h 2983210"/>
                <a:gd name="connsiteX11" fmla="*/ 723135 w 1829122"/>
                <a:gd name="connsiteY11" fmla="*/ 1049764 h 2983210"/>
                <a:gd name="connsiteX12" fmla="*/ 19794 w 1829122"/>
                <a:gd name="connsiteY12" fmla="*/ 4551 h 2983210"/>
                <a:gd name="connsiteX13" fmla="*/ 4551 w 1829122"/>
                <a:gd name="connsiteY13" fmla="*/ 2374 h 2983210"/>
                <a:gd name="connsiteX14" fmla="*/ 2374 w 1829122"/>
                <a:gd name="connsiteY14" fmla="*/ 17617 h 2983210"/>
                <a:gd name="connsiteX15" fmla="*/ 686117 w 1829122"/>
                <a:gd name="connsiteY15" fmla="*/ 1032344 h 2983210"/>
                <a:gd name="connsiteX16" fmla="*/ 270210 w 1829122"/>
                <a:gd name="connsiteY16" fmla="*/ 825479 h 2983210"/>
                <a:gd name="connsiteX17" fmla="*/ 257144 w 1829122"/>
                <a:gd name="connsiteY17" fmla="*/ 829834 h 2983210"/>
                <a:gd name="connsiteX18" fmla="*/ 261499 w 1829122"/>
                <a:gd name="connsiteY18" fmla="*/ 842899 h 2983210"/>
                <a:gd name="connsiteX19" fmla="*/ 707892 w 1829122"/>
                <a:gd name="connsiteY19" fmla="*/ 1065007 h 2983210"/>
                <a:gd name="connsiteX20" fmla="*/ 1263162 w 1829122"/>
                <a:gd name="connsiteY20" fmla="*/ 1949082 h 2983210"/>
                <a:gd name="connsiteX21" fmla="*/ 836367 w 1829122"/>
                <a:gd name="connsiteY21" fmla="*/ 1733507 h 2983210"/>
                <a:gd name="connsiteX22" fmla="*/ 823301 w 1829122"/>
                <a:gd name="connsiteY22" fmla="*/ 1737862 h 2983210"/>
                <a:gd name="connsiteX23" fmla="*/ 827656 w 1829122"/>
                <a:gd name="connsiteY23" fmla="*/ 1750928 h 2983210"/>
                <a:gd name="connsiteX24" fmla="*/ 1282759 w 1829122"/>
                <a:gd name="connsiteY24" fmla="*/ 1981745 h 2983210"/>
                <a:gd name="connsiteX25" fmla="*/ 1563660 w 1829122"/>
                <a:gd name="connsiteY25" fmla="*/ 2471689 h 2983210"/>
                <a:gd name="connsiteX26" fmla="*/ 1171706 w 1829122"/>
                <a:gd name="connsiteY26" fmla="*/ 2271356 h 2983210"/>
                <a:gd name="connsiteX27" fmla="*/ 1158641 w 1829122"/>
                <a:gd name="connsiteY27" fmla="*/ 2275711 h 2983210"/>
                <a:gd name="connsiteX28" fmla="*/ 1162995 w 1829122"/>
                <a:gd name="connsiteY28" fmla="*/ 2288777 h 2983210"/>
                <a:gd name="connsiteX29" fmla="*/ 1581080 w 1829122"/>
                <a:gd name="connsiteY29" fmla="*/ 2502174 h 2983210"/>
                <a:gd name="connsiteX30" fmla="*/ 1822786 w 1829122"/>
                <a:gd name="connsiteY30" fmla="*/ 2996473 h 2983210"/>
                <a:gd name="connsiteX31" fmla="*/ 1831496 w 1829122"/>
                <a:gd name="connsiteY31" fmla="*/ 3003005 h 2983210"/>
                <a:gd name="connsiteX32" fmla="*/ 1835851 w 1829122"/>
                <a:gd name="connsiteY32" fmla="*/ 3003005 h 2983210"/>
                <a:gd name="connsiteX33" fmla="*/ 1840206 w 1829122"/>
                <a:gd name="connsiteY33" fmla="*/ 2987763 h 298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29122" h="2983210">
                  <a:moveTo>
                    <a:pt x="1840206" y="2987763"/>
                  </a:moveTo>
                  <a:cubicBezTo>
                    <a:pt x="1779236" y="2841868"/>
                    <a:pt x="1694312" y="2674199"/>
                    <a:pt x="1596323" y="2491287"/>
                  </a:cubicBezTo>
                  <a:cubicBezTo>
                    <a:pt x="1596323" y="2489109"/>
                    <a:pt x="1596323" y="2489109"/>
                    <a:pt x="1594146" y="2486932"/>
                  </a:cubicBezTo>
                  <a:cubicBezTo>
                    <a:pt x="1504867" y="2323617"/>
                    <a:pt x="1404701" y="2147237"/>
                    <a:pt x="1298002" y="1970858"/>
                  </a:cubicBezTo>
                  <a:cubicBezTo>
                    <a:pt x="1298002" y="1968680"/>
                    <a:pt x="1295825" y="1968680"/>
                    <a:pt x="1295825" y="1966503"/>
                  </a:cubicBezTo>
                  <a:cubicBezTo>
                    <a:pt x="1239209" y="1870692"/>
                    <a:pt x="1180416" y="1774880"/>
                    <a:pt x="1119445" y="1676892"/>
                  </a:cubicBezTo>
                  <a:lnTo>
                    <a:pt x="1073717" y="1047586"/>
                  </a:lnTo>
                  <a:cubicBezTo>
                    <a:pt x="1073717" y="1041054"/>
                    <a:pt x="1067184" y="1038876"/>
                    <a:pt x="1062829" y="1038876"/>
                  </a:cubicBezTo>
                  <a:cubicBezTo>
                    <a:pt x="1056297" y="1038876"/>
                    <a:pt x="1051942" y="1043232"/>
                    <a:pt x="1054119" y="1049764"/>
                  </a:cubicBezTo>
                  <a:lnTo>
                    <a:pt x="1097670" y="1639874"/>
                  </a:lnTo>
                  <a:cubicBezTo>
                    <a:pt x="975728" y="1439541"/>
                    <a:pt x="847254" y="1241386"/>
                    <a:pt x="725313" y="1054119"/>
                  </a:cubicBezTo>
                  <a:cubicBezTo>
                    <a:pt x="725313" y="1051942"/>
                    <a:pt x="723135" y="1051942"/>
                    <a:pt x="723135" y="1049764"/>
                  </a:cubicBezTo>
                  <a:cubicBezTo>
                    <a:pt x="346423" y="470542"/>
                    <a:pt x="26327" y="15439"/>
                    <a:pt x="19794" y="4551"/>
                  </a:cubicBezTo>
                  <a:cubicBezTo>
                    <a:pt x="17617" y="196"/>
                    <a:pt x="11084" y="-1981"/>
                    <a:pt x="4551" y="2374"/>
                  </a:cubicBezTo>
                  <a:cubicBezTo>
                    <a:pt x="196" y="4551"/>
                    <a:pt x="-1981" y="11084"/>
                    <a:pt x="2374" y="17617"/>
                  </a:cubicBezTo>
                  <a:cubicBezTo>
                    <a:pt x="8906" y="26327"/>
                    <a:pt x="318115" y="466187"/>
                    <a:pt x="686117" y="1032344"/>
                  </a:cubicBezTo>
                  <a:lnTo>
                    <a:pt x="270210" y="825479"/>
                  </a:lnTo>
                  <a:cubicBezTo>
                    <a:pt x="265855" y="823301"/>
                    <a:pt x="259322" y="825479"/>
                    <a:pt x="257144" y="829834"/>
                  </a:cubicBezTo>
                  <a:cubicBezTo>
                    <a:pt x="254967" y="834189"/>
                    <a:pt x="257144" y="840722"/>
                    <a:pt x="261499" y="842899"/>
                  </a:cubicBezTo>
                  <a:lnTo>
                    <a:pt x="707892" y="1065007"/>
                  </a:lnTo>
                  <a:cubicBezTo>
                    <a:pt x="888627" y="1343730"/>
                    <a:pt x="1082427" y="1650761"/>
                    <a:pt x="1263162" y="1949082"/>
                  </a:cubicBezTo>
                  <a:lnTo>
                    <a:pt x="836367" y="1733507"/>
                  </a:lnTo>
                  <a:cubicBezTo>
                    <a:pt x="832012" y="1731330"/>
                    <a:pt x="825479" y="1733507"/>
                    <a:pt x="823301" y="1737862"/>
                  </a:cubicBezTo>
                  <a:cubicBezTo>
                    <a:pt x="821124" y="1742217"/>
                    <a:pt x="823301" y="1748750"/>
                    <a:pt x="827656" y="1750928"/>
                  </a:cubicBezTo>
                  <a:lnTo>
                    <a:pt x="1282759" y="1981745"/>
                  </a:lnTo>
                  <a:cubicBezTo>
                    <a:pt x="1382926" y="2149415"/>
                    <a:pt x="1478737" y="2314907"/>
                    <a:pt x="1563660" y="2471689"/>
                  </a:cubicBezTo>
                  <a:lnTo>
                    <a:pt x="1171706" y="2271356"/>
                  </a:lnTo>
                  <a:cubicBezTo>
                    <a:pt x="1167350" y="2269179"/>
                    <a:pt x="1160818" y="2271356"/>
                    <a:pt x="1158641" y="2275711"/>
                  </a:cubicBezTo>
                  <a:cubicBezTo>
                    <a:pt x="1156463" y="2280067"/>
                    <a:pt x="1158641" y="2286599"/>
                    <a:pt x="1162995" y="2288777"/>
                  </a:cubicBezTo>
                  <a:lnTo>
                    <a:pt x="1581080" y="2502174"/>
                  </a:lnTo>
                  <a:cubicBezTo>
                    <a:pt x="1679069" y="2682909"/>
                    <a:pt x="1761815" y="2850578"/>
                    <a:pt x="1822786" y="2996473"/>
                  </a:cubicBezTo>
                  <a:cubicBezTo>
                    <a:pt x="1824964" y="3000828"/>
                    <a:pt x="1827141" y="3003005"/>
                    <a:pt x="1831496" y="3003005"/>
                  </a:cubicBezTo>
                  <a:cubicBezTo>
                    <a:pt x="1833674" y="3003005"/>
                    <a:pt x="1833674" y="3003005"/>
                    <a:pt x="1835851" y="3003005"/>
                  </a:cubicBezTo>
                  <a:cubicBezTo>
                    <a:pt x="1840206" y="3000828"/>
                    <a:pt x="1844561" y="2994295"/>
                    <a:pt x="1840206" y="29877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0F08F1-6D38-44F3-952A-637ECC2D358D}"/>
              </a:ext>
            </a:extLst>
          </p:cNvPr>
          <p:cNvGrpSpPr/>
          <p:nvPr/>
        </p:nvGrpSpPr>
        <p:grpSpPr>
          <a:xfrm rot="20987526">
            <a:off x="2622299" y="4742273"/>
            <a:ext cx="1798637" cy="3672632"/>
            <a:chOff x="3738394" y="4509422"/>
            <a:chExt cx="1798637" cy="3672632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F9C312-293D-4A95-A8D6-1C8C76A02B8E}"/>
                </a:ext>
              </a:extLst>
            </p:cNvPr>
            <p:cNvSpPr/>
            <p:nvPr/>
          </p:nvSpPr>
          <p:spPr>
            <a:xfrm>
              <a:off x="4687796" y="5193729"/>
              <a:ext cx="849235" cy="413730"/>
            </a:xfrm>
            <a:custGeom>
              <a:avLst/>
              <a:gdLst>
                <a:gd name="connsiteX0" fmla="*/ 0 w 849235"/>
                <a:gd name="connsiteY0" fmla="*/ 415343 h 413729"/>
                <a:gd name="connsiteX1" fmla="*/ 446393 w 849235"/>
                <a:gd name="connsiteY1" fmla="*/ 286869 h 413729"/>
                <a:gd name="connsiteX2" fmla="*/ 855768 w 849235"/>
                <a:gd name="connsiteY2" fmla="*/ 14678 h 413729"/>
                <a:gd name="connsiteX3" fmla="*/ 0 w 849235"/>
                <a:gd name="connsiteY3" fmla="*/ 415343 h 41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35" h="413729">
                  <a:moveTo>
                    <a:pt x="0" y="415343"/>
                  </a:moveTo>
                  <a:cubicBezTo>
                    <a:pt x="0" y="415343"/>
                    <a:pt x="217753" y="474137"/>
                    <a:pt x="446393" y="286869"/>
                  </a:cubicBezTo>
                  <a:cubicBezTo>
                    <a:pt x="590110" y="169283"/>
                    <a:pt x="755602" y="21211"/>
                    <a:pt x="855768" y="14678"/>
                  </a:cubicBezTo>
                  <a:cubicBezTo>
                    <a:pt x="855768" y="14678"/>
                    <a:pt x="330984" y="-118151"/>
                    <a:pt x="0" y="41534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981332E-CE76-43DD-8C1A-A9382529B3C1}"/>
                </a:ext>
              </a:extLst>
            </p:cNvPr>
            <p:cNvSpPr/>
            <p:nvPr/>
          </p:nvSpPr>
          <p:spPr>
            <a:xfrm>
              <a:off x="3912597" y="6603873"/>
              <a:ext cx="1524268" cy="958112"/>
            </a:xfrm>
            <a:custGeom>
              <a:avLst/>
              <a:gdLst>
                <a:gd name="connsiteX0" fmla="*/ 0 w 1524268"/>
                <a:gd name="connsiteY0" fmla="*/ 964973 h 958111"/>
                <a:gd name="connsiteX1" fmla="*/ 816572 w 1524268"/>
                <a:gd name="connsiteY1" fmla="*/ 616569 h 958111"/>
                <a:gd name="connsiteX2" fmla="*/ 1528624 w 1524268"/>
                <a:gd name="connsiteY2" fmla="*/ 4684 h 958111"/>
                <a:gd name="connsiteX3" fmla="*/ 0 w 1524268"/>
                <a:gd name="connsiteY3" fmla="*/ 964973 h 95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268" h="958111">
                  <a:moveTo>
                    <a:pt x="0" y="964973"/>
                  </a:moveTo>
                  <a:cubicBezTo>
                    <a:pt x="0" y="964973"/>
                    <a:pt x="424618" y="1023766"/>
                    <a:pt x="816572" y="616569"/>
                  </a:cubicBezTo>
                  <a:cubicBezTo>
                    <a:pt x="1064811" y="359621"/>
                    <a:pt x="1341356" y="43879"/>
                    <a:pt x="1528624" y="4684"/>
                  </a:cubicBezTo>
                  <a:cubicBezTo>
                    <a:pt x="1526446" y="4684"/>
                    <a:pt x="500831" y="-123790"/>
                    <a:pt x="0" y="964973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1671EB-92E8-4E79-BCBA-711F6D47F59B}"/>
                </a:ext>
              </a:extLst>
            </p:cNvPr>
            <p:cNvSpPr/>
            <p:nvPr/>
          </p:nvSpPr>
          <p:spPr>
            <a:xfrm>
              <a:off x="4397972" y="4542085"/>
              <a:ext cx="239528" cy="936336"/>
            </a:xfrm>
            <a:custGeom>
              <a:avLst/>
              <a:gdLst>
                <a:gd name="connsiteX0" fmla="*/ 98201 w 239527"/>
                <a:gd name="connsiteY0" fmla="*/ 947224 h 936336"/>
                <a:gd name="connsiteX1" fmla="*/ 17633 w 239527"/>
                <a:gd name="connsiteY1" fmla="*/ 487766 h 936336"/>
                <a:gd name="connsiteX2" fmla="*/ 82959 w 239527"/>
                <a:gd name="connsiteY2" fmla="*/ 0 h 936336"/>
                <a:gd name="connsiteX3" fmla="*/ 98201 w 239527"/>
                <a:gd name="connsiteY3" fmla="*/ 947224 h 9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27" h="936336">
                  <a:moveTo>
                    <a:pt x="98201" y="947224"/>
                  </a:moveTo>
                  <a:cubicBezTo>
                    <a:pt x="98201" y="947224"/>
                    <a:pt x="-49871" y="777377"/>
                    <a:pt x="17633" y="487766"/>
                  </a:cubicBezTo>
                  <a:cubicBezTo>
                    <a:pt x="59006" y="307031"/>
                    <a:pt x="119977" y="93634"/>
                    <a:pt x="82959" y="0"/>
                  </a:cubicBezTo>
                  <a:cubicBezTo>
                    <a:pt x="82959" y="0"/>
                    <a:pt x="433541" y="415908"/>
                    <a:pt x="98201" y="9472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4CAC42-710C-4C94-BCD7-4AB186012C2F}"/>
                </a:ext>
              </a:extLst>
            </p:cNvPr>
            <p:cNvSpPr/>
            <p:nvPr/>
          </p:nvSpPr>
          <p:spPr>
            <a:xfrm>
              <a:off x="3940904" y="5038561"/>
              <a:ext cx="326629" cy="1284740"/>
            </a:xfrm>
            <a:custGeom>
              <a:avLst/>
              <a:gdLst>
                <a:gd name="connsiteX0" fmla="*/ 217753 w 326628"/>
                <a:gd name="connsiteY0" fmla="*/ 1304338 h 1284740"/>
                <a:gd name="connsiteX1" fmla="*/ 10888 w 326628"/>
                <a:gd name="connsiteY1" fmla="*/ 688098 h 1284740"/>
                <a:gd name="connsiteX2" fmla="*/ 0 w 326628"/>
                <a:gd name="connsiteY2" fmla="*/ 0 h 1284740"/>
                <a:gd name="connsiteX3" fmla="*/ 217753 w 326628"/>
                <a:gd name="connsiteY3" fmla="*/ 1304338 h 128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628" h="1284740">
                  <a:moveTo>
                    <a:pt x="217753" y="1304338"/>
                  </a:moveTo>
                  <a:cubicBezTo>
                    <a:pt x="217753" y="1304338"/>
                    <a:pt x="-21775" y="1101828"/>
                    <a:pt x="10888" y="688098"/>
                  </a:cubicBezTo>
                  <a:cubicBezTo>
                    <a:pt x="30486" y="428973"/>
                    <a:pt x="69681" y="121941"/>
                    <a:pt x="0" y="0"/>
                  </a:cubicBezTo>
                  <a:cubicBezTo>
                    <a:pt x="0" y="0"/>
                    <a:pt x="570512" y="498654"/>
                    <a:pt x="217753" y="1304338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A2F256-19A0-4557-B24C-03410ABEB2E8}"/>
                </a:ext>
              </a:extLst>
            </p:cNvPr>
            <p:cNvSpPr/>
            <p:nvPr/>
          </p:nvSpPr>
          <p:spPr>
            <a:xfrm>
              <a:off x="4743791" y="4509422"/>
              <a:ext cx="413730" cy="696808"/>
            </a:xfrm>
            <a:custGeom>
              <a:avLst/>
              <a:gdLst>
                <a:gd name="connsiteX0" fmla="*/ 621 w 413730"/>
                <a:gd name="connsiteY0" fmla="*/ 716406 h 696808"/>
                <a:gd name="connsiteX1" fmla="*/ 266279 w 413730"/>
                <a:gd name="connsiteY1" fmla="*/ 400665 h 696808"/>
                <a:gd name="connsiteX2" fmla="*/ 431771 w 413730"/>
                <a:gd name="connsiteY2" fmla="*/ 0 h 696808"/>
                <a:gd name="connsiteX3" fmla="*/ 621 w 413730"/>
                <a:gd name="connsiteY3" fmla="*/ 716406 h 69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730" h="696808">
                  <a:moveTo>
                    <a:pt x="621" y="716406"/>
                  </a:moveTo>
                  <a:cubicBezTo>
                    <a:pt x="621" y="716406"/>
                    <a:pt x="187888" y="651080"/>
                    <a:pt x="266279" y="400665"/>
                  </a:cubicBezTo>
                  <a:cubicBezTo>
                    <a:pt x="314185" y="243883"/>
                    <a:pt x="362090" y="54438"/>
                    <a:pt x="431771" y="0"/>
                  </a:cubicBezTo>
                  <a:cubicBezTo>
                    <a:pt x="431771" y="0"/>
                    <a:pt x="-18977" y="161137"/>
                    <a:pt x="621" y="716406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918A677-16BA-4CE2-870A-9937B1A0DCCE}"/>
                </a:ext>
              </a:extLst>
            </p:cNvPr>
            <p:cNvSpPr/>
            <p:nvPr/>
          </p:nvSpPr>
          <p:spPr>
            <a:xfrm>
              <a:off x="4221806" y="5852956"/>
              <a:ext cx="1023437" cy="827460"/>
            </a:xfrm>
            <a:custGeom>
              <a:avLst/>
              <a:gdLst>
                <a:gd name="connsiteX0" fmla="*/ 0 w 1023437"/>
                <a:gd name="connsiteY0" fmla="*/ 838348 h 827459"/>
                <a:gd name="connsiteX1" fmla="*/ 561802 w 1023437"/>
                <a:gd name="connsiteY1" fmla="*/ 509541 h 827459"/>
                <a:gd name="connsiteX2" fmla="*/ 1023437 w 1023437"/>
                <a:gd name="connsiteY2" fmla="*/ 0 h 827459"/>
                <a:gd name="connsiteX3" fmla="*/ 0 w 1023437"/>
                <a:gd name="connsiteY3" fmla="*/ 838348 h 82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437" h="827459">
                  <a:moveTo>
                    <a:pt x="0" y="838348"/>
                  </a:moveTo>
                  <a:cubicBezTo>
                    <a:pt x="0" y="838348"/>
                    <a:pt x="313564" y="842703"/>
                    <a:pt x="561802" y="509541"/>
                  </a:cubicBezTo>
                  <a:cubicBezTo>
                    <a:pt x="718584" y="300499"/>
                    <a:pt x="890608" y="43551"/>
                    <a:pt x="1023437" y="0"/>
                  </a:cubicBezTo>
                  <a:cubicBezTo>
                    <a:pt x="1021260" y="0"/>
                    <a:pt x="263481" y="0"/>
                    <a:pt x="0" y="8383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BBDAA8C-4511-4B91-8035-2E53CD47A8E6}"/>
                </a:ext>
              </a:extLst>
            </p:cNvPr>
            <p:cNvSpPr/>
            <p:nvPr/>
          </p:nvSpPr>
          <p:spPr>
            <a:xfrm>
              <a:off x="3738394" y="4850439"/>
              <a:ext cx="1393617" cy="3331615"/>
            </a:xfrm>
            <a:custGeom>
              <a:avLst/>
              <a:gdLst>
                <a:gd name="connsiteX0" fmla="*/ 1400150 w 1393616"/>
                <a:gd name="connsiteY0" fmla="*/ 486443 h 3331615"/>
                <a:gd name="connsiteX1" fmla="*/ 1384907 w 1393616"/>
                <a:gd name="connsiteY1" fmla="*/ 479910 h 3331615"/>
                <a:gd name="connsiteX2" fmla="*/ 716406 w 1393616"/>
                <a:gd name="connsiteY2" fmla="*/ 1006871 h 3331615"/>
                <a:gd name="connsiteX3" fmla="*/ 1201995 w 1393616"/>
                <a:gd name="connsiteY3" fmla="*/ 18274 h 3331615"/>
                <a:gd name="connsiteX4" fmla="*/ 1197640 w 1393616"/>
                <a:gd name="connsiteY4" fmla="*/ 854 h 3331615"/>
                <a:gd name="connsiteX5" fmla="*/ 1180220 w 1393616"/>
                <a:gd name="connsiteY5" fmla="*/ 5209 h 3331615"/>
                <a:gd name="connsiteX6" fmla="*/ 690276 w 1393616"/>
                <a:gd name="connsiteY6" fmla="*/ 1004694 h 3331615"/>
                <a:gd name="connsiteX7" fmla="*/ 816572 w 1393616"/>
                <a:gd name="connsiteY7" fmla="*/ 53115 h 3331615"/>
                <a:gd name="connsiteX8" fmla="*/ 803507 w 1393616"/>
                <a:gd name="connsiteY8" fmla="*/ 42227 h 3331615"/>
                <a:gd name="connsiteX9" fmla="*/ 792620 w 1393616"/>
                <a:gd name="connsiteY9" fmla="*/ 55292 h 3331615"/>
                <a:gd name="connsiteX10" fmla="*/ 550914 w 1393616"/>
                <a:gd name="connsiteY10" fmla="*/ 1324790 h 3331615"/>
                <a:gd name="connsiteX11" fmla="*/ 550914 w 1393616"/>
                <a:gd name="connsiteY11" fmla="*/ 1329145 h 3331615"/>
                <a:gd name="connsiteX12" fmla="*/ 398487 w 1393616"/>
                <a:gd name="connsiteY12" fmla="*/ 1712390 h 3331615"/>
                <a:gd name="connsiteX13" fmla="*/ 411553 w 1393616"/>
                <a:gd name="connsiteY13" fmla="*/ 821782 h 3331615"/>
                <a:gd name="connsiteX14" fmla="*/ 396310 w 1393616"/>
                <a:gd name="connsiteY14" fmla="*/ 813072 h 3331615"/>
                <a:gd name="connsiteX15" fmla="*/ 387600 w 1393616"/>
                <a:gd name="connsiteY15" fmla="*/ 828314 h 3331615"/>
                <a:gd name="connsiteX16" fmla="*/ 309209 w 1393616"/>
                <a:gd name="connsiteY16" fmla="*/ 1945385 h 3331615"/>
                <a:gd name="connsiteX17" fmla="*/ 309209 w 1393616"/>
                <a:gd name="connsiteY17" fmla="*/ 1954095 h 3331615"/>
                <a:gd name="connsiteX18" fmla="*/ 206865 w 1393616"/>
                <a:gd name="connsiteY18" fmla="*/ 2265482 h 3331615"/>
                <a:gd name="connsiteX19" fmla="*/ 150250 w 1393616"/>
                <a:gd name="connsiteY19" fmla="*/ 2450571 h 3331615"/>
                <a:gd name="connsiteX20" fmla="*/ 108876 w 1393616"/>
                <a:gd name="connsiteY20" fmla="*/ 1671017 h 3331615"/>
                <a:gd name="connsiteX21" fmla="*/ 93634 w 1393616"/>
                <a:gd name="connsiteY21" fmla="*/ 1664484 h 3331615"/>
                <a:gd name="connsiteX22" fmla="*/ 87101 w 1393616"/>
                <a:gd name="connsiteY22" fmla="*/ 1679727 h 3331615"/>
                <a:gd name="connsiteX23" fmla="*/ 76213 w 1393616"/>
                <a:gd name="connsiteY23" fmla="*/ 2759780 h 3331615"/>
                <a:gd name="connsiteX24" fmla="*/ 76213 w 1393616"/>
                <a:gd name="connsiteY24" fmla="*/ 2761958 h 3331615"/>
                <a:gd name="connsiteX25" fmla="*/ 8710 w 1393616"/>
                <a:gd name="connsiteY25" fmla="*/ 3188753 h 3331615"/>
                <a:gd name="connsiteX26" fmla="*/ 8710 w 1393616"/>
                <a:gd name="connsiteY26" fmla="*/ 3190930 h 3331615"/>
                <a:gd name="connsiteX27" fmla="*/ 8710 w 1393616"/>
                <a:gd name="connsiteY27" fmla="*/ 3190930 h 3331615"/>
                <a:gd name="connsiteX28" fmla="*/ 0 w 1393616"/>
                <a:gd name="connsiteY28" fmla="*/ 3328114 h 3331615"/>
                <a:gd name="connsiteX29" fmla="*/ 10888 w 1393616"/>
                <a:gd name="connsiteY29" fmla="*/ 3341180 h 3331615"/>
                <a:gd name="connsiteX30" fmla="*/ 10888 w 1393616"/>
                <a:gd name="connsiteY30" fmla="*/ 3341180 h 3331615"/>
                <a:gd name="connsiteX31" fmla="*/ 23953 w 1393616"/>
                <a:gd name="connsiteY31" fmla="*/ 3330292 h 3331615"/>
                <a:gd name="connsiteX32" fmla="*/ 32663 w 1393616"/>
                <a:gd name="connsiteY32" fmla="*/ 3193108 h 3331615"/>
                <a:gd name="connsiteX33" fmla="*/ 640193 w 1393616"/>
                <a:gd name="connsiteY33" fmla="*/ 2389601 h 3331615"/>
                <a:gd name="connsiteX34" fmla="*/ 648903 w 1393616"/>
                <a:gd name="connsiteY34" fmla="*/ 2374358 h 3331615"/>
                <a:gd name="connsiteX35" fmla="*/ 633660 w 1393616"/>
                <a:gd name="connsiteY35" fmla="*/ 2365648 h 3331615"/>
                <a:gd name="connsiteX36" fmla="*/ 67503 w 1393616"/>
                <a:gd name="connsiteY36" fmla="*/ 2914384 h 3331615"/>
                <a:gd name="connsiteX37" fmla="*/ 226463 w 1393616"/>
                <a:gd name="connsiteY37" fmla="*/ 2274192 h 3331615"/>
                <a:gd name="connsiteX38" fmla="*/ 1003840 w 1393616"/>
                <a:gd name="connsiteY38" fmla="*/ 1416246 h 3331615"/>
                <a:gd name="connsiteX39" fmla="*/ 1008195 w 1393616"/>
                <a:gd name="connsiteY39" fmla="*/ 1398826 h 3331615"/>
                <a:gd name="connsiteX40" fmla="*/ 990775 w 1393616"/>
                <a:gd name="connsiteY40" fmla="*/ 1394471 h 3331615"/>
                <a:gd name="connsiteX41" fmla="*/ 278723 w 1393616"/>
                <a:gd name="connsiteY41" fmla="*/ 2099990 h 3331615"/>
                <a:gd name="connsiteX42" fmla="*/ 638015 w 1393616"/>
                <a:gd name="connsiteY42" fmla="*/ 1174541 h 3331615"/>
                <a:gd name="connsiteX43" fmla="*/ 1391440 w 1393616"/>
                <a:gd name="connsiteY43" fmla="*/ 497330 h 3331615"/>
                <a:gd name="connsiteX44" fmla="*/ 1400150 w 1393616"/>
                <a:gd name="connsiteY44" fmla="*/ 486443 h 333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3616" h="3331615">
                  <a:moveTo>
                    <a:pt x="1400150" y="486443"/>
                  </a:moveTo>
                  <a:cubicBezTo>
                    <a:pt x="1397972" y="479910"/>
                    <a:pt x="1391440" y="477732"/>
                    <a:pt x="1384907" y="479910"/>
                  </a:cubicBezTo>
                  <a:cubicBezTo>
                    <a:pt x="1380552" y="482088"/>
                    <a:pt x="977710" y="638869"/>
                    <a:pt x="716406" y="1006871"/>
                  </a:cubicBezTo>
                  <a:cubicBezTo>
                    <a:pt x="968999" y="442892"/>
                    <a:pt x="1195462" y="29162"/>
                    <a:pt x="1201995" y="18274"/>
                  </a:cubicBezTo>
                  <a:cubicBezTo>
                    <a:pt x="1204172" y="11742"/>
                    <a:pt x="1201995" y="5209"/>
                    <a:pt x="1197640" y="854"/>
                  </a:cubicBezTo>
                  <a:cubicBezTo>
                    <a:pt x="1191107" y="-1323"/>
                    <a:pt x="1184575" y="854"/>
                    <a:pt x="1180220" y="5209"/>
                  </a:cubicBezTo>
                  <a:cubicBezTo>
                    <a:pt x="1175864" y="13919"/>
                    <a:pt x="945047" y="434182"/>
                    <a:pt x="690276" y="1004694"/>
                  </a:cubicBezTo>
                  <a:cubicBezTo>
                    <a:pt x="849235" y="469022"/>
                    <a:pt x="816572" y="59647"/>
                    <a:pt x="816572" y="53115"/>
                  </a:cubicBezTo>
                  <a:cubicBezTo>
                    <a:pt x="816572" y="46582"/>
                    <a:pt x="810040" y="42227"/>
                    <a:pt x="803507" y="42227"/>
                  </a:cubicBezTo>
                  <a:cubicBezTo>
                    <a:pt x="796975" y="42227"/>
                    <a:pt x="792620" y="48760"/>
                    <a:pt x="792620" y="55292"/>
                  </a:cubicBezTo>
                  <a:cubicBezTo>
                    <a:pt x="792620" y="61825"/>
                    <a:pt x="840525" y="643225"/>
                    <a:pt x="550914" y="1324790"/>
                  </a:cubicBezTo>
                  <a:cubicBezTo>
                    <a:pt x="550914" y="1326968"/>
                    <a:pt x="550914" y="1329145"/>
                    <a:pt x="550914" y="1329145"/>
                  </a:cubicBezTo>
                  <a:cubicBezTo>
                    <a:pt x="498654" y="1453264"/>
                    <a:pt x="446393" y="1581738"/>
                    <a:pt x="398487" y="1712390"/>
                  </a:cubicBezTo>
                  <a:cubicBezTo>
                    <a:pt x="507364" y="1211559"/>
                    <a:pt x="413730" y="826137"/>
                    <a:pt x="411553" y="821782"/>
                  </a:cubicBezTo>
                  <a:cubicBezTo>
                    <a:pt x="409375" y="815249"/>
                    <a:pt x="402842" y="810894"/>
                    <a:pt x="396310" y="813072"/>
                  </a:cubicBezTo>
                  <a:cubicBezTo>
                    <a:pt x="389777" y="815249"/>
                    <a:pt x="385422" y="821782"/>
                    <a:pt x="387600" y="828314"/>
                  </a:cubicBezTo>
                  <a:cubicBezTo>
                    <a:pt x="389777" y="832669"/>
                    <a:pt x="511719" y="1340033"/>
                    <a:pt x="309209" y="1945385"/>
                  </a:cubicBezTo>
                  <a:cubicBezTo>
                    <a:pt x="309209" y="1947563"/>
                    <a:pt x="309209" y="1951918"/>
                    <a:pt x="309209" y="1954095"/>
                  </a:cubicBezTo>
                  <a:cubicBezTo>
                    <a:pt x="272191" y="2058617"/>
                    <a:pt x="237351" y="2163138"/>
                    <a:pt x="206865" y="2265482"/>
                  </a:cubicBezTo>
                  <a:cubicBezTo>
                    <a:pt x="182912" y="2324275"/>
                    <a:pt x="165492" y="2387423"/>
                    <a:pt x="150250" y="2450571"/>
                  </a:cubicBezTo>
                  <a:cubicBezTo>
                    <a:pt x="206865" y="1956273"/>
                    <a:pt x="108876" y="1675372"/>
                    <a:pt x="108876" y="1671017"/>
                  </a:cubicBezTo>
                  <a:cubicBezTo>
                    <a:pt x="106699" y="1664484"/>
                    <a:pt x="100166" y="1662307"/>
                    <a:pt x="93634" y="1664484"/>
                  </a:cubicBezTo>
                  <a:cubicBezTo>
                    <a:pt x="87101" y="1666662"/>
                    <a:pt x="84924" y="1673194"/>
                    <a:pt x="87101" y="1679727"/>
                  </a:cubicBezTo>
                  <a:cubicBezTo>
                    <a:pt x="89279" y="1684082"/>
                    <a:pt x="224285" y="2080392"/>
                    <a:pt x="76213" y="2759780"/>
                  </a:cubicBezTo>
                  <a:cubicBezTo>
                    <a:pt x="76213" y="2759780"/>
                    <a:pt x="76213" y="2761958"/>
                    <a:pt x="76213" y="2761958"/>
                  </a:cubicBezTo>
                  <a:cubicBezTo>
                    <a:pt x="43551" y="2910029"/>
                    <a:pt x="21775" y="3053746"/>
                    <a:pt x="8710" y="3188753"/>
                  </a:cubicBezTo>
                  <a:cubicBezTo>
                    <a:pt x="8710" y="3188753"/>
                    <a:pt x="8710" y="3190930"/>
                    <a:pt x="8710" y="3190930"/>
                  </a:cubicBezTo>
                  <a:cubicBezTo>
                    <a:pt x="8710" y="3190930"/>
                    <a:pt x="8710" y="3190930"/>
                    <a:pt x="8710" y="3190930"/>
                  </a:cubicBezTo>
                  <a:cubicBezTo>
                    <a:pt x="4355" y="3236658"/>
                    <a:pt x="2178" y="3282386"/>
                    <a:pt x="0" y="3328114"/>
                  </a:cubicBezTo>
                  <a:cubicBezTo>
                    <a:pt x="0" y="3334647"/>
                    <a:pt x="4355" y="3341180"/>
                    <a:pt x="10888" y="3341180"/>
                  </a:cubicBezTo>
                  <a:cubicBezTo>
                    <a:pt x="10888" y="3341180"/>
                    <a:pt x="10888" y="3341180"/>
                    <a:pt x="10888" y="3341180"/>
                  </a:cubicBezTo>
                  <a:cubicBezTo>
                    <a:pt x="17420" y="3341180"/>
                    <a:pt x="21775" y="3336824"/>
                    <a:pt x="23953" y="3330292"/>
                  </a:cubicBezTo>
                  <a:cubicBezTo>
                    <a:pt x="26131" y="3286742"/>
                    <a:pt x="28308" y="3241013"/>
                    <a:pt x="32663" y="3193108"/>
                  </a:cubicBezTo>
                  <a:cubicBezTo>
                    <a:pt x="106699" y="2511542"/>
                    <a:pt x="635838" y="2391778"/>
                    <a:pt x="640193" y="2389601"/>
                  </a:cubicBezTo>
                  <a:cubicBezTo>
                    <a:pt x="646726" y="2387423"/>
                    <a:pt x="651081" y="2380891"/>
                    <a:pt x="648903" y="2374358"/>
                  </a:cubicBezTo>
                  <a:cubicBezTo>
                    <a:pt x="646726" y="2367825"/>
                    <a:pt x="640193" y="2363470"/>
                    <a:pt x="633660" y="2365648"/>
                  </a:cubicBezTo>
                  <a:cubicBezTo>
                    <a:pt x="629305" y="2365648"/>
                    <a:pt x="232996" y="2457104"/>
                    <a:pt x="67503" y="2914384"/>
                  </a:cubicBezTo>
                  <a:cubicBezTo>
                    <a:pt x="104521" y="2709697"/>
                    <a:pt x="158959" y="2494122"/>
                    <a:pt x="226463" y="2274192"/>
                  </a:cubicBezTo>
                  <a:cubicBezTo>
                    <a:pt x="435505" y="1738520"/>
                    <a:pt x="999485" y="1418424"/>
                    <a:pt x="1003840" y="1416246"/>
                  </a:cubicBezTo>
                  <a:cubicBezTo>
                    <a:pt x="1010372" y="1414069"/>
                    <a:pt x="1012550" y="1405359"/>
                    <a:pt x="1008195" y="1398826"/>
                  </a:cubicBezTo>
                  <a:cubicBezTo>
                    <a:pt x="1006017" y="1392294"/>
                    <a:pt x="997307" y="1390116"/>
                    <a:pt x="990775" y="1394471"/>
                  </a:cubicBezTo>
                  <a:cubicBezTo>
                    <a:pt x="984242" y="1396649"/>
                    <a:pt x="529139" y="1655774"/>
                    <a:pt x="278723" y="2099990"/>
                  </a:cubicBezTo>
                  <a:cubicBezTo>
                    <a:pt x="385422" y="1782071"/>
                    <a:pt x="511719" y="1464152"/>
                    <a:pt x="638015" y="1174541"/>
                  </a:cubicBezTo>
                  <a:cubicBezTo>
                    <a:pt x="877543" y="699840"/>
                    <a:pt x="1387085" y="499508"/>
                    <a:pt x="1391440" y="497330"/>
                  </a:cubicBezTo>
                  <a:cubicBezTo>
                    <a:pt x="1400150" y="499508"/>
                    <a:pt x="1402327" y="490798"/>
                    <a:pt x="1400150" y="486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39C42D-88A5-4157-BE1D-AE5CEAA04E47}"/>
              </a:ext>
            </a:extLst>
          </p:cNvPr>
          <p:cNvGrpSpPr/>
          <p:nvPr/>
        </p:nvGrpSpPr>
        <p:grpSpPr>
          <a:xfrm>
            <a:off x="1806734" y="5530079"/>
            <a:ext cx="1197640" cy="2129055"/>
            <a:chOff x="1704725" y="5707061"/>
            <a:chExt cx="1197640" cy="212905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EF30DA1-6A95-453D-9011-170ED2E74532}"/>
                </a:ext>
              </a:extLst>
            </p:cNvPr>
            <p:cNvSpPr/>
            <p:nvPr/>
          </p:nvSpPr>
          <p:spPr>
            <a:xfrm>
              <a:off x="1704725" y="5707061"/>
              <a:ext cx="1197640" cy="1981549"/>
            </a:xfrm>
            <a:custGeom>
              <a:avLst/>
              <a:gdLst>
                <a:gd name="connsiteX0" fmla="*/ 1153949 w 1197639"/>
                <a:gd name="connsiteY0" fmla="*/ 975532 h 1981548"/>
                <a:gd name="connsiteX1" fmla="*/ 844740 w 1197639"/>
                <a:gd name="connsiteY1" fmla="*/ 1964129 h 1981548"/>
                <a:gd name="connsiteX2" fmla="*/ 41233 w 1197639"/>
                <a:gd name="connsiteY2" fmla="*/ 1310871 h 1981548"/>
                <a:gd name="connsiteX3" fmla="*/ 252453 w 1197639"/>
                <a:gd name="connsiteY3" fmla="*/ 0 h 1981548"/>
                <a:gd name="connsiteX4" fmla="*/ 1153949 w 1197639"/>
                <a:gd name="connsiteY4" fmla="*/ 975532 h 198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39" h="1981548">
                  <a:moveTo>
                    <a:pt x="1153949" y="975532"/>
                  </a:moveTo>
                  <a:cubicBezTo>
                    <a:pt x="1317264" y="1517736"/>
                    <a:pt x="1151771" y="1872673"/>
                    <a:pt x="844740" y="1964129"/>
                  </a:cubicBezTo>
                  <a:cubicBezTo>
                    <a:pt x="537709" y="2055585"/>
                    <a:pt x="204548" y="1853075"/>
                    <a:pt x="41233" y="1310871"/>
                  </a:cubicBezTo>
                  <a:cubicBezTo>
                    <a:pt x="-122081" y="768667"/>
                    <a:pt x="252453" y="0"/>
                    <a:pt x="252453" y="0"/>
                  </a:cubicBezTo>
                  <a:cubicBezTo>
                    <a:pt x="252453" y="0"/>
                    <a:pt x="990635" y="433328"/>
                    <a:pt x="1153949" y="975532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FE9CC13-D4D0-47D6-BBFE-E93C527A0C71}"/>
                </a:ext>
              </a:extLst>
            </p:cNvPr>
            <p:cNvSpPr/>
            <p:nvPr/>
          </p:nvSpPr>
          <p:spPr>
            <a:xfrm>
              <a:off x="1840952" y="6094095"/>
              <a:ext cx="827460" cy="1742021"/>
            </a:xfrm>
            <a:custGeom>
              <a:avLst/>
              <a:gdLst>
                <a:gd name="connsiteX0" fmla="*/ 832632 w 827460"/>
                <a:gd name="connsiteY0" fmla="*/ 952145 h 1742020"/>
                <a:gd name="connsiteX1" fmla="*/ 815211 w 827460"/>
                <a:gd name="connsiteY1" fmla="*/ 958678 h 1742020"/>
                <a:gd name="connsiteX2" fmla="*/ 636654 w 827460"/>
                <a:gd name="connsiteY2" fmla="*/ 1289662 h 1742020"/>
                <a:gd name="connsiteX3" fmla="*/ 603991 w 827460"/>
                <a:gd name="connsiteY3" fmla="*/ 1182963 h 1742020"/>
                <a:gd name="connsiteX4" fmla="*/ 603991 w 827460"/>
                <a:gd name="connsiteY4" fmla="*/ 1182963 h 1742020"/>
                <a:gd name="connsiteX5" fmla="*/ 538666 w 827460"/>
                <a:gd name="connsiteY5" fmla="*/ 967388 h 1742020"/>
                <a:gd name="connsiteX6" fmla="*/ 730288 w 827460"/>
                <a:gd name="connsiteY6" fmla="*/ 610274 h 1742020"/>
                <a:gd name="connsiteX7" fmla="*/ 723755 w 827460"/>
                <a:gd name="connsiteY7" fmla="*/ 592854 h 1742020"/>
                <a:gd name="connsiteX8" fmla="*/ 706335 w 827460"/>
                <a:gd name="connsiteY8" fmla="*/ 599386 h 1742020"/>
                <a:gd name="connsiteX9" fmla="*/ 527778 w 827460"/>
                <a:gd name="connsiteY9" fmla="*/ 932548 h 1742020"/>
                <a:gd name="connsiteX10" fmla="*/ 429789 w 827460"/>
                <a:gd name="connsiteY10" fmla="*/ 608096 h 1742020"/>
                <a:gd name="connsiteX11" fmla="*/ 621412 w 827460"/>
                <a:gd name="connsiteY11" fmla="*/ 250982 h 1742020"/>
                <a:gd name="connsiteX12" fmla="*/ 614879 w 827460"/>
                <a:gd name="connsiteY12" fmla="*/ 233562 h 1742020"/>
                <a:gd name="connsiteX13" fmla="*/ 597459 w 827460"/>
                <a:gd name="connsiteY13" fmla="*/ 240094 h 1742020"/>
                <a:gd name="connsiteX14" fmla="*/ 418902 w 827460"/>
                <a:gd name="connsiteY14" fmla="*/ 568901 h 1742020"/>
                <a:gd name="connsiteX15" fmla="*/ 251232 w 827460"/>
                <a:gd name="connsiteY15" fmla="*/ 9276 h 1742020"/>
                <a:gd name="connsiteX16" fmla="*/ 233812 w 827460"/>
                <a:gd name="connsiteY16" fmla="*/ 566 h 1742020"/>
                <a:gd name="connsiteX17" fmla="*/ 225102 w 827460"/>
                <a:gd name="connsiteY17" fmla="*/ 17987 h 1742020"/>
                <a:gd name="connsiteX18" fmla="*/ 351398 w 827460"/>
                <a:gd name="connsiteY18" fmla="*/ 438249 h 1742020"/>
                <a:gd name="connsiteX19" fmla="*/ 18237 w 827460"/>
                <a:gd name="connsiteY19" fmla="*/ 259692 h 1742020"/>
                <a:gd name="connsiteX20" fmla="*/ 817 w 827460"/>
                <a:gd name="connsiteY20" fmla="*/ 266225 h 1742020"/>
                <a:gd name="connsiteX21" fmla="*/ 7349 w 827460"/>
                <a:gd name="connsiteY21" fmla="*/ 283645 h 1742020"/>
                <a:gd name="connsiteX22" fmla="*/ 364463 w 827460"/>
                <a:gd name="connsiteY22" fmla="*/ 475267 h 1742020"/>
                <a:gd name="connsiteX23" fmla="*/ 403659 w 827460"/>
                <a:gd name="connsiteY23" fmla="*/ 608096 h 1742020"/>
                <a:gd name="connsiteX24" fmla="*/ 403659 w 827460"/>
                <a:gd name="connsiteY24" fmla="*/ 608096 h 1742020"/>
                <a:gd name="connsiteX25" fmla="*/ 460275 w 827460"/>
                <a:gd name="connsiteY25" fmla="*/ 799719 h 1742020"/>
                <a:gd name="connsiteX26" fmla="*/ 127113 w 827460"/>
                <a:gd name="connsiteY26" fmla="*/ 621161 h 1742020"/>
                <a:gd name="connsiteX27" fmla="*/ 109693 w 827460"/>
                <a:gd name="connsiteY27" fmla="*/ 627694 h 1742020"/>
                <a:gd name="connsiteX28" fmla="*/ 116225 w 827460"/>
                <a:gd name="connsiteY28" fmla="*/ 645114 h 1742020"/>
                <a:gd name="connsiteX29" fmla="*/ 473340 w 827460"/>
                <a:gd name="connsiteY29" fmla="*/ 836736 h 1742020"/>
                <a:gd name="connsiteX30" fmla="*/ 512535 w 827460"/>
                <a:gd name="connsiteY30" fmla="*/ 969566 h 1742020"/>
                <a:gd name="connsiteX31" fmla="*/ 512535 w 827460"/>
                <a:gd name="connsiteY31" fmla="*/ 969566 h 1742020"/>
                <a:gd name="connsiteX32" fmla="*/ 569151 w 827460"/>
                <a:gd name="connsiteY32" fmla="*/ 1161188 h 1742020"/>
                <a:gd name="connsiteX33" fmla="*/ 235989 w 827460"/>
                <a:gd name="connsiteY33" fmla="*/ 982631 h 1742020"/>
                <a:gd name="connsiteX34" fmla="*/ 218569 w 827460"/>
                <a:gd name="connsiteY34" fmla="*/ 989163 h 1742020"/>
                <a:gd name="connsiteX35" fmla="*/ 225102 w 827460"/>
                <a:gd name="connsiteY35" fmla="*/ 1006584 h 1742020"/>
                <a:gd name="connsiteX36" fmla="*/ 582216 w 827460"/>
                <a:gd name="connsiteY36" fmla="*/ 1198206 h 1742020"/>
                <a:gd name="connsiteX37" fmla="*/ 745531 w 827460"/>
                <a:gd name="connsiteY37" fmla="*/ 1738233 h 1742020"/>
                <a:gd name="connsiteX38" fmla="*/ 758596 w 827460"/>
                <a:gd name="connsiteY38" fmla="*/ 1746943 h 1742020"/>
                <a:gd name="connsiteX39" fmla="*/ 762951 w 827460"/>
                <a:gd name="connsiteY39" fmla="*/ 1746943 h 1742020"/>
                <a:gd name="connsiteX40" fmla="*/ 771661 w 827460"/>
                <a:gd name="connsiteY40" fmla="*/ 1729522 h 1742020"/>
                <a:gd name="connsiteX41" fmla="*/ 651897 w 827460"/>
                <a:gd name="connsiteY41" fmla="*/ 1328858 h 1742020"/>
                <a:gd name="connsiteX42" fmla="*/ 843519 w 827460"/>
                <a:gd name="connsiteY42" fmla="*/ 971743 h 1742020"/>
                <a:gd name="connsiteX43" fmla="*/ 832632 w 827460"/>
                <a:gd name="connsiteY43" fmla="*/ 952145 h 174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7460" h="1742020">
                  <a:moveTo>
                    <a:pt x="832632" y="952145"/>
                  </a:moveTo>
                  <a:cubicBezTo>
                    <a:pt x="826099" y="947790"/>
                    <a:pt x="817389" y="949968"/>
                    <a:pt x="815211" y="958678"/>
                  </a:cubicBezTo>
                  <a:lnTo>
                    <a:pt x="636654" y="1289662"/>
                  </a:lnTo>
                  <a:lnTo>
                    <a:pt x="603991" y="1182963"/>
                  </a:lnTo>
                  <a:cubicBezTo>
                    <a:pt x="603991" y="1182963"/>
                    <a:pt x="603991" y="1182963"/>
                    <a:pt x="603991" y="1182963"/>
                  </a:cubicBezTo>
                  <a:lnTo>
                    <a:pt x="538666" y="967388"/>
                  </a:lnTo>
                  <a:lnTo>
                    <a:pt x="730288" y="610274"/>
                  </a:lnTo>
                  <a:cubicBezTo>
                    <a:pt x="734643" y="603741"/>
                    <a:pt x="730288" y="595031"/>
                    <a:pt x="723755" y="592854"/>
                  </a:cubicBezTo>
                  <a:cubicBezTo>
                    <a:pt x="717223" y="588499"/>
                    <a:pt x="708513" y="592854"/>
                    <a:pt x="706335" y="599386"/>
                  </a:cubicBezTo>
                  <a:lnTo>
                    <a:pt x="527778" y="932548"/>
                  </a:lnTo>
                  <a:lnTo>
                    <a:pt x="429789" y="608096"/>
                  </a:lnTo>
                  <a:lnTo>
                    <a:pt x="621412" y="250982"/>
                  </a:lnTo>
                  <a:cubicBezTo>
                    <a:pt x="625767" y="244449"/>
                    <a:pt x="621412" y="235739"/>
                    <a:pt x="614879" y="233562"/>
                  </a:cubicBezTo>
                  <a:cubicBezTo>
                    <a:pt x="608346" y="231384"/>
                    <a:pt x="599636" y="233562"/>
                    <a:pt x="597459" y="240094"/>
                  </a:cubicBezTo>
                  <a:lnTo>
                    <a:pt x="418902" y="568901"/>
                  </a:lnTo>
                  <a:lnTo>
                    <a:pt x="251232" y="9276"/>
                  </a:lnTo>
                  <a:cubicBezTo>
                    <a:pt x="249055" y="2744"/>
                    <a:pt x="242522" y="-1611"/>
                    <a:pt x="233812" y="566"/>
                  </a:cubicBezTo>
                  <a:cubicBezTo>
                    <a:pt x="227279" y="2744"/>
                    <a:pt x="222924" y="9276"/>
                    <a:pt x="225102" y="17987"/>
                  </a:cubicBezTo>
                  <a:lnTo>
                    <a:pt x="351398" y="438249"/>
                  </a:lnTo>
                  <a:lnTo>
                    <a:pt x="18237" y="259692"/>
                  </a:lnTo>
                  <a:cubicBezTo>
                    <a:pt x="11704" y="255337"/>
                    <a:pt x="2994" y="259692"/>
                    <a:pt x="817" y="266225"/>
                  </a:cubicBezTo>
                  <a:cubicBezTo>
                    <a:pt x="-1361" y="272757"/>
                    <a:pt x="817" y="281467"/>
                    <a:pt x="7349" y="283645"/>
                  </a:cubicBezTo>
                  <a:lnTo>
                    <a:pt x="364463" y="475267"/>
                  </a:lnTo>
                  <a:lnTo>
                    <a:pt x="403659" y="608096"/>
                  </a:lnTo>
                  <a:cubicBezTo>
                    <a:pt x="403659" y="608096"/>
                    <a:pt x="403659" y="608096"/>
                    <a:pt x="403659" y="608096"/>
                  </a:cubicBezTo>
                  <a:lnTo>
                    <a:pt x="460275" y="799719"/>
                  </a:lnTo>
                  <a:lnTo>
                    <a:pt x="127113" y="621161"/>
                  </a:lnTo>
                  <a:cubicBezTo>
                    <a:pt x="120581" y="616806"/>
                    <a:pt x="111870" y="621161"/>
                    <a:pt x="109693" y="627694"/>
                  </a:cubicBezTo>
                  <a:cubicBezTo>
                    <a:pt x="105338" y="634227"/>
                    <a:pt x="109693" y="642937"/>
                    <a:pt x="116225" y="645114"/>
                  </a:cubicBezTo>
                  <a:lnTo>
                    <a:pt x="473340" y="836736"/>
                  </a:lnTo>
                  <a:lnTo>
                    <a:pt x="512535" y="969566"/>
                  </a:lnTo>
                  <a:cubicBezTo>
                    <a:pt x="512535" y="969566"/>
                    <a:pt x="512535" y="969566"/>
                    <a:pt x="512535" y="969566"/>
                  </a:cubicBezTo>
                  <a:lnTo>
                    <a:pt x="569151" y="1161188"/>
                  </a:lnTo>
                  <a:lnTo>
                    <a:pt x="235989" y="982631"/>
                  </a:lnTo>
                  <a:cubicBezTo>
                    <a:pt x="229457" y="978276"/>
                    <a:pt x="220747" y="982631"/>
                    <a:pt x="218569" y="989163"/>
                  </a:cubicBezTo>
                  <a:cubicBezTo>
                    <a:pt x="214214" y="995696"/>
                    <a:pt x="218569" y="1004406"/>
                    <a:pt x="225102" y="1006584"/>
                  </a:cubicBezTo>
                  <a:lnTo>
                    <a:pt x="582216" y="1198206"/>
                  </a:lnTo>
                  <a:lnTo>
                    <a:pt x="745531" y="1738233"/>
                  </a:lnTo>
                  <a:cubicBezTo>
                    <a:pt x="747708" y="1744765"/>
                    <a:pt x="752063" y="1746943"/>
                    <a:pt x="758596" y="1746943"/>
                  </a:cubicBezTo>
                  <a:cubicBezTo>
                    <a:pt x="760773" y="1746943"/>
                    <a:pt x="760773" y="1746943"/>
                    <a:pt x="762951" y="1746943"/>
                  </a:cubicBezTo>
                  <a:cubicBezTo>
                    <a:pt x="769484" y="1744765"/>
                    <a:pt x="773839" y="1738233"/>
                    <a:pt x="771661" y="1729522"/>
                  </a:cubicBezTo>
                  <a:lnTo>
                    <a:pt x="651897" y="1328858"/>
                  </a:lnTo>
                  <a:lnTo>
                    <a:pt x="843519" y="971743"/>
                  </a:lnTo>
                  <a:cubicBezTo>
                    <a:pt x="841342" y="963033"/>
                    <a:pt x="839164" y="956500"/>
                    <a:pt x="832632" y="952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2D7DFA-453E-4531-A0EB-583BFAB6FE1E}"/>
              </a:ext>
            </a:extLst>
          </p:cNvPr>
          <p:cNvGrpSpPr/>
          <p:nvPr/>
        </p:nvGrpSpPr>
        <p:grpSpPr>
          <a:xfrm>
            <a:off x="3501912" y="5362409"/>
            <a:ext cx="1720246" cy="2820405"/>
            <a:chOff x="2263604" y="5691819"/>
            <a:chExt cx="1720246" cy="282040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33F7035-7A86-4F10-A73F-529244E64F7D}"/>
                </a:ext>
              </a:extLst>
            </p:cNvPr>
            <p:cNvSpPr/>
            <p:nvPr/>
          </p:nvSpPr>
          <p:spPr>
            <a:xfrm>
              <a:off x="2263604" y="5691819"/>
              <a:ext cx="1720246" cy="2656582"/>
            </a:xfrm>
            <a:custGeom>
              <a:avLst/>
              <a:gdLst>
                <a:gd name="connsiteX0" fmla="*/ 1625040 w 1720245"/>
                <a:gd name="connsiteY0" fmla="*/ 1824767 h 2656582"/>
                <a:gd name="connsiteX1" fmla="*/ 436111 w 1720245"/>
                <a:gd name="connsiteY1" fmla="*/ 2608677 h 2656582"/>
                <a:gd name="connsiteX2" fmla="*/ 148677 w 1720245"/>
                <a:gd name="connsiteY2" fmla="*/ 1212882 h 2656582"/>
                <a:gd name="connsiteX3" fmla="*/ 1513986 w 1720245"/>
                <a:gd name="connsiteY3" fmla="*/ 0 h 2656582"/>
                <a:gd name="connsiteX4" fmla="*/ 1625040 w 1720245"/>
                <a:gd name="connsiteY4" fmla="*/ 1824767 h 26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245" h="2656582">
                  <a:moveTo>
                    <a:pt x="1625040" y="1824767"/>
                  </a:moveTo>
                  <a:cubicBezTo>
                    <a:pt x="1326719" y="2545528"/>
                    <a:pt x="843308" y="2778523"/>
                    <a:pt x="436111" y="2608677"/>
                  </a:cubicBezTo>
                  <a:cubicBezTo>
                    <a:pt x="28913" y="2441007"/>
                    <a:pt x="-149644" y="1933644"/>
                    <a:pt x="148677" y="1212882"/>
                  </a:cubicBezTo>
                  <a:cubicBezTo>
                    <a:pt x="446998" y="492121"/>
                    <a:pt x="1513986" y="0"/>
                    <a:pt x="1513986" y="0"/>
                  </a:cubicBezTo>
                  <a:cubicBezTo>
                    <a:pt x="1513986" y="0"/>
                    <a:pt x="1923361" y="1106183"/>
                    <a:pt x="1625040" y="1824767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7FB78E-5000-49AE-9B97-638DDE02FCA6}"/>
                </a:ext>
              </a:extLst>
            </p:cNvPr>
            <p:cNvSpPr/>
            <p:nvPr/>
          </p:nvSpPr>
          <p:spPr>
            <a:xfrm>
              <a:off x="2597879" y="6204046"/>
              <a:ext cx="1175864" cy="2308178"/>
            </a:xfrm>
            <a:custGeom>
              <a:avLst/>
              <a:gdLst>
                <a:gd name="connsiteX0" fmla="*/ 1175356 w 1175864"/>
                <a:gd name="connsiteY0" fmla="*/ 583068 h 2308177"/>
                <a:gd name="connsiteX1" fmla="*/ 1151403 w 1175864"/>
                <a:gd name="connsiteY1" fmla="*/ 572181 h 2308177"/>
                <a:gd name="connsiteX2" fmla="*/ 672347 w 1175864"/>
                <a:gd name="connsiteY2" fmla="*/ 770336 h 2308177"/>
                <a:gd name="connsiteX3" fmla="*/ 731140 w 1175864"/>
                <a:gd name="connsiteY3" fmla="*/ 626619 h 2308177"/>
                <a:gd name="connsiteX4" fmla="*/ 731140 w 1175864"/>
                <a:gd name="connsiteY4" fmla="*/ 626619 h 2308177"/>
                <a:gd name="connsiteX5" fmla="*/ 979378 w 1175864"/>
                <a:gd name="connsiteY5" fmla="*/ 25622 h 2308177"/>
                <a:gd name="connsiteX6" fmla="*/ 968491 w 1175864"/>
                <a:gd name="connsiteY6" fmla="*/ 1669 h 2308177"/>
                <a:gd name="connsiteX7" fmla="*/ 944538 w 1175864"/>
                <a:gd name="connsiteY7" fmla="*/ 12557 h 2308177"/>
                <a:gd name="connsiteX8" fmla="*/ 713720 w 1175864"/>
                <a:gd name="connsiteY8" fmla="*/ 572181 h 2308177"/>
                <a:gd name="connsiteX9" fmla="*/ 515565 w 1175864"/>
                <a:gd name="connsiteY9" fmla="*/ 93125 h 2308177"/>
                <a:gd name="connsiteX10" fmla="*/ 491612 w 1175864"/>
                <a:gd name="connsiteY10" fmla="*/ 82237 h 2308177"/>
                <a:gd name="connsiteX11" fmla="*/ 480725 w 1175864"/>
                <a:gd name="connsiteY11" fmla="*/ 106190 h 2308177"/>
                <a:gd name="connsiteX12" fmla="*/ 694122 w 1175864"/>
                <a:gd name="connsiteY12" fmla="*/ 620086 h 2308177"/>
                <a:gd name="connsiteX13" fmla="*/ 515565 w 1175864"/>
                <a:gd name="connsiteY13" fmla="*/ 1051237 h 2308177"/>
                <a:gd name="connsiteX14" fmla="*/ 317410 w 1175864"/>
                <a:gd name="connsiteY14" fmla="*/ 572181 h 2308177"/>
                <a:gd name="connsiteX15" fmla="*/ 293457 w 1175864"/>
                <a:gd name="connsiteY15" fmla="*/ 561293 h 2308177"/>
                <a:gd name="connsiteX16" fmla="*/ 282570 w 1175864"/>
                <a:gd name="connsiteY16" fmla="*/ 585246 h 2308177"/>
                <a:gd name="connsiteX17" fmla="*/ 495967 w 1175864"/>
                <a:gd name="connsiteY17" fmla="*/ 1099142 h 2308177"/>
                <a:gd name="connsiteX18" fmla="*/ 421931 w 1175864"/>
                <a:gd name="connsiteY18" fmla="*/ 1275522 h 2308177"/>
                <a:gd name="connsiteX19" fmla="*/ 421931 w 1175864"/>
                <a:gd name="connsiteY19" fmla="*/ 1275522 h 2308177"/>
                <a:gd name="connsiteX20" fmla="*/ 317410 w 1175864"/>
                <a:gd name="connsiteY20" fmla="*/ 1528115 h 2308177"/>
                <a:gd name="connsiteX21" fmla="*/ 119255 w 1175864"/>
                <a:gd name="connsiteY21" fmla="*/ 1049059 h 2308177"/>
                <a:gd name="connsiteX22" fmla="*/ 95302 w 1175864"/>
                <a:gd name="connsiteY22" fmla="*/ 1038171 h 2308177"/>
                <a:gd name="connsiteX23" fmla="*/ 84415 w 1175864"/>
                <a:gd name="connsiteY23" fmla="*/ 1062124 h 2308177"/>
                <a:gd name="connsiteX24" fmla="*/ 297812 w 1175864"/>
                <a:gd name="connsiteY24" fmla="*/ 1576020 h 2308177"/>
                <a:gd name="connsiteX25" fmla="*/ 1669 w 1175864"/>
                <a:gd name="connsiteY25" fmla="*/ 2292427 h 2308177"/>
                <a:gd name="connsiteX26" fmla="*/ 12557 w 1175864"/>
                <a:gd name="connsiteY26" fmla="*/ 2316379 h 2308177"/>
                <a:gd name="connsiteX27" fmla="*/ 19089 w 1175864"/>
                <a:gd name="connsiteY27" fmla="*/ 2318557 h 2308177"/>
                <a:gd name="connsiteX28" fmla="*/ 36509 w 1175864"/>
                <a:gd name="connsiteY28" fmla="*/ 2307669 h 2308177"/>
                <a:gd name="connsiteX29" fmla="*/ 256440 w 1175864"/>
                <a:gd name="connsiteY29" fmla="*/ 1776353 h 2308177"/>
                <a:gd name="connsiteX30" fmla="*/ 770336 w 1175864"/>
                <a:gd name="connsiteY30" fmla="*/ 1562955 h 2308177"/>
                <a:gd name="connsiteX31" fmla="*/ 781223 w 1175864"/>
                <a:gd name="connsiteY31" fmla="*/ 1539002 h 2308177"/>
                <a:gd name="connsiteX32" fmla="*/ 757271 w 1175864"/>
                <a:gd name="connsiteY32" fmla="*/ 1528115 h 2308177"/>
                <a:gd name="connsiteX33" fmla="*/ 278215 w 1175864"/>
                <a:gd name="connsiteY33" fmla="*/ 1726270 h 2308177"/>
                <a:gd name="connsiteX34" fmla="*/ 337008 w 1175864"/>
                <a:gd name="connsiteY34" fmla="*/ 1582553 h 2308177"/>
                <a:gd name="connsiteX35" fmla="*/ 337008 w 1175864"/>
                <a:gd name="connsiteY35" fmla="*/ 1582553 h 2308177"/>
                <a:gd name="connsiteX36" fmla="*/ 456772 w 1175864"/>
                <a:gd name="connsiteY36" fmla="*/ 1295120 h 2308177"/>
                <a:gd name="connsiteX37" fmla="*/ 970668 w 1175864"/>
                <a:gd name="connsiteY37" fmla="*/ 1081722 h 2308177"/>
                <a:gd name="connsiteX38" fmla="*/ 981556 w 1175864"/>
                <a:gd name="connsiteY38" fmla="*/ 1057769 h 2308177"/>
                <a:gd name="connsiteX39" fmla="*/ 957603 w 1175864"/>
                <a:gd name="connsiteY39" fmla="*/ 1046882 h 2308177"/>
                <a:gd name="connsiteX40" fmla="*/ 478547 w 1175864"/>
                <a:gd name="connsiteY40" fmla="*/ 1245036 h 2308177"/>
                <a:gd name="connsiteX41" fmla="*/ 537340 w 1175864"/>
                <a:gd name="connsiteY41" fmla="*/ 1101320 h 2308177"/>
                <a:gd name="connsiteX42" fmla="*/ 537340 w 1175864"/>
                <a:gd name="connsiteY42" fmla="*/ 1101320 h 2308177"/>
                <a:gd name="connsiteX43" fmla="*/ 657104 w 1175864"/>
                <a:gd name="connsiteY43" fmla="*/ 813886 h 2308177"/>
                <a:gd name="connsiteX44" fmla="*/ 1171001 w 1175864"/>
                <a:gd name="connsiteY44" fmla="*/ 600489 h 2308177"/>
                <a:gd name="connsiteX45" fmla="*/ 1175356 w 1175864"/>
                <a:gd name="connsiteY45" fmla="*/ 583068 h 230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75864" h="2308177">
                  <a:moveTo>
                    <a:pt x="1175356" y="583068"/>
                  </a:moveTo>
                  <a:cubicBezTo>
                    <a:pt x="1171001" y="574358"/>
                    <a:pt x="1160113" y="570003"/>
                    <a:pt x="1151403" y="572181"/>
                  </a:cubicBezTo>
                  <a:lnTo>
                    <a:pt x="672347" y="770336"/>
                  </a:lnTo>
                  <a:lnTo>
                    <a:pt x="731140" y="626619"/>
                  </a:lnTo>
                  <a:cubicBezTo>
                    <a:pt x="731140" y="626619"/>
                    <a:pt x="731140" y="626619"/>
                    <a:pt x="731140" y="626619"/>
                  </a:cubicBezTo>
                  <a:lnTo>
                    <a:pt x="979378" y="25622"/>
                  </a:lnTo>
                  <a:cubicBezTo>
                    <a:pt x="983733" y="16912"/>
                    <a:pt x="979378" y="6024"/>
                    <a:pt x="968491" y="1669"/>
                  </a:cubicBezTo>
                  <a:cubicBezTo>
                    <a:pt x="959781" y="-2686"/>
                    <a:pt x="948893" y="1669"/>
                    <a:pt x="944538" y="12557"/>
                  </a:cubicBezTo>
                  <a:lnTo>
                    <a:pt x="713720" y="572181"/>
                  </a:lnTo>
                  <a:lnTo>
                    <a:pt x="515565" y="93125"/>
                  </a:lnTo>
                  <a:cubicBezTo>
                    <a:pt x="511210" y="84415"/>
                    <a:pt x="500322" y="80060"/>
                    <a:pt x="491612" y="82237"/>
                  </a:cubicBezTo>
                  <a:cubicBezTo>
                    <a:pt x="482902" y="86592"/>
                    <a:pt x="478547" y="97480"/>
                    <a:pt x="480725" y="106190"/>
                  </a:cubicBezTo>
                  <a:lnTo>
                    <a:pt x="694122" y="620086"/>
                  </a:lnTo>
                  <a:lnTo>
                    <a:pt x="515565" y="1051237"/>
                  </a:lnTo>
                  <a:lnTo>
                    <a:pt x="317410" y="572181"/>
                  </a:lnTo>
                  <a:cubicBezTo>
                    <a:pt x="313055" y="563471"/>
                    <a:pt x="302167" y="559116"/>
                    <a:pt x="293457" y="561293"/>
                  </a:cubicBezTo>
                  <a:cubicBezTo>
                    <a:pt x="284747" y="565648"/>
                    <a:pt x="280392" y="576536"/>
                    <a:pt x="282570" y="585246"/>
                  </a:cubicBezTo>
                  <a:lnTo>
                    <a:pt x="495967" y="1099142"/>
                  </a:lnTo>
                  <a:lnTo>
                    <a:pt x="421931" y="1275522"/>
                  </a:lnTo>
                  <a:cubicBezTo>
                    <a:pt x="421931" y="1275522"/>
                    <a:pt x="421931" y="1275522"/>
                    <a:pt x="421931" y="1275522"/>
                  </a:cubicBezTo>
                  <a:lnTo>
                    <a:pt x="317410" y="1528115"/>
                  </a:lnTo>
                  <a:lnTo>
                    <a:pt x="119255" y="1049059"/>
                  </a:lnTo>
                  <a:cubicBezTo>
                    <a:pt x="114900" y="1040349"/>
                    <a:pt x="104013" y="1035994"/>
                    <a:pt x="95302" y="1038171"/>
                  </a:cubicBezTo>
                  <a:cubicBezTo>
                    <a:pt x="86592" y="1042526"/>
                    <a:pt x="82237" y="1053414"/>
                    <a:pt x="84415" y="1062124"/>
                  </a:cubicBezTo>
                  <a:lnTo>
                    <a:pt x="297812" y="1576020"/>
                  </a:lnTo>
                  <a:lnTo>
                    <a:pt x="1669" y="2292427"/>
                  </a:lnTo>
                  <a:cubicBezTo>
                    <a:pt x="-2686" y="2301137"/>
                    <a:pt x="1669" y="2312024"/>
                    <a:pt x="12557" y="2316379"/>
                  </a:cubicBezTo>
                  <a:cubicBezTo>
                    <a:pt x="14734" y="2316379"/>
                    <a:pt x="16912" y="2318557"/>
                    <a:pt x="19089" y="2318557"/>
                  </a:cubicBezTo>
                  <a:cubicBezTo>
                    <a:pt x="25622" y="2318557"/>
                    <a:pt x="34332" y="2314202"/>
                    <a:pt x="36509" y="2307669"/>
                  </a:cubicBezTo>
                  <a:lnTo>
                    <a:pt x="256440" y="1776353"/>
                  </a:lnTo>
                  <a:lnTo>
                    <a:pt x="770336" y="1562955"/>
                  </a:lnTo>
                  <a:cubicBezTo>
                    <a:pt x="779046" y="1558600"/>
                    <a:pt x="783401" y="1547712"/>
                    <a:pt x="781223" y="1539002"/>
                  </a:cubicBezTo>
                  <a:cubicBezTo>
                    <a:pt x="776868" y="1530292"/>
                    <a:pt x="765981" y="1525937"/>
                    <a:pt x="757271" y="1528115"/>
                  </a:cubicBezTo>
                  <a:lnTo>
                    <a:pt x="278215" y="1726270"/>
                  </a:lnTo>
                  <a:lnTo>
                    <a:pt x="337008" y="1582553"/>
                  </a:lnTo>
                  <a:cubicBezTo>
                    <a:pt x="337008" y="1582553"/>
                    <a:pt x="337008" y="1582553"/>
                    <a:pt x="337008" y="1582553"/>
                  </a:cubicBezTo>
                  <a:lnTo>
                    <a:pt x="456772" y="1295120"/>
                  </a:lnTo>
                  <a:lnTo>
                    <a:pt x="970668" y="1081722"/>
                  </a:lnTo>
                  <a:cubicBezTo>
                    <a:pt x="979378" y="1077367"/>
                    <a:pt x="983733" y="1066479"/>
                    <a:pt x="981556" y="1057769"/>
                  </a:cubicBezTo>
                  <a:cubicBezTo>
                    <a:pt x="977201" y="1049059"/>
                    <a:pt x="966313" y="1044704"/>
                    <a:pt x="957603" y="1046882"/>
                  </a:cubicBezTo>
                  <a:lnTo>
                    <a:pt x="478547" y="1245036"/>
                  </a:lnTo>
                  <a:lnTo>
                    <a:pt x="537340" y="1101320"/>
                  </a:lnTo>
                  <a:cubicBezTo>
                    <a:pt x="537340" y="1101320"/>
                    <a:pt x="537340" y="1101320"/>
                    <a:pt x="537340" y="1101320"/>
                  </a:cubicBezTo>
                  <a:lnTo>
                    <a:pt x="657104" y="813886"/>
                  </a:lnTo>
                  <a:lnTo>
                    <a:pt x="1171001" y="600489"/>
                  </a:lnTo>
                  <a:cubicBezTo>
                    <a:pt x="1173178" y="602666"/>
                    <a:pt x="1177533" y="591779"/>
                    <a:pt x="1175356" y="583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E37BFA-2961-4122-9894-D1D2A19775D2}"/>
              </a:ext>
            </a:extLst>
          </p:cNvPr>
          <p:cNvGrpSpPr/>
          <p:nvPr/>
        </p:nvGrpSpPr>
        <p:grpSpPr>
          <a:xfrm rot="20352971">
            <a:off x="7944671" y="5705513"/>
            <a:ext cx="1323936" cy="2171240"/>
            <a:chOff x="8876294" y="5743016"/>
            <a:chExt cx="1323936" cy="217124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7DF2598-835E-4A4C-B8B0-12B821F3FB1A}"/>
                </a:ext>
              </a:extLst>
            </p:cNvPr>
            <p:cNvSpPr/>
            <p:nvPr/>
          </p:nvSpPr>
          <p:spPr>
            <a:xfrm>
              <a:off x="9046350" y="5823831"/>
              <a:ext cx="1001662" cy="2090425"/>
            </a:xfrm>
            <a:custGeom>
              <a:avLst/>
              <a:gdLst>
                <a:gd name="connsiteX0" fmla="*/ 453780 w 1001662"/>
                <a:gd name="connsiteY0" fmla="*/ 736820 h 2090425"/>
                <a:gd name="connsiteX1" fmla="*/ 458135 w 1001662"/>
                <a:gd name="connsiteY1" fmla="*/ 725933 h 2090425"/>
                <a:gd name="connsiteX2" fmla="*/ 1015581 w 1001662"/>
                <a:gd name="connsiteY2" fmla="*/ 146711 h 2090425"/>
                <a:gd name="connsiteX3" fmla="*/ 1017759 w 1001662"/>
                <a:gd name="connsiteY3" fmla="*/ 131468 h 2090425"/>
                <a:gd name="connsiteX4" fmla="*/ 1002516 w 1001662"/>
                <a:gd name="connsiteY4" fmla="*/ 129291 h 2090425"/>
                <a:gd name="connsiteX5" fmla="*/ 497330 w 1001662"/>
                <a:gd name="connsiteY5" fmla="*/ 625767 h 2090425"/>
                <a:gd name="connsiteX6" fmla="*/ 508218 w 1001662"/>
                <a:gd name="connsiteY6" fmla="*/ 7349 h 2090425"/>
                <a:gd name="connsiteX7" fmla="*/ 492975 w 1001662"/>
                <a:gd name="connsiteY7" fmla="*/ 817 h 2090425"/>
                <a:gd name="connsiteX8" fmla="*/ 486442 w 1001662"/>
                <a:gd name="connsiteY8" fmla="*/ 16059 h 2090425"/>
                <a:gd name="connsiteX9" fmla="*/ 438537 w 1001662"/>
                <a:gd name="connsiteY9" fmla="*/ 715045 h 2090425"/>
                <a:gd name="connsiteX10" fmla="*/ 222962 w 1001662"/>
                <a:gd name="connsiteY10" fmla="*/ 1200634 h 2090425"/>
                <a:gd name="connsiteX11" fmla="*/ 212074 w 1001662"/>
                <a:gd name="connsiteY11" fmla="*/ 556086 h 2090425"/>
                <a:gd name="connsiteX12" fmla="*/ 199009 w 1001662"/>
                <a:gd name="connsiteY12" fmla="*/ 545198 h 2090425"/>
                <a:gd name="connsiteX13" fmla="*/ 188121 w 1001662"/>
                <a:gd name="connsiteY13" fmla="*/ 558263 h 2090425"/>
                <a:gd name="connsiteX14" fmla="*/ 179411 w 1001662"/>
                <a:gd name="connsiteY14" fmla="*/ 1361771 h 2090425"/>
                <a:gd name="connsiteX15" fmla="*/ 151104 w 1001662"/>
                <a:gd name="connsiteY15" fmla="*/ 1525085 h 2090425"/>
                <a:gd name="connsiteX16" fmla="*/ 20452 w 1001662"/>
                <a:gd name="connsiteY16" fmla="*/ 1107000 h 2090425"/>
                <a:gd name="connsiteX17" fmla="*/ 5209 w 1001662"/>
                <a:gd name="connsiteY17" fmla="*/ 1102645 h 2090425"/>
                <a:gd name="connsiteX18" fmla="*/ 854 w 1001662"/>
                <a:gd name="connsiteY18" fmla="*/ 1117888 h 2090425"/>
                <a:gd name="connsiteX19" fmla="*/ 131506 w 1001662"/>
                <a:gd name="connsiteY19" fmla="*/ 1686222 h 2090425"/>
                <a:gd name="connsiteX20" fmla="*/ 131506 w 1001662"/>
                <a:gd name="connsiteY20" fmla="*/ 1690577 h 2090425"/>
                <a:gd name="connsiteX21" fmla="*/ 142394 w 1001662"/>
                <a:gd name="connsiteY21" fmla="*/ 2102129 h 2090425"/>
                <a:gd name="connsiteX22" fmla="*/ 153281 w 1001662"/>
                <a:gd name="connsiteY22" fmla="*/ 2110840 h 2090425"/>
                <a:gd name="connsiteX23" fmla="*/ 155458 w 1001662"/>
                <a:gd name="connsiteY23" fmla="*/ 2110840 h 2090425"/>
                <a:gd name="connsiteX24" fmla="*/ 164169 w 1001662"/>
                <a:gd name="connsiteY24" fmla="*/ 2097774 h 2090425"/>
                <a:gd name="connsiteX25" fmla="*/ 155458 w 1001662"/>
                <a:gd name="connsiteY25" fmla="*/ 1653559 h 2090425"/>
                <a:gd name="connsiteX26" fmla="*/ 155458 w 1001662"/>
                <a:gd name="connsiteY26" fmla="*/ 1653559 h 2090425"/>
                <a:gd name="connsiteX27" fmla="*/ 501685 w 1001662"/>
                <a:gd name="connsiteY27" fmla="*/ 1279024 h 2090425"/>
                <a:gd name="connsiteX28" fmla="*/ 508218 w 1001662"/>
                <a:gd name="connsiteY28" fmla="*/ 1265959 h 2090425"/>
                <a:gd name="connsiteX29" fmla="*/ 495152 w 1001662"/>
                <a:gd name="connsiteY29" fmla="*/ 1259427 h 2090425"/>
                <a:gd name="connsiteX30" fmla="*/ 166346 w 1001662"/>
                <a:gd name="connsiteY30" fmla="*/ 1551215 h 2090425"/>
                <a:gd name="connsiteX31" fmla="*/ 188121 w 1001662"/>
                <a:gd name="connsiteY31" fmla="*/ 1411854 h 2090425"/>
                <a:gd name="connsiteX32" fmla="*/ 190299 w 1001662"/>
                <a:gd name="connsiteY32" fmla="*/ 1407499 h 2090425"/>
                <a:gd name="connsiteX33" fmla="*/ 199009 w 1001662"/>
                <a:gd name="connsiteY33" fmla="*/ 1363948 h 2090425"/>
                <a:gd name="connsiteX34" fmla="*/ 283933 w 1001662"/>
                <a:gd name="connsiteY34" fmla="*/ 1067805 h 2090425"/>
                <a:gd name="connsiteX35" fmla="*/ 286110 w 1001662"/>
                <a:gd name="connsiteY35" fmla="*/ 1063449 h 2090425"/>
                <a:gd name="connsiteX36" fmla="*/ 893640 w 1001662"/>
                <a:gd name="connsiteY36" fmla="*/ 675850 h 2090425"/>
                <a:gd name="connsiteX37" fmla="*/ 904528 w 1001662"/>
                <a:gd name="connsiteY37" fmla="*/ 664962 h 2090425"/>
                <a:gd name="connsiteX38" fmla="*/ 893640 w 1001662"/>
                <a:gd name="connsiteY38" fmla="*/ 654074 h 2090425"/>
                <a:gd name="connsiteX39" fmla="*/ 338371 w 1001662"/>
                <a:gd name="connsiteY39" fmla="*/ 930620 h 2090425"/>
                <a:gd name="connsiteX40" fmla="*/ 440714 w 1001662"/>
                <a:gd name="connsiteY40" fmla="*/ 736820 h 2090425"/>
                <a:gd name="connsiteX41" fmla="*/ 453780 w 1001662"/>
                <a:gd name="connsiteY41" fmla="*/ 736820 h 209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1662" h="2090425">
                  <a:moveTo>
                    <a:pt x="453780" y="736820"/>
                  </a:moveTo>
                  <a:cubicBezTo>
                    <a:pt x="455957" y="732465"/>
                    <a:pt x="455957" y="730288"/>
                    <a:pt x="458135" y="725933"/>
                  </a:cubicBezTo>
                  <a:cubicBezTo>
                    <a:pt x="586609" y="519068"/>
                    <a:pt x="765166" y="320913"/>
                    <a:pt x="1015581" y="146711"/>
                  </a:cubicBezTo>
                  <a:cubicBezTo>
                    <a:pt x="1019936" y="142356"/>
                    <a:pt x="1022114" y="135823"/>
                    <a:pt x="1017759" y="131468"/>
                  </a:cubicBezTo>
                  <a:cubicBezTo>
                    <a:pt x="1013404" y="127113"/>
                    <a:pt x="1006871" y="124936"/>
                    <a:pt x="1002516" y="129291"/>
                  </a:cubicBezTo>
                  <a:cubicBezTo>
                    <a:pt x="784764" y="279540"/>
                    <a:pt x="621449" y="449387"/>
                    <a:pt x="497330" y="625767"/>
                  </a:cubicBezTo>
                  <a:cubicBezTo>
                    <a:pt x="610562" y="288250"/>
                    <a:pt x="508218" y="11704"/>
                    <a:pt x="508218" y="7349"/>
                  </a:cubicBezTo>
                  <a:cubicBezTo>
                    <a:pt x="506040" y="817"/>
                    <a:pt x="499508" y="-1361"/>
                    <a:pt x="492975" y="817"/>
                  </a:cubicBezTo>
                  <a:cubicBezTo>
                    <a:pt x="486442" y="2994"/>
                    <a:pt x="484265" y="9527"/>
                    <a:pt x="486442" y="16059"/>
                  </a:cubicBezTo>
                  <a:cubicBezTo>
                    <a:pt x="488620" y="18237"/>
                    <a:pt x="606206" y="342688"/>
                    <a:pt x="438537" y="715045"/>
                  </a:cubicBezTo>
                  <a:cubicBezTo>
                    <a:pt x="338371" y="876182"/>
                    <a:pt x="268690" y="1041674"/>
                    <a:pt x="222962" y="1200634"/>
                  </a:cubicBezTo>
                  <a:cubicBezTo>
                    <a:pt x="244737" y="900135"/>
                    <a:pt x="212074" y="560441"/>
                    <a:pt x="212074" y="556086"/>
                  </a:cubicBezTo>
                  <a:cubicBezTo>
                    <a:pt x="212074" y="549553"/>
                    <a:pt x="205542" y="545198"/>
                    <a:pt x="199009" y="545198"/>
                  </a:cubicBezTo>
                  <a:cubicBezTo>
                    <a:pt x="192476" y="545198"/>
                    <a:pt x="188121" y="551731"/>
                    <a:pt x="188121" y="558263"/>
                  </a:cubicBezTo>
                  <a:cubicBezTo>
                    <a:pt x="188121" y="562618"/>
                    <a:pt x="231672" y="1043852"/>
                    <a:pt x="179411" y="1361771"/>
                  </a:cubicBezTo>
                  <a:cubicBezTo>
                    <a:pt x="168523" y="1418386"/>
                    <a:pt x="157636" y="1470647"/>
                    <a:pt x="151104" y="1525085"/>
                  </a:cubicBezTo>
                  <a:cubicBezTo>
                    <a:pt x="124973" y="1272492"/>
                    <a:pt x="22630" y="1109178"/>
                    <a:pt x="20452" y="1107000"/>
                  </a:cubicBezTo>
                  <a:cubicBezTo>
                    <a:pt x="16097" y="1102645"/>
                    <a:pt x="9564" y="1100467"/>
                    <a:pt x="5209" y="1102645"/>
                  </a:cubicBezTo>
                  <a:cubicBezTo>
                    <a:pt x="854" y="1107000"/>
                    <a:pt x="-1323" y="1113533"/>
                    <a:pt x="854" y="1117888"/>
                  </a:cubicBezTo>
                  <a:cubicBezTo>
                    <a:pt x="3031" y="1120065"/>
                    <a:pt x="146748" y="1353060"/>
                    <a:pt x="131506" y="1686222"/>
                  </a:cubicBezTo>
                  <a:cubicBezTo>
                    <a:pt x="131506" y="1688399"/>
                    <a:pt x="131506" y="1688399"/>
                    <a:pt x="131506" y="1690577"/>
                  </a:cubicBezTo>
                  <a:cubicBezTo>
                    <a:pt x="120618" y="1871312"/>
                    <a:pt x="131506" y="2017206"/>
                    <a:pt x="142394" y="2102129"/>
                  </a:cubicBezTo>
                  <a:cubicBezTo>
                    <a:pt x="142394" y="2108662"/>
                    <a:pt x="148926" y="2110840"/>
                    <a:pt x="153281" y="2110840"/>
                  </a:cubicBezTo>
                  <a:cubicBezTo>
                    <a:pt x="153281" y="2110840"/>
                    <a:pt x="153281" y="2110840"/>
                    <a:pt x="155458" y="2110840"/>
                  </a:cubicBezTo>
                  <a:cubicBezTo>
                    <a:pt x="161991" y="2110840"/>
                    <a:pt x="166346" y="2104307"/>
                    <a:pt x="164169" y="2097774"/>
                  </a:cubicBezTo>
                  <a:cubicBezTo>
                    <a:pt x="153281" y="2006318"/>
                    <a:pt x="140216" y="1849536"/>
                    <a:pt x="155458" y="1653559"/>
                  </a:cubicBezTo>
                  <a:cubicBezTo>
                    <a:pt x="155458" y="1653559"/>
                    <a:pt x="155458" y="1653559"/>
                    <a:pt x="155458" y="1653559"/>
                  </a:cubicBezTo>
                  <a:cubicBezTo>
                    <a:pt x="209896" y="1381368"/>
                    <a:pt x="499508" y="1279024"/>
                    <a:pt x="501685" y="1279024"/>
                  </a:cubicBezTo>
                  <a:cubicBezTo>
                    <a:pt x="508218" y="1276847"/>
                    <a:pt x="510395" y="1270314"/>
                    <a:pt x="508218" y="1265959"/>
                  </a:cubicBezTo>
                  <a:cubicBezTo>
                    <a:pt x="506040" y="1261604"/>
                    <a:pt x="499508" y="1257249"/>
                    <a:pt x="495152" y="1259427"/>
                  </a:cubicBezTo>
                  <a:cubicBezTo>
                    <a:pt x="492975" y="1259427"/>
                    <a:pt x="262158" y="1342173"/>
                    <a:pt x="166346" y="1551215"/>
                  </a:cubicBezTo>
                  <a:cubicBezTo>
                    <a:pt x="172879" y="1505487"/>
                    <a:pt x="179411" y="1459759"/>
                    <a:pt x="188121" y="1411854"/>
                  </a:cubicBezTo>
                  <a:cubicBezTo>
                    <a:pt x="188121" y="1411854"/>
                    <a:pt x="190299" y="1409676"/>
                    <a:pt x="190299" y="1407499"/>
                  </a:cubicBezTo>
                  <a:cubicBezTo>
                    <a:pt x="192476" y="1394433"/>
                    <a:pt x="196832" y="1379191"/>
                    <a:pt x="199009" y="1363948"/>
                  </a:cubicBezTo>
                  <a:cubicBezTo>
                    <a:pt x="218607" y="1268137"/>
                    <a:pt x="246915" y="1167971"/>
                    <a:pt x="283933" y="1067805"/>
                  </a:cubicBezTo>
                  <a:cubicBezTo>
                    <a:pt x="286110" y="1067805"/>
                    <a:pt x="286110" y="1065627"/>
                    <a:pt x="286110" y="1063449"/>
                  </a:cubicBezTo>
                  <a:cubicBezTo>
                    <a:pt x="479910" y="654074"/>
                    <a:pt x="889285" y="675850"/>
                    <a:pt x="893640" y="675850"/>
                  </a:cubicBezTo>
                  <a:cubicBezTo>
                    <a:pt x="900172" y="675850"/>
                    <a:pt x="904528" y="671495"/>
                    <a:pt x="904528" y="664962"/>
                  </a:cubicBezTo>
                  <a:cubicBezTo>
                    <a:pt x="904528" y="658429"/>
                    <a:pt x="900172" y="654074"/>
                    <a:pt x="893640" y="654074"/>
                  </a:cubicBezTo>
                  <a:cubicBezTo>
                    <a:pt x="889285" y="654074"/>
                    <a:pt x="553946" y="636654"/>
                    <a:pt x="338371" y="930620"/>
                  </a:cubicBezTo>
                  <a:cubicBezTo>
                    <a:pt x="368856" y="865294"/>
                    <a:pt x="401519" y="802146"/>
                    <a:pt x="440714" y="736820"/>
                  </a:cubicBezTo>
                  <a:cubicBezTo>
                    <a:pt x="449424" y="741176"/>
                    <a:pt x="451602" y="738998"/>
                    <a:pt x="453780" y="7368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D14B6CB-2967-46D0-82B8-C2AA02C22446}"/>
                </a:ext>
              </a:extLst>
            </p:cNvPr>
            <p:cNvSpPr/>
            <p:nvPr/>
          </p:nvSpPr>
          <p:spPr>
            <a:xfrm>
              <a:off x="9895376" y="5803987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5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951C4E-59F8-49C8-ADA2-D2CC2B54ED84}"/>
                </a:ext>
              </a:extLst>
            </p:cNvPr>
            <p:cNvSpPr/>
            <p:nvPr/>
          </p:nvSpPr>
          <p:spPr>
            <a:xfrm>
              <a:off x="9401077" y="5743016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80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8" y="103407"/>
                    <a:pt x="277609" y="20661"/>
                    <a:pt x="190508" y="3241"/>
                  </a:cubicBezTo>
                  <a:cubicBezTo>
                    <a:pt x="105584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1EFDE22-8830-4B17-94DD-2AD8C3091B0F}"/>
                </a:ext>
              </a:extLst>
            </p:cNvPr>
            <p:cNvSpPr/>
            <p:nvPr/>
          </p:nvSpPr>
          <p:spPr>
            <a:xfrm>
              <a:off x="9083159" y="6247560"/>
              <a:ext cx="304854" cy="304854"/>
            </a:xfrm>
            <a:custGeom>
              <a:avLst/>
              <a:gdLst>
                <a:gd name="connsiteX0" fmla="*/ 3241 w 304853"/>
                <a:gd name="connsiteY0" fmla="*/ 128002 h 304853"/>
                <a:gd name="connsiteX1" fmla="*/ 127360 w 304853"/>
                <a:gd name="connsiteY1" fmla="*/ 315269 h 304853"/>
                <a:gd name="connsiteX2" fmla="*/ 314627 w 304853"/>
                <a:gd name="connsiteY2" fmla="*/ 191150 h 304853"/>
                <a:gd name="connsiteX3" fmla="*/ 190508 w 304853"/>
                <a:gd name="connsiteY3" fmla="*/ 3883 h 304853"/>
                <a:gd name="connsiteX4" fmla="*/ 3241 w 304853"/>
                <a:gd name="connsiteY4" fmla="*/ 128002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8002"/>
                  </a:moveTo>
                  <a:cubicBezTo>
                    <a:pt x="-14179" y="215103"/>
                    <a:pt x="40259" y="297849"/>
                    <a:pt x="127360" y="315269"/>
                  </a:cubicBezTo>
                  <a:cubicBezTo>
                    <a:pt x="214461" y="332689"/>
                    <a:pt x="297207" y="278251"/>
                    <a:pt x="314627" y="191150"/>
                  </a:cubicBezTo>
                  <a:cubicBezTo>
                    <a:pt x="332047" y="104049"/>
                    <a:pt x="277609" y="21303"/>
                    <a:pt x="190508" y="3883"/>
                  </a:cubicBezTo>
                  <a:cubicBezTo>
                    <a:pt x="105585" y="-15715"/>
                    <a:pt x="20661" y="40901"/>
                    <a:pt x="3241" y="128002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50F0267-85AF-4F94-83DE-5A8423CF39AA}"/>
                </a:ext>
              </a:extLst>
            </p:cNvPr>
            <p:cNvSpPr/>
            <p:nvPr/>
          </p:nvSpPr>
          <p:spPr>
            <a:xfrm>
              <a:off x="9721174" y="6339658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3407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3D49DEF-9BF9-498D-89A0-816E007CD4F3}"/>
                </a:ext>
              </a:extLst>
            </p:cNvPr>
            <p:cNvSpPr/>
            <p:nvPr/>
          </p:nvSpPr>
          <p:spPr>
            <a:xfrm>
              <a:off x="9381480" y="6936300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80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4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14EC8A6-A938-4A67-924C-B3701527A3A3}"/>
                </a:ext>
              </a:extLst>
            </p:cNvPr>
            <p:cNvSpPr/>
            <p:nvPr/>
          </p:nvSpPr>
          <p:spPr>
            <a:xfrm>
              <a:off x="8876294" y="6775163"/>
              <a:ext cx="304854" cy="304854"/>
            </a:xfrm>
            <a:custGeom>
              <a:avLst/>
              <a:gdLst>
                <a:gd name="connsiteX0" fmla="*/ 3241 w 304853"/>
                <a:gd name="connsiteY0" fmla="*/ 127360 h 304853"/>
                <a:gd name="connsiteX1" fmla="*/ 127360 w 304853"/>
                <a:gd name="connsiteY1" fmla="*/ 314627 h 304853"/>
                <a:gd name="connsiteX2" fmla="*/ 314627 w 304853"/>
                <a:gd name="connsiteY2" fmla="*/ 190508 h 304853"/>
                <a:gd name="connsiteX3" fmla="*/ 190508 w 304853"/>
                <a:gd name="connsiteY3" fmla="*/ 3241 h 304853"/>
                <a:gd name="connsiteX4" fmla="*/ 3241 w 304853"/>
                <a:gd name="connsiteY4" fmla="*/ 127360 h 3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53" h="304853">
                  <a:moveTo>
                    <a:pt x="3241" y="127360"/>
                  </a:moveTo>
                  <a:cubicBezTo>
                    <a:pt x="-14179" y="214461"/>
                    <a:pt x="40259" y="297207"/>
                    <a:pt x="127360" y="314627"/>
                  </a:cubicBezTo>
                  <a:cubicBezTo>
                    <a:pt x="214461" y="332047"/>
                    <a:pt x="297207" y="277609"/>
                    <a:pt x="314627" y="190508"/>
                  </a:cubicBezTo>
                  <a:cubicBezTo>
                    <a:pt x="332047" y="103407"/>
                    <a:pt x="277609" y="20661"/>
                    <a:pt x="190508" y="3241"/>
                  </a:cubicBezTo>
                  <a:cubicBezTo>
                    <a:pt x="105585" y="-14179"/>
                    <a:pt x="20661" y="40259"/>
                    <a:pt x="3241" y="127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E49B94C-29BA-4BD4-9A3A-5058AB424BD8}"/>
              </a:ext>
            </a:extLst>
          </p:cNvPr>
          <p:cNvGrpSpPr/>
          <p:nvPr/>
        </p:nvGrpSpPr>
        <p:grpSpPr>
          <a:xfrm rot="3099686">
            <a:off x="8315155" y="6040752"/>
            <a:ext cx="1415392" cy="2014124"/>
            <a:chOff x="7978105" y="6053288"/>
            <a:chExt cx="1415392" cy="201412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222EDE0-291B-4387-BECF-A48AA513EDFD}"/>
                </a:ext>
              </a:extLst>
            </p:cNvPr>
            <p:cNvSpPr/>
            <p:nvPr/>
          </p:nvSpPr>
          <p:spPr>
            <a:xfrm>
              <a:off x="7978105" y="6053288"/>
              <a:ext cx="1415392" cy="1916223"/>
            </a:xfrm>
            <a:custGeom>
              <a:avLst/>
              <a:gdLst>
                <a:gd name="connsiteX0" fmla="*/ 1225881 w 1415392"/>
                <a:gd name="connsiteY0" fmla="*/ 766489 h 1916223"/>
                <a:gd name="connsiteX1" fmla="*/ 1164911 w 1415392"/>
                <a:gd name="connsiteY1" fmla="*/ 1855253 h 1916223"/>
                <a:gd name="connsiteX2" fmla="*/ 176314 w 1415392"/>
                <a:gd name="connsiteY2" fmla="*/ 1393617 h 1916223"/>
                <a:gd name="connsiteX3" fmla="*/ 56550 w 1415392"/>
                <a:gd name="connsiteY3" fmla="*/ 0 h 1916223"/>
                <a:gd name="connsiteX4" fmla="*/ 1225881 w 1415392"/>
                <a:gd name="connsiteY4" fmla="*/ 766489 h 19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5392" h="1916223">
                  <a:moveTo>
                    <a:pt x="1225881" y="766489"/>
                  </a:moveTo>
                  <a:cubicBezTo>
                    <a:pt x="1530735" y="1278208"/>
                    <a:pt x="1454521" y="1681050"/>
                    <a:pt x="1164911" y="1855253"/>
                  </a:cubicBezTo>
                  <a:cubicBezTo>
                    <a:pt x="875299" y="2029455"/>
                    <a:pt x="483344" y="1905335"/>
                    <a:pt x="176314" y="1393617"/>
                  </a:cubicBezTo>
                  <a:cubicBezTo>
                    <a:pt x="-130718" y="881898"/>
                    <a:pt x="56550" y="0"/>
                    <a:pt x="56550" y="0"/>
                  </a:cubicBezTo>
                  <a:cubicBezTo>
                    <a:pt x="56550" y="0"/>
                    <a:pt x="918850" y="254771"/>
                    <a:pt x="1225881" y="76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7CB8B73-2C5D-41DD-8966-637C1F3C70A9}"/>
                </a:ext>
              </a:extLst>
            </p:cNvPr>
            <p:cNvSpPr/>
            <p:nvPr/>
          </p:nvSpPr>
          <p:spPr>
            <a:xfrm>
              <a:off x="8077650" y="6412492"/>
              <a:ext cx="1154089" cy="1654920"/>
            </a:xfrm>
            <a:custGeom>
              <a:avLst/>
              <a:gdLst>
                <a:gd name="connsiteX0" fmla="*/ 1163354 w 1154088"/>
                <a:gd name="connsiteY0" fmla="*/ 1633233 h 1654919"/>
                <a:gd name="connsiteX1" fmla="*/ 936891 w 1154088"/>
                <a:gd name="connsiteY1" fmla="*/ 1254343 h 1654919"/>
                <a:gd name="connsiteX2" fmla="*/ 1041412 w 1154088"/>
                <a:gd name="connsiteY2" fmla="*/ 840613 h 1654919"/>
                <a:gd name="connsiteX3" fmla="*/ 1030525 w 1154088"/>
                <a:gd name="connsiteY3" fmla="*/ 823193 h 1654919"/>
                <a:gd name="connsiteX4" fmla="*/ 1013105 w 1154088"/>
                <a:gd name="connsiteY4" fmla="*/ 834081 h 1654919"/>
                <a:gd name="connsiteX5" fmla="*/ 915116 w 1154088"/>
                <a:gd name="connsiteY5" fmla="*/ 1219503 h 1654919"/>
                <a:gd name="connsiteX6" fmla="*/ 732203 w 1154088"/>
                <a:gd name="connsiteY6" fmla="*/ 912472 h 1654919"/>
                <a:gd name="connsiteX7" fmla="*/ 836725 w 1154088"/>
                <a:gd name="connsiteY7" fmla="*/ 498742 h 1654919"/>
                <a:gd name="connsiteX8" fmla="*/ 825837 w 1154088"/>
                <a:gd name="connsiteY8" fmla="*/ 481322 h 1654919"/>
                <a:gd name="connsiteX9" fmla="*/ 808417 w 1154088"/>
                <a:gd name="connsiteY9" fmla="*/ 492209 h 1654919"/>
                <a:gd name="connsiteX10" fmla="*/ 710428 w 1154088"/>
                <a:gd name="connsiteY10" fmla="*/ 877631 h 1654919"/>
                <a:gd name="connsiteX11" fmla="*/ 649458 w 1154088"/>
                <a:gd name="connsiteY11" fmla="*/ 775288 h 1654919"/>
                <a:gd name="connsiteX12" fmla="*/ 649458 w 1154088"/>
                <a:gd name="connsiteY12" fmla="*/ 775288 h 1654919"/>
                <a:gd name="connsiteX13" fmla="*/ 527516 w 1154088"/>
                <a:gd name="connsiteY13" fmla="*/ 570600 h 1654919"/>
                <a:gd name="connsiteX14" fmla="*/ 632038 w 1154088"/>
                <a:gd name="connsiteY14" fmla="*/ 156870 h 1654919"/>
                <a:gd name="connsiteX15" fmla="*/ 621150 w 1154088"/>
                <a:gd name="connsiteY15" fmla="*/ 139450 h 1654919"/>
                <a:gd name="connsiteX16" fmla="*/ 603729 w 1154088"/>
                <a:gd name="connsiteY16" fmla="*/ 150338 h 1654919"/>
                <a:gd name="connsiteX17" fmla="*/ 505741 w 1154088"/>
                <a:gd name="connsiteY17" fmla="*/ 535760 h 1654919"/>
                <a:gd name="connsiteX18" fmla="*/ 189999 w 1154088"/>
                <a:gd name="connsiteY18" fmla="*/ 6621 h 1654919"/>
                <a:gd name="connsiteX19" fmla="*/ 170402 w 1154088"/>
                <a:gd name="connsiteY19" fmla="*/ 2266 h 1654919"/>
                <a:gd name="connsiteX20" fmla="*/ 166046 w 1154088"/>
                <a:gd name="connsiteY20" fmla="*/ 21863 h 1654919"/>
                <a:gd name="connsiteX21" fmla="*/ 403397 w 1154088"/>
                <a:gd name="connsiteY21" fmla="*/ 420351 h 1654919"/>
                <a:gd name="connsiteX22" fmla="*/ 17975 w 1154088"/>
                <a:gd name="connsiteY22" fmla="*/ 322362 h 1654919"/>
                <a:gd name="connsiteX23" fmla="*/ 555 w 1154088"/>
                <a:gd name="connsiteY23" fmla="*/ 333250 h 1654919"/>
                <a:gd name="connsiteX24" fmla="*/ 11443 w 1154088"/>
                <a:gd name="connsiteY24" fmla="*/ 350670 h 1654919"/>
                <a:gd name="connsiteX25" fmla="*/ 425173 w 1154088"/>
                <a:gd name="connsiteY25" fmla="*/ 455191 h 1654919"/>
                <a:gd name="connsiteX26" fmla="*/ 501386 w 1154088"/>
                <a:gd name="connsiteY26" fmla="*/ 581488 h 1654919"/>
                <a:gd name="connsiteX27" fmla="*/ 501386 w 1154088"/>
                <a:gd name="connsiteY27" fmla="*/ 581488 h 1654919"/>
                <a:gd name="connsiteX28" fmla="*/ 608085 w 1154088"/>
                <a:gd name="connsiteY28" fmla="*/ 762222 h 1654919"/>
                <a:gd name="connsiteX29" fmla="*/ 222662 w 1154088"/>
                <a:gd name="connsiteY29" fmla="*/ 664234 h 1654919"/>
                <a:gd name="connsiteX30" fmla="*/ 205242 w 1154088"/>
                <a:gd name="connsiteY30" fmla="*/ 675121 h 1654919"/>
                <a:gd name="connsiteX31" fmla="*/ 216130 w 1154088"/>
                <a:gd name="connsiteY31" fmla="*/ 692542 h 1654919"/>
                <a:gd name="connsiteX32" fmla="*/ 629860 w 1154088"/>
                <a:gd name="connsiteY32" fmla="*/ 797063 h 1654919"/>
                <a:gd name="connsiteX33" fmla="*/ 706073 w 1154088"/>
                <a:gd name="connsiteY33" fmla="*/ 923359 h 1654919"/>
                <a:gd name="connsiteX34" fmla="*/ 706073 w 1154088"/>
                <a:gd name="connsiteY34" fmla="*/ 923359 h 1654919"/>
                <a:gd name="connsiteX35" fmla="*/ 812772 w 1154088"/>
                <a:gd name="connsiteY35" fmla="*/ 1104094 h 1654919"/>
                <a:gd name="connsiteX36" fmla="*/ 427350 w 1154088"/>
                <a:gd name="connsiteY36" fmla="*/ 1006105 h 1654919"/>
                <a:gd name="connsiteX37" fmla="*/ 409930 w 1154088"/>
                <a:gd name="connsiteY37" fmla="*/ 1016993 h 1654919"/>
                <a:gd name="connsiteX38" fmla="*/ 420817 w 1154088"/>
                <a:gd name="connsiteY38" fmla="*/ 1034413 h 1654919"/>
                <a:gd name="connsiteX39" fmla="*/ 834547 w 1154088"/>
                <a:gd name="connsiteY39" fmla="*/ 1138934 h 1654919"/>
                <a:gd name="connsiteX40" fmla="*/ 1139401 w 1154088"/>
                <a:gd name="connsiteY40" fmla="*/ 1648476 h 1654919"/>
                <a:gd name="connsiteX41" fmla="*/ 1152466 w 1154088"/>
                <a:gd name="connsiteY41" fmla="*/ 1655008 h 1654919"/>
                <a:gd name="connsiteX42" fmla="*/ 1158999 w 1154088"/>
                <a:gd name="connsiteY42" fmla="*/ 1652831 h 1654919"/>
                <a:gd name="connsiteX43" fmla="*/ 1163354 w 1154088"/>
                <a:gd name="connsiteY43" fmla="*/ 1633233 h 165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4088" h="1654919">
                  <a:moveTo>
                    <a:pt x="1163354" y="1633233"/>
                  </a:moveTo>
                  <a:lnTo>
                    <a:pt x="936891" y="1254343"/>
                  </a:lnTo>
                  <a:lnTo>
                    <a:pt x="1041412" y="840613"/>
                  </a:lnTo>
                  <a:cubicBezTo>
                    <a:pt x="1043590" y="834081"/>
                    <a:pt x="1039235" y="825371"/>
                    <a:pt x="1030525" y="823193"/>
                  </a:cubicBezTo>
                  <a:cubicBezTo>
                    <a:pt x="1023992" y="821016"/>
                    <a:pt x="1015282" y="825371"/>
                    <a:pt x="1013105" y="834081"/>
                  </a:cubicBezTo>
                  <a:lnTo>
                    <a:pt x="915116" y="1219503"/>
                  </a:lnTo>
                  <a:lnTo>
                    <a:pt x="732203" y="912472"/>
                  </a:lnTo>
                  <a:lnTo>
                    <a:pt x="836725" y="498742"/>
                  </a:lnTo>
                  <a:cubicBezTo>
                    <a:pt x="838903" y="492209"/>
                    <a:pt x="834547" y="483499"/>
                    <a:pt x="825837" y="481322"/>
                  </a:cubicBezTo>
                  <a:cubicBezTo>
                    <a:pt x="817127" y="479144"/>
                    <a:pt x="810594" y="483499"/>
                    <a:pt x="808417" y="492209"/>
                  </a:cubicBezTo>
                  <a:lnTo>
                    <a:pt x="710428" y="877631"/>
                  </a:lnTo>
                  <a:lnTo>
                    <a:pt x="649458" y="775288"/>
                  </a:lnTo>
                  <a:cubicBezTo>
                    <a:pt x="649458" y="775288"/>
                    <a:pt x="649458" y="775288"/>
                    <a:pt x="649458" y="775288"/>
                  </a:cubicBezTo>
                  <a:lnTo>
                    <a:pt x="527516" y="570600"/>
                  </a:lnTo>
                  <a:lnTo>
                    <a:pt x="632038" y="156870"/>
                  </a:lnTo>
                  <a:cubicBezTo>
                    <a:pt x="634215" y="150338"/>
                    <a:pt x="629860" y="141627"/>
                    <a:pt x="621150" y="139450"/>
                  </a:cubicBezTo>
                  <a:cubicBezTo>
                    <a:pt x="614617" y="137272"/>
                    <a:pt x="605907" y="141627"/>
                    <a:pt x="603729" y="150338"/>
                  </a:cubicBezTo>
                  <a:lnTo>
                    <a:pt x="505741" y="535760"/>
                  </a:lnTo>
                  <a:lnTo>
                    <a:pt x="189999" y="6621"/>
                  </a:lnTo>
                  <a:cubicBezTo>
                    <a:pt x="185645" y="88"/>
                    <a:pt x="176934" y="-2089"/>
                    <a:pt x="170402" y="2266"/>
                  </a:cubicBezTo>
                  <a:cubicBezTo>
                    <a:pt x="163869" y="6621"/>
                    <a:pt x="161692" y="15331"/>
                    <a:pt x="166046" y="21863"/>
                  </a:cubicBezTo>
                  <a:lnTo>
                    <a:pt x="403397" y="420351"/>
                  </a:lnTo>
                  <a:lnTo>
                    <a:pt x="17975" y="322362"/>
                  </a:lnTo>
                  <a:cubicBezTo>
                    <a:pt x="11443" y="320185"/>
                    <a:pt x="2732" y="324540"/>
                    <a:pt x="555" y="333250"/>
                  </a:cubicBezTo>
                  <a:cubicBezTo>
                    <a:pt x="-1623" y="339782"/>
                    <a:pt x="2732" y="348492"/>
                    <a:pt x="11443" y="350670"/>
                  </a:cubicBezTo>
                  <a:lnTo>
                    <a:pt x="425173" y="455191"/>
                  </a:lnTo>
                  <a:lnTo>
                    <a:pt x="501386" y="581488"/>
                  </a:lnTo>
                  <a:cubicBezTo>
                    <a:pt x="501386" y="581488"/>
                    <a:pt x="501386" y="581488"/>
                    <a:pt x="501386" y="581488"/>
                  </a:cubicBezTo>
                  <a:lnTo>
                    <a:pt x="608085" y="762222"/>
                  </a:lnTo>
                  <a:lnTo>
                    <a:pt x="222662" y="664234"/>
                  </a:lnTo>
                  <a:cubicBezTo>
                    <a:pt x="216130" y="662056"/>
                    <a:pt x="207420" y="666411"/>
                    <a:pt x="205242" y="675121"/>
                  </a:cubicBezTo>
                  <a:cubicBezTo>
                    <a:pt x="203065" y="681654"/>
                    <a:pt x="207420" y="690364"/>
                    <a:pt x="216130" y="692542"/>
                  </a:cubicBezTo>
                  <a:lnTo>
                    <a:pt x="629860" y="797063"/>
                  </a:lnTo>
                  <a:lnTo>
                    <a:pt x="706073" y="923359"/>
                  </a:lnTo>
                  <a:cubicBezTo>
                    <a:pt x="706073" y="923359"/>
                    <a:pt x="706073" y="923359"/>
                    <a:pt x="706073" y="923359"/>
                  </a:cubicBezTo>
                  <a:lnTo>
                    <a:pt x="812772" y="1104094"/>
                  </a:lnTo>
                  <a:lnTo>
                    <a:pt x="427350" y="1006105"/>
                  </a:lnTo>
                  <a:cubicBezTo>
                    <a:pt x="420817" y="1003928"/>
                    <a:pt x="412107" y="1008283"/>
                    <a:pt x="409930" y="1016993"/>
                  </a:cubicBezTo>
                  <a:cubicBezTo>
                    <a:pt x="407752" y="1023525"/>
                    <a:pt x="412107" y="1032236"/>
                    <a:pt x="420817" y="1034413"/>
                  </a:cubicBezTo>
                  <a:lnTo>
                    <a:pt x="834547" y="1138934"/>
                  </a:lnTo>
                  <a:lnTo>
                    <a:pt x="1139401" y="1648476"/>
                  </a:lnTo>
                  <a:cubicBezTo>
                    <a:pt x="1141579" y="1652831"/>
                    <a:pt x="1145933" y="1655008"/>
                    <a:pt x="1152466" y="1655008"/>
                  </a:cubicBezTo>
                  <a:cubicBezTo>
                    <a:pt x="1154644" y="1655008"/>
                    <a:pt x="1156821" y="1655008"/>
                    <a:pt x="1158999" y="1652831"/>
                  </a:cubicBezTo>
                  <a:cubicBezTo>
                    <a:pt x="1165532" y="1650653"/>
                    <a:pt x="1167709" y="1641943"/>
                    <a:pt x="1163354" y="1633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C73E15-37B3-438B-8B87-F6E646384F1B}"/>
              </a:ext>
            </a:extLst>
          </p:cNvPr>
          <p:cNvGrpSpPr/>
          <p:nvPr/>
        </p:nvGrpSpPr>
        <p:grpSpPr>
          <a:xfrm>
            <a:off x="6977201" y="5541265"/>
            <a:ext cx="1175864" cy="2179149"/>
            <a:chOff x="6697927" y="5613428"/>
            <a:chExt cx="1175864" cy="217914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99DE91-1A6B-4E04-B135-B988F7823E75}"/>
                </a:ext>
              </a:extLst>
            </p:cNvPr>
            <p:cNvSpPr/>
            <p:nvPr/>
          </p:nvSpPr>
          <p:spPr>
            <a:xfrm>
              <a:off x="6697927" y="5613428"/>
              <a:ext cx="1175864" cy="2003324"/>
            </a:xfrm>
            <a:custGeom>
              <a:avLst/>
              <a:gdLst>
                <a:gd name="connsiteX0" fmla="*/ 1171235 w 1175864"/>
                <a:gd name="connsiteY0" fmla="*/ 1286918 h 2003324"/>
                <a:gd name="connsiteX1" fmla="*/ 428698 w 1175864"/>
                <a:gd name="connsiteY1" fmla="*/ 2009857 h 2003324"/>
                <a:gd name="connsiteX2" fmla="*/ 32388 w 1175864"/>
                <a:gd name="connsiteY2" fmla="*/ 1053923 h 2003324"/>
                <a:gd name="connsiteX3" fmla="*/ 842428 w 1175864"/>
                <a:gd name="connsiteY3" fmla="*/ 0 h 2003324"/>
                <a:gd name="connsiteX4" fmla="*/ 1171235 w 1175864"/>
                <a:gd name="connsiteY4" fmla="*/ 1286918 h 20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864" h="2003324">
                  <a:moveTo>
                    <a:pt x="1171235" y="1286918"/>
                  </a:moveTo>
                  <a:cubicBezTo>
                    <a:pt x="1058003" y="1842187"/>
                    <a:pt x="744439" y="2075183"/>
                    <a:pt x="428698" y="2009857"/>
                  </a:cubicBezTo>
                  <a:cubicBezTo>
                    <a:pt x="115134" y="1944531"/>
                    <a:pt x="-80843" y="1609192"/>
                    <a:pt x="32388" y="1053923"/>
                  </a:cubicBezTo>
                  <a:cubicBezTo>
                    <a:pt x="145620" y="498653"/>
                    <a:pt x="842428" y="0"/>
                    <a:pt x="842428" y="0"/>
                  </a:cubicBezTo>
                  <a:cubicBezTo>
                    <a:pt x="842428" y="0"/>
                    <a:pt x="1286643" y="731649"/>
                    <a:pt x="1171235" y="1286918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E1711AC-4F78-44D9-B16A-3FC3C2D57051}"/>
                </a:ext>
              </a:extLst>
            </p:cNvPr>
            <p:cNvSpPr/>
            <p:nvPr/>
          </p:nvSpPr>
          <p:spPr>
            <a:xfrm>
              <a:off x="6969755" y="6007005"/>
              <a:ext cx="718584" cy="1785572"/>
            </a:xfrm>
            <a:custGeom>
              <a:avLst/>
              <a:gdLst>
                <a:gd name="connsiteX0" fmla="*/ 716495 w 718583"/>
                <a:gd name="connsiteY0" fmla="*/ 385977 h 1785571"/>
                <a:gd name="connsiteX1" fmla="*/ 696896 w 718583"/>
                <a:gd name="connsiteY1" fmla="*/ 381622 h 1785571"/>
                <a:gd name="connsiteX2" fmla="*/ 381155 w 718583"/>
                <a:gd name="connsiteY2" fmla="*/ 588487 h 1785571"/>
                <a:gd name="connsiteX3" fmla="*/ 498742 w 718583"/>
                <a:gd name="connsiteY3" fmla="*/ 15798 h 1785571"/>
                <a:gd name="connsiteX4" fmla="*/ 487854 w 718583"/>
                <a:gd name="connsiteY4" fmla="*/ 555 h 1785571"/>
                <a:gd name="connsiteX5" fmla="*/ 472611 w 718583"/>
                <a:gd name="connsiteY5" fmla="*/ 11443 h 1785571"/>
                <a:gd name="connsiteX6" fmla="*/ 385510 w 718583"/>
                <a:gd name="connsiteY6" fmla="*/ 442593 h 1785571"/>
                <a:gd name="connsiteX7" fmla="*/ 178645 w 718583"/>
                <a:gd name="connsiteY7" fmla="*/ 126851 h 1785571"/>
                <a:gd name="connsiteX8" fmla="*/ 159048 w 718583"/>
                <a:gd name="connsiteY8" fmla="*/ 122496 h 1785571"/>
                <a:gd name="connsiteX9" fmla="*/ 154692 w 718583"/>
                <a:gd name="connsiteY9" fmla="*/ 142094 h 1785571"/>
                <a:gd name="connsiteX10" fmla="*/ 376800 w 718583"/>
                <a:gd name="connsiteY10" fmla="*/ 479611 h 1785571"/>
                <a:gd name="connsiteX11" fmla="*/ 348492 w 718583"/>
                <a:gd name="connsiteY11" fmla="*/ 616795 h 1785571"/>
                <a:gd name="connsiteX12" fmla="*/ 348492 w 718583"/>
                <a:gd name="connsiteY12" fmla="*/ 616795 h 1785571"/>
                <a:gd name="connsiteX13" fmla="*/ 309297 w 718583"/>
                <a:gd name="connsiteY13" fmla="*/ 812772 h 1785571"/>
                <a:gd name="connsiteX14" fmla="*/ 102432 w 718583"/>
                <a:gd name="connsiteY14" fmla="*/ 497031 h 1785571"/>
                <a:gd name="connsiteX15" fmla="*/ 82834 w 718583"/>
                <a:gd name="connsiteY15" fmla="*/ 492676 h 1785571"/>
                <a:gd name="connsiteX16" fmla="*/ 78479 w 718583"/>
                <a:gd name="connsiteY16" fmla="*/ 512274 h 1785571"/>
                <a:gd name="connsiteX17" fmla="*/ 300587 w 718583"/>
                <a:gd name="connsiteY17" fmla="*/ 849790 h 1785571"/>
                <a:gd name="connsiteX18" fmla="*/ 272279 w 718583"/>
                <a:gd name="connsiteY18" fmla="*/ 986974 h 1785571"/>
                <a:gd name="connsiteX19" fmla="*/ 272279 w 718583"/>
                <a:gd name="connsiteY19" fmla="*/ 986974 h 1785571"/>
                <a:gd name="connsiteX20" fmla="*/ 233084 w 718583"/>
                <a:gd name="connsiteY20" fmla="*/ 1182952 h 1785571"/>
                <a:gd name="connsiteX21" fmla="*/ 26219 w 718583"/>
                <a:gd name="connsiteY21" fmla="*/ 867210 h 1785571"/>
                <a:gd name="connsiteX22" fmla="*/ 6621 w 718583"/>
                <a:gd name="connsiteY22" fmla="*/ 862855 h 1785571"/>
                <a:gd name="connsiteX23" fmla="*/ 2266 w 718583"/>
                <a:gd name="connsiteY23" fmla="*/ 882453 h 1785571"/>
                <a:gd name="connsiteX24" fmla="*/ 224374 w 718583"/>
                <a:gd name="connsiteY24" fmla="*/ 1219970 h 1785571"/>
                <a:gd name="connsiteX25" fmla="*/ 196065 w 718583"/>
                <a:gd name="connsiteY25" fmla="*/ 1357154 h 1785571"/>
                <a:gd name="connsiteX26" fmla="*/ 196065 w 718583"/>
                <a:gd name="connsiteY26" fmla="*/ 1357154 h 1785571"/>
                <a:gd name="connsiteX27" fmla="*/ 111142 w 718583"/>
                <a:gd name="connsiteY27" fmla="*/ 1773061 h 1785571"/>
                <a:gd name="connsiteX28" fmla="*/ 122030 w 718583"/>
                <a:gd name="connsiteY28" fmla="*/ 1788304 h 1785571"/>
                <a:gd name="connsiteX29" fmla="*/ 124207 w 718583"/>
                <a:gd name="connsiteY29" fmla="*/ 1788304 h 1785571"/>
                <a:gd name="connsiteX30" fmla="*/ 137273 w 718583"/>
                <a:gd name="connsiteY30" fmla="*/ 1777416 h 1785571"/>
                <a:gd name="connsiteX31" fmla="*/ 222196 w 718583"/>
                <a:gd name="connsiteY31" fmla="*/ 1368042 h 1785571"/>
                <a:gd name="connsiteX32" fmla="*/ 559713 w 718583"/>
                <a:gd name="connsiteY32" fmla="*/ 1145934 h 1785571"/>
                <a:gd name="connsiteX33" fmla="*/ 564068 w 718583"/>
                <a:gd name="connsiteY33" fmla="*/ 1126336 h 1785571"/>
                <a:gd name="connsiteX34" fmla="*/ 544470 w 718583"/>
                <a:gd name="connsiteY34" fmla="*/ 1121981 h 1785571"/>
                <a:gd name="connsiteX35" fmla="*/ 228728 w 718583"/>
                <a:gd name="connsiteY35" fmla="*/ 1328846 h 1785571"/>
                <a:gd name="connsiteX36" fmla="*/ 250503 w 718583"/>
                <a:gd name="connsiteY36" fmla="*/ 1217792 h 1785571"/>
                <a:gd name="connsiteX37" fmla="*/ 250503 w 718583"/>
                <a:gd name="connsiteY37" fmla="*/ 1217792 h 1785571"/>
                <a:gd name="connsiteX38" fmla="*/ 296232 w 718583"/>
                <a:gd name="connsiteY38" fmla="*/ 995684 h 1785571"/>
                <a:gd name="connsiteX39" fmla="*/ 633748 w 718583"/>
                <a:gd name="connsiteY39" fmla="*/ 773577 h 1785571"/>
                <a:gd name="connsiteX40" fmla="*/ 638104 w 718583"/>
                <a:gd name="connsiteY40" fmla="*/ 753979 h 1785571"/>
                <a:gd name="connsiteX41" fmla="*/ 618506 w 718583"/>
                <a:gd name="connsiteY41" fmla="*/ 749624 h 1785571"/>
                <a:gd name="connsiteX42" fmla="*/ 302765 w 718583"/>
                <a:gd name="connsiteY42" fmla="*/ 956489 h 1785571"/>
                <a:gd name="connsiteX43" fmla="*/ 324540 w 718583"/>
                <a:gd name="connsiteY43" fmla="*/ 845435 h 1785571"/>
                <a:gd name="connsiteX44" fmla="*/ 324540 w 718583"/>
                <a:gd name="connsiteY44" fmla="*/ 845435 h 1785571"/>
                <a:gd name="connsiteX45" fmla="*/ 370267 w 718583"/>
                <a:gd name="connsiteY45" fmla="*/ 623327 h 1785571"/>
                <a:gd name="connsiteX46" fmla="*/ 712139 w 718583"/>
                <a:gd name="connsiteY46" fmla="*/ 405575 h 1785571"/>
                <a:gd name="connsiteX47" fmla="*/ 716495 w 718583"/>
                <a:gd name="connsiteY47" fmla="*/ 385977 h 178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18583" h="1785571">
                  <a:moveTo>
                    <a:pt x="716495" y="385977"/>
                  </a:moveTo>
                  <a:cubicBezTo>
                    <a:pt x="712139" y="379444"/>
                    <a:pt x="703429" y="377267"/>
                    <a:pt x="696896" y="381622"/>
                  </a:cubicBezTo>
                  <a:lnTo>
                    <a:pt x="381155" y="588487"/>
                  </a:lnTo>
                  <a:lnTo>
                    <a:pt x="498742" y="15798"/>
                  </a:lnTo>
                  <a:cubicBezTo>
                    <a:pt x="500919" y="9265"/>
                    <a:pt x="496564" y="555"/>
                    <a:pt x="487854" y="555"/>
                  </a:cubicBezTo>
                  <a:cubicBezTo>
                    <a:pt x="481321" y="-1623"/>
                    <a:pt x="472611" y="2732"/>
                    <a:pt x="472611" y="11443"/>
                  </a:cubicBezTo>
                  <a:lnTo>
                    <a:pt x="385510" y="442593"/>
                  </a:lnTo>
                  <a:lnTo>
                    <a:pt x="178645" y="126851"/>
                  </a:lnTo>
                  <a:cubicBezTo>
                    <a:pt x="174290" y="120319"/>
                    <a:pt x="165580" y="118141"/>
                    <a:pt x="159048" y="122496"/>
                  </a:cubicBezTo>
                  <a:cubicBezTo>
                    <a:pt x="152515" y="126851"/>
                    <a:pt x="150338" y="135562"/>
                    <a:pt x="154692" y="142094"/>
                  </a:cubicBezTo>
                  <a:lnTo>
                    <a:pt x="376800" y="479611"/>
                  </a:lnTo>
                  <a:lnTo>
                    <a:pt x="348492" y="616795"/>
                  </a:lnTo>
                  <a:cubicBezTo>
                    <a:pt x="348492" y="616795"/>
                    <a:pt x="348492" y="616795"/>
                    <a:pt x="348492" y="616795"/>
                  </a:cubicBezTo>
                  <a:lnTo>
                    <a:pt x="309297" y="812772"/>
                  </a:lnTo>
                  <a:lnTo>
                    <a:pt x="102432" y="497031"/>
                  </a:lnTo>
                  <a:cubicBezTo>
                    <a:pt x="98077" y="490498"/>
                    <a:pt x="89367" y="488321"/>
                    <a:pt x="82834" y="492676"/>
                  </a:cubicBezTo>
                  <a:cubicBezTo>
                    <a:pt x="76301" y="497031"/>
                    <a:pt x="74124" y="505741"/>
                    <a:pt x="78479" y="512274"/>
                  </a:cubicBezTo>
                  <a:lnTo>
                    <a:pt x="300587" y="849790"/>
                  </a:lnTo>
                  <a:lnTo>
                    <a:pt x="272279" y="986974"/>
                  </a:lnTo>
                  <a:cubicBezTo>
                    <a:pt x="272279" y="986974"/>
                    <a:pt x="272279" y="986974"/>
                    <a:pt x="272279" y="986974"/>
                  </a:cubicBezTo>
                  <a:lnTo>
                    <a:pt x="233084" y="1182952"/>
                  </a:lnTo>
                  <a:lnTo>
                    <a:pt x="26219" y="867210"/>
                  </a:lnTo>
                  <a:cubicBezTo>
                    <a:pt x="21863" y="860678"/>
                    <a:pt x="13153" y="858500"/>
                    <a:pt x="6621" y="862855"/>
                  </a:cubicBezTo>
                  <a:cubicBezTo>
                    <a:pt x="88" y="867210"/>
                    <a:pt x="-2089" y="875920"/>
                    <a:pt x="2266" y="882453"/>
                  </a:cubicBezTo>
                  <a:lnTo>
                    <a:pt x="224374" y="1219970"/>
                  </a:lnTo>
                  <a:lnTo>
                    <a:pt x="196065" y="1357154"/>
                  </a:lnTo>
                  <a:cubicBezTo>
                    <a:pt x="196065" y="1357154"/>
                    <a:pt x="196065" y="1357154"/>
                    <a:pt x="196065" y="1357154"/>
                  </a:cubicBezTo>
                  <a:lnTo>
                    <a:pt x="111142" y="1773061"/>
                  </a:lnTo>
                  <a:cubicBezTo>
                    <a:pt x="108964" y="1779594"/>
                    <a:pt x="113320" y="1788304"/>
                    <a:pt x="122030" y="1788304"/>
                  </a:cubicBezTo>
                  <a:cubicBezTo>
                    <a:pt x="122030" y="1788304"/>
                    <a:pt x="124207" y="1788304"/>
                    <a:pt x="124207" y="1788304"/>
                  </a:cubicBezTo>
                  <a:cubicBezTo>
                    <a:pt x="130740" y="1788304"/>
                    <a:pt x="135095" y="1783949"/>
                    <a:pt x="137273" y="1777416"/>
                  </a:cubicBezTo>
                  <a:lnTo>
                    <a:pt x="222196" y="1368042"/>
                  </a:lnTo>
                  <a:lnTo>
                    <a:pt x="559713" y="1145934"/>
                  </a:lnTo>
                  <a:cubicBezTo>
                    <a:pt x="566245" y="1141579"/>
                    <a:pt x="568422" y="1132869"/>
                    <a:pt x="564068" y="1126336"/>
                  </a:cubicBezTo>
                  <a:cubicBezTo>
                    <a:pt x="559713" y="1119803"/>
                    <a:pt x="551003" y="1117626"/>
                    <a:pt x="544470" y="1121981"/>
                  </a:cubicBezTo>
                  <a:lnTo>
                    <a:pt x="228728" y="1328846"/>
                  </a:lnTo>
                  <a:lnTo>
                    <a:pt x="250503" y="1217792"/>
                  </a:lnTo>
                  <a:cubicBezTo>
                    <a:pt x="250503" y="1217792"/>
                    <a:pt x="250503" y="1217792"/>
                    <a:pt x="250503" y="1217792"/>
                  </a:cubicBezTo>
                  <a:lnTo>
                    <a:pt x="296232" y="995684"/>
                  </a:lnTo>
                  <a:lnTo>
                    <a:pt x="633748" y="773577"/>
                  </a:lnTo>
                  <a:cubicBezTo>
                    <a:pt x="640281" y="769222"/>
                    <a:pt x="642458" y="760512"/>
                    <a:pt x="638104" y="753979"/>
                  </a:cubicBezTo>
                  <a:cubicBezTo>
                    <a:pt x="633748" y="747446"/>
                    <a:pt x="625038" y="745269"/>
                    <a:pt x="618506" y="749624"/>
                  </a:cubicBezTo>
                  <a:lnTo>
                    <a:pt x="302765" y="956489"/>
                  </a:lnTo>
                  <a:lnTo>
                    <a:pt x="324540" y="845435"/>
                  </a:lnTo>
                  <a:cubicBezTo>
                    <a:pt x="324540" y="845435"/>
                    <a:pt x="324540" y="845435"/>
                    <a:pt x="324540" y="845435"/>
                  </a:cubicBezTo>
                  <a:lnTo>
                    <a:pt x="370267" y="623327"/>
                  </a:lnTo>
                  <a:lnTo>
                    <a:pt x="712139" y="405575"/>
                  </a:lnTo>
                  <a:cubicBezTo>
                    <a:pt x="718672" y="401220"/>
                    <a:pt x="720849" y="392510"/>
                    <a:pt x="716495" y="3859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137CD24-F36E-4FFE-ABAA-21EF8F21D0E6}"/>
              </a:ext>
            </a:extLst>
          </p:cNvPr>
          <p:cNvGrpSpPr/>
          <p:nvPr/>
        </p:nvGrpSpPr>
        <p:grpSpPr>
          <a:xfrm rot="20589647">
            <a:off x="9798966" y="5802749"/>
            <a:ext cx="1480718" cy="2079449"/>
            <a:chOff x="10811542" y="5909571"/>
            <a:chExt cx="1480718" cy="2079449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980408C-894D-46F3-9CDD-8FC5F348C0CF}"/>
                </a:ext>
              </a:extLst>
            </p:cNvPr>
            <p:cNvSpPr/>
            <p:nvPr/>
          </p:nvSpPr>
          <p:spPr>
            <a:xfrm>
              <a:off x="10811542" y="5909571"/>
              <a:ext cx="1480718" cy="2003324"/>
            </a:xfrm>
            <a:custGeom>
              <a:avLst/>
              <a:gdLst>
                <a:gd name="connsiteX0" fmla="*/ 1301619 w 1480717"/>
                <a:gd name="connsiteY0" fmla="*/ 1456765 h 2003324"/>
                <a:gd name="connsiteX1" fmla="*/ 262939 w 1480717"/>
                <a:gd name="connsiteY1" fmla="*/ 1927111 h 2003324"/>
                <a:gd name="connsiteX2" fmla="*/ 210679 w 1480717"/>
                <a:gd name="connsiteY2" fmla="*/ 788264 h 2003324"/>
                <a:gd name="connsiteX3" fmla="*/ 1443158 w 1480717"/>
                <a:gd name="connsiteY3" fmla="*/ 0 h 2003324"/>
                <a:gd name="connsiteX4" fmla="*/ 1301619 w 1480717"/>
                <a:gd name="connsiteY4" fmla="*/ 1456765 h 200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717" h="2003324">
                  <a:moveTo>
                    <a:pt x="1301619" y="1456765"/>
                  </a:moveTo>
                  <a:cubicBezTo>
                    <a:pt x="974990" y="1988082"/>
                    <a:pt x="563437" y="2112201"/>
                    <a:pt x="262939" y="1927111"/>
                  </a:cubicBezTo>
                  <a:cubicBezTo>
                    <a:pt x="-37560" y="1742021"/>
                    <a:pt x="-113773" y="1319581"/>
                    <a:pt x="210679" y="788264"/>
                  </a:cubicBezTo>
                  <a:cubicBezTo>
                    <a:pt x="537308" y="256948"/>
                    <a:pt x="1443158" y="0"/>
                    <a:pt x="1443158" y="0"/>
                  </a:cubicBezTo>
                  <a:cubicBezTo>
                    <a:pt x="1443158" y="0"/>
                    <a:pt x="1628248" y="925449"/>
                    <a:pt x="1301619" y="1456765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1D20E37-82AA-4507-9954-E48B135C7407}"/>
                </a:ext>
              </a:extLst>
            </p:cNvPr>
            <p:cNvSpPr/>
            <p:nvPr/>
          </p:nvSpPr>
          <p:spPr>
            <a:xfrm>
              <a:off x="10967694" y="6290550"/>
              <a:ext cx="1132314" cy="1698470"/>
            </a:xfrm>
            <a:custGeom>
              <a:avLst/>
              <a:gdLst>
                <a:gd name="connsiteX0" fmla="*/ 1147644 w 1132313"/>
                <a:gd name="connsiteY0" fmla="*/ 483499 h 1698470"/>
                <a:gd name="connsiteX1" fmla="*/ 1130224 w 1132313"/>
                <a:gd name="connsiteY1" fmla="*/ 472611 h 1698470"/>
                <a:gd name="connsiteX2" fmla="*/ 725205 w 1132313"/>
                <a:gd name="connsiteY2" fmla="*/ 570600 h 1698470"/>
                <a:gd name="connsiteX3" fmla="*/ 790531 w 1132313"/>
                <a:gd name="connsiteY3" fmla="*/ 466079 h 1698470"/>
                <a:gd name="connsiteX4" fmla="*/ 790531 w 1132313"/>
                <a:gd name="connsiteY4" fmla="*/ 466079 h 1698470"/>
                <a:gd name="connsiteX5" fmla="*/ 1062721 w 1132313"/>
                <a:gd name="connsiteY5" fmla="*/ 21864 h 1698470"/>
                <a:gd name="connsiteX6" fmla="*/ 1058366 w 1132313"/>
                <a:gd name="connsiteY6" fmla="*/ 2266 h 1698470"/>
                <a:gd name="connsiteX7" fmla="*/ 1038768 w 1132313"/>
                <a:gd name="connsiteY7" fmla="*/ 6621 h 1698470"/>
                <a:gd name="connsiteX8" fmla="*/ 786175 w 1132313"/>
                <a:gd name="connsiteY8" fmla="*/ 420351 h 1698470"/>
                <a:gd name="connsiteX9" fmla="*/ 688187 w 1132313"/>
                <a:gd name="connsiteY9" fmla="*/ 15331 h 1698470"/>
                <a:gd name="connsiteX10" fmla="*/ 670767 w 1132313"/>
                <a:gd name="connsiteY10" fmla="*/ 4443 h 1698470"/>
                <a:gd name="connsiteX11" fmla="*/ 659879 w 1132313"/>
                <a:gd name="connsiteY11" fmla="*/ 21864 h 1698470"/>
                <a:gd name="connsiteX12" fmla="*/ 764400 w 1132313"/>
                <a:gd name="connsiteY12" fmla="*/ 455191 h 1698470"/>
                <a:gd name="connsiteX13" fmla="*/ 570600 w 1132313"/>
                <a:gd name="connsiteY13" fmla="*/ 773110 h 1698470"/>
                <a:gd name="connsiteX14" fmla="*/ 472611 w 1132313"/>
                <a:gd name="connsiteY14" fmla="*/ 368090 h 1698470"/>
                <a:gd name="connsiteX15" fmla="*/ 455191 w 1132313"/>
                <a:gd name="connsiteY15" fmla="*/ 357202 h 1698470"/>
                <a:gd name="connsiteX16" fmla="*/ 444303 w 1132313"/>
                <a:gd name="connsiteY16" fmla="*/ 374623 h 1698470"/>
                <a:gd name="connsiteX17" fmla="*/ 548824 w 1132313"/>
                <a:gd name="connsiteY17" fmla="*/ 807951 h 1698470"/>
                <a:gd name="connsiteX18" fmla="*/ 468257 w 1132313"/>
                <a:gd name="connsiteY18" fmla="*/ 938602 h 1698470"/>
                <a:gd name="connsiteX19" fmla="*/ 468257 w 1132313"/>
                <a:gd name="connsiteY19" fmla="*/ 938602 h 1698470"/>
                <a:gd name="connsiteX20" fmla="*/ 352847 w 1132313"/>
                <a:gd name="connsiteY20" fmla="*/ 1125869 h 1698470"/>
                <a:gd name="connsiteX21" fmla="*/ 254858 w 1132313"/>
                <a:gd name="connsiteY21" fmla="*/ 720849 h 1698470"/>
                <a:gd name="connsiteX22" fmla="*/ 237438 w 1132313"/>
                <a:gd name="connsiteY22" fmla="*/ 709962 h 1698470"/>
                <a:gd name="connsiteX23" fmla="*/ 226551 w 1132313"/>
                <a:gd name="connsiteY23" fmla="*/ 727382 h 1698470"/>
                <a:gd name="connsiteX24" fmla="*/ 331072 w 1132313"/>
                <a:gd name="connsiteY24" fmla="*/ 1160710 h 1698470"/>
                <a:gd name="connsiteX25" fmla="*/ 2266 w 1132313"/>
                <a:gd name="connsiteY25" fmla="*/ 1689849 h 1698470"/>
                <a:gd name="connsiteX26" fmla="*/ 6621 w 1132313"/>
                <a:gd name="connsiteY26" fmla="*/ 1709446 h 1698470"/>
                <a:gd name="connsiteX27" fmla="*/ 15330 w 1132313"/>
                <a:gd name="connsiteY27" fmla="*/ 1711624 h 1698470"/>
                <a:gd name="connsiteX28" fmla="*/ 28396 w 1132313"/>
                <a:gd name="connsiteY28" fmla="*/ 1705091 h 1698470"/>
                <a:gd name="connsiteX29" fmla="*/ 270101 w 1132313"/>
                <a:gd name="connsiteY29" fmla="*/ 1313137 h 1698470"/>
                <a:gd name="connsiteX30" fmla="*/ 703430 w 1132313"/>
                <a:gd name="connsiteY30" fmla="*/ 1208615 h 1698470"/>
                <a:gd name="connsiteX31" fmla="*/ 714317 w 1132313"/>
                <a:gd name="connsiteY31" fmla="*/ 1191195 h 1698470"/>
                <a:gd name="connsiteX32" fmla="*/ 696897 w 1132313"/>
                <a:gd name="connsiteY32" fmla="*/ 1180308 h 1698470"/>
                <a:gd name="connsiteX33" fmla="*/ 291876 w 1132313"/>
                <a:gd name="connsiteY33" fmla="*/ 1278296 h 1698470"/>
                <a:gd name="connsiteX34" fmla="*/ 357202 w 1132313"/>
                <a:gd name="connsiteY34" fmla="*/ 1173775 h 1698470"/>
                <a:gd name="connsiteX35" fmla="*/ 357202 w 1132313"/>
                <a:gd name="connsiteY35" fmla="*/ 1173775 h 1698470"/>
                <a:gd name="connsiteX36" fmla="*/ 487854 w 1132313"/>
                <a:gd name="connsiteY36" fmla="*/ 962555 h 1698470"/>
                <a:gd name="connsiteX37" fmla="*/ 921182 w 1132313"/>
                <a:gd name="connsiteY37" fmla="*/ 858034 h 1698470"/>
                <a:gd name="connsiteX38" fmla="*/ 932070 w 1132313"/>
                <a:gd name="connsiteY38" fmla="*/ 840613 h 1698470"/>
                <a:gd name="connsiteX39" fmla="*/ 914650 w 1132313"/>
                <a:gd name="connsiteY39" fmla="*/ 829726 h 1698470"/>
                <a:gd name="connsiteX40" fmla="*/ 509629 w 1132313"/>
                <a:gd name="connsiteY40" fmla="*/ 927714 h 1698470"/>
                <a:gd name="connsiteX41" fmla="*/ 574955 w 1132313"/>
                <a:gd name="connsiteY41" fmla="*/ 823193 h 1698470"/>
                <a:gd name="connsiteX42" fmla="*/ 574955 w 1132313"/>
                <a:gd name="connsiteY42" fmla="*/ 823193 h 1698470"/>
                <a:gd name="connsiteX43" fmla="*/ 705607 w 1132313"/>
                <a:gd name="connsiteY43" fmla="*/ 611973 h 1698470"/>
                <a:gd name="connsiteX44" fmla="*/ 1138935 w 1132313"/>
                <a:gd name="connsiteY44" fmla="*/ 507452 h 1698470"/>
                <a:gd name="connsiteX45" fmla="*/ 1147644 w 1132313"/>
                <a:gd name="connsiteY45" fmla="*/ 483499 h 169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32313" h="1698470">
                  <a:moveTo>
                    <a:pt x="1147644" y="483499"/>
                  </a:moveTo>
                  <a:cubicBezTo>
                    <a:pt x="1145467" y="474789"/>
                    <a:pt x="1136757" y="470434"/>
                    <a:pt x="1130224" y="472611"/>
                  </a:cubicBezTo>
                  <a:lnTo>
                    <a:pt x="725205" y="570600"/>
                  </a:lnTo>
                  <a:lnTo>
                    <a:pt x="790531" y="466079"/>
                  </a:lnTo>
                  <a:cubicBezTo>
                    <a:pt x="790531" y="466079"/>
                    <a:pt x="790531" y="466079"/>
                    <a:pt x="790531" y="466079"/>
                  </a:cubicBezTo>
                  <a:lnTo>
                    <a:pt x="1062721" y="21864"/>
                  </a:lnTo>
                  <a:cubicBezTo>
                    <a:pt x="1067077" y="15331"/>
                    <a:pt x="1064898" y="6621"/>
                    <a:pt x="1058366" y="2266"/>
                  </a:cubicBezTo>
                  <a:cubicBezTo>
                    <a:pt x="1051834" y="-2089"/>
                    <a:pt x="1043123" y="88"/>
                    <a:pt x="1038768" y="6621"/>
                  </a:cubicBezTo>
                  <a:lnTo>
                    <a:pt x="786175" y="420351"/>
                  </a:lnTo>
                  <a:lnTo>
                    <a:pt x="688187" y="15331"/>
                  </a:lnTo>
                  <a:cubicBezTo>
                    <a:pt x="686010" y="6621"/>
                    <a:pt x="677299" y="2266"/>
                    <a:pt x="670767" y="4443"/>
                  </a:cubicBezTo>
                  <a:cubicBezTo>
                    <a:pt x="662056" y="6621"/>
                    <a:pt x="657701" y="15331"/>
                    <a:pt x="659879" y="21864"/>
                  </a:cubicBezTo>
                  <a:lnTo>
                    <a:pt x="764400" y="455191"/>
                  </a:lnTo>
                  <a:lnTo>
                    <a:pt x="570600" y="773110"/>
                  </a:lnTo>
                  <a:lnTo>
                    <a:pt x="472611" y="368090"/>
                  </a:lnTo>
                  <a:cubicBezTo>
                    <a:pt x="470434" y="359380"/>
                    <a:pt x="461723" y="355025"/>
                    <a:pt x="455191" y="357202"/>
                  </a:cubicBezTo>
                  <a:cubicBezTo>
                    <a:pt x="446482" y="359380"/>
                    <a:pt x="442126" y="368090"/>
                    <a:pt x="444303" y="374623"/>
                  </a:cubicBezTo>
                  <a:lnTo>
                    <a:pt x="548824" y="807951"/>
                  </a:lnTo>
                  <a:lnTo>
                    <a:pt x="468257" y="938602"/>
                  </a:lnTo>
                  <a:cubicBezTo>
                    <a:pt x="468257" y="938602"/>
                    <a:pt x="468257" y="938602"/>
                    <a:pt x="468257" y="938602"/>
                  </a:cubicBezTo>
                  <a:lnTo>
                    <a:pt x="352847" y="1125869"/>
                  </a:lnTo>
                  <a:lnTo>
                    <a:pt x="254858" y="720849"/>
                  </a:lnTo>
                  <a:cubicBezTo>
                    <a:pt x="252681" y="712139"/>
                    <a:pt x="243971" y="707784"/>
                    <a:pt x="237438" y="709962"/>
                  </a:cubicBezTo>
                  <a:cubicBezTo>
                    <a:pt x="228729" y="712139"/>
                    <a:pt x="224374" y="720849"/>
                    <a:pt x="226551" y="727382"/>
                  </a:cubicBezTo>
                  <a:lnTo>
                    <a:pt x="331072" y="1160710"/>
                  </a:lnTo>
                  <a:lnTo>
                    <a:pt x="2266" y="1689849"/>
                  </a:lnTo>
                  <a:cubicBezTo>
                    <a:pt x="-2090" y="1696381"/>
                    <a:pt x="89" y="1705091"/>
                    <a:pt x="6621" y="1709446"/>
                  </a:cubicBezTo>
                  <a:cubicBezTo>
                    <a:pt x="8798" y="1711624"/>
                    <a:pt x="10976" y="1711624"/>
                    <a:pt x="15330" y="1711624"/>
                  </a:cubicBezTo>
                  <a:cubicBezTo>
                    <a:pt x="19686" y="1711624"/>
                    <a:pt x="26218" y="1709446"/>
                    <a:pt x="28396" y="1705091"/>
                  </a:cubicBezTo>
                  <a:lnTo>
                    <a:pt x="270101" y="1313137"/>
                  </a:lnTo>
                  <a:lnTo>
                    <a:pt x="703430" y="1208615"/>
                  </a:lnTo>
                  <a:cubicBezTo>
                    <a:pt x="712139" y="1206438"/>
                    <a:pt x="716494" y="1197728"/>
                    <a:pt x="714317" y="1191195"/>
                  </a:cubicBezTo>
                  <a:cubicBezTo>
                    <a:pt x="712139" y="1184663"/>
                    <a:pt x="703430" y="1178130"/>
                    <a:pt x="696897" y="1180308"/>
                  </a:cubicBezTo>
                  <a:lnTo>
                    <a:pt x="291876" y="1278296"/>
                  </a:lnTo>
                  <a:lnTo>
                    <a:pt x="357202" y="1173775"/>
                  </a:lnTo>
                  <a:cubicBezTo>
                    <a:pt x="357202" y="1173775"/>
                    <a:pt x="357202" y="1173775"/>
                    <a:pt x="357202" y="1173775"/>
                  </a:cubicBezTo>
                  <a:lnTo>
                    <a:pt x="487854" y="962555"/>
                  </a:lnTo>
                  <a:lnTo>
                    <a:pt x="921182" y="858034"/>
                  </a:lnTo>
                  <a:cubicBezTo>
                    <a:pt x="929891" y="855856"/>
                    <a:pt x="934247" y="847146"/>
                    <a:pt x="932070" y="840613"/>
                  </a:cubicBezTo>
                  <a:cubicBezTo>
                    <a:pt x="929891" y="831903"/>
                    <a:pt x="921182" y="827548"/>
                    <a:pt x="914650" y="829726"/>
                  </a:cubicBezTo>
                  <a:lnTo>
                    <a:pt x="509629" y="927714"/>
                  </a:lnTo>
                  <a:lnTo>
                    <a:pt x="574955" y="823193"/>
                  </a:lnTo>
                  <a:cubicBezTo>
                    <a:pt x="574955" y="823193"/>
                    <a:pt x="574955" y="823193"/>
                    <a:pt x="574955" y="823193"/>
                  </a:cubicBezTo>
                  <a:lnTo>
                    <a:pt x="705607" y="611973"/>
                  </a:lnTo>
                  <a:lnTo>
                    <a:pt x="1138935" y="507452"/>
                  </a:lnTo>
                  <a:cubicBezTo>
                    <a:pt x="1143290" y="498742"/>
                    <a:pt x="1147644" y="490032"/>
                    <a:pt x="1147644" y="4834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C007FA-734A-4027-8E50-C0D228FDBCFA}"/>
              </a:ext>
            </a:extLst>
          </p:cNvPr>
          <p:cNvGrpSpPr/>
          <p:nvPr/>
        </p:nvGrpSpPr>
        <p:grpSpPr>
          <a:xfrm rot="723471">
            <a:off x="-245718" y="6263372"/>
            <a:ext cx="1763796" cy="1720246"/>
            <a:chOff x="-309627" y="6497504"/>
            <a:chExt cx="1763796" cy="172024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CBE2182-1D1D-4F8E-80CB-6A879D91E75E}"/>
                </a:ext>
              </a:extLst>
            </p:cNvPr>
            <p:cNvSpPr/>
            <p:nvPr/>
          </p:nvSpPr>
          <p:spPr>
            <a:xfrm>
              <a:off x="-309627" y="6497504"/>
              <a:ext cx="1763796" cy="1720246"/>
            </a:xfrm>
            <a:custGeom>
              <a:avLst/>
              <a:gdLst>
                <a:gd name="connsiteX0" fmla="*/ 1391439 w 1763796"/>
                <a:gd name="connsiteY0" fmla="*/ 450748 h 1720245"/>
                <a:gd name="connsiteX1" fmla="*/ 1628790 w 1763796"/>
                <a:gd name="connsiteY1" fmla="*/ 1565641 h 1720245"/>
                <a:gd name="connsiteX2" fmla="*/ 505186 w 1763796"/>
                <a:gd name="connsiteY2" fmla="*/ 1371842 h 1720245"/>
                <a:gd name="connsiteX3" fmla="*/ 0 w 1763796"/>
                <a:gd name="connsiteY3" fmla="*/ 0 h 1720245"/>
                <a:gd name="connsiteX4" fmla="*/ 1391439 w 1763796"/>
                <a:gd name="connsiteY4" fmla="*/ 450748 h 172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796" h="1720245">
                  <a:moveTo>
                    <a:pt x="1391439" y="450748"/>
                  </a:moveTo>
                  <a:cubicBezTo>
                    <a:pt x="1842187" y="884075"/>
                    <a:pt x="1872673" y="1310871"/>
                    <a:pt x="1628790" y="1565641"/>
                  </a:cubicBezTo>
                  <a:cubicBezTo>
                    <a:pt x="1384907" y="1820412"/>
                    <a:pt x="955934" y="1805169"/>
                    <a:pt x="505186" y="1371842"/>
                  </a:cubicBezTo>
                  <a:cubicBezTo>
                    <a:pt x="56616" y="940691"/>
                    <a:pt x="0" y="0"/>
                    <a:pt x="0" y="0"/>
                  </a:cubicBezTo>
                  <a:cubicBezTo>
                    <a:pt x="0" y="0"/>
                    <a:pt x="940691" y="19598"/>
                    <a:pt x="1391439" y="450748"/>
                  </a:cubicBezTo>
                  <a:close/>
                </a:path>
              </a:pathLst>
            </a:custGeom>
            <a:solidFill>
              <a:schemeClr val="accent1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2B2475C-0B37-429F-9B75-A96F19F119E8}"/>
                </a:ext>
              </a:extLst>
            </p:cNvPr>
            <p:cNvSpPr/>
            <p:nvPr/>
          </p:nvSpPr>
          <p:spPr>
            <a:xfrm>
              <a:off x="-72277" y="6801813"/>
              <a:ext cx="1524268" cy="1393617"/>
            </a:xfrm>
            <a:custGeom>
              <a:avLst/>
              <a:gdLst>
                <a:gd name="connsiteX0" fmla="*/ 1530801 w 1524268"/>
                <a:gd name="connsiteY0" fmla="*/ 1372386 h 1393616"/>
                <a:gd name="connsiteX1" fmla="*/ 1199817 w 1524268"/>
                <a:gd name="connsiteY1" fmla="*/ 1054467 h 1393616"/>
                <a:gd name="connsiteX2" fmla="*/ 1191107 w 1524268"/>
                <a:gd name="connsiteY2" fmla="*/ 608074 h 1393616"/>
                <a:gd name="connsiteX3" fmla="*/ 1175864 w 1524268"/>
                <a:gd name="connsiteY3" fmla="*/ 592832 h 1393616"/>
                <a:gd name="connsiteX4" fmla="*/ 1160622 w 1524268"/>
                <a:gd name="connsiteY4" fmla="*/ 608074 h 1393616"/>
                <a:gd name="connsiteX5" fmla="*/ 1169332 w 1524268"/>
                <a:gd name="connsiteY5" fmla="*/ 1023982 h 1393616"/>
                <a:gd name="connsiteX6" fmla="*/ 1080053 w 1524268"/>
                <a:gd name="connsiteY6" fmla="*/ 939058 h 1393616"/>
                <a:gd name="connsiteX7" fmla="*/ 1080053 w 1524268"/>
                <a:gd name="connsiteY7" fmla="*/ 939058 h 1393616"/>
                <a:gd name="connsiteX8" fmla="*/ 901496 w 1524268"/>
                <a:gd name="connsiteY8" fmla="*/ 767034 h 1393616"/>
                <a:gd name="connsiteX9" fmla="*/ 890608 w 1524268"/>
                <a:gd name="connsiteY9" fmla="*/ 320641 h 1393616"/>
                <a:gd name="connsiteX10" fmla="*/ 875366 w 1524268"/>
                <a:gd name="connsiteY10" fmla="*/ 305398 h 1393616"/>
                <a:gd name="connsiteX11" fmla="*/ 860123 w 1524268"/>
                <a:gd name="connsiteY11" fmla="*/ 320641 h 1393616"/>
                <a:gd name="connsiteX12" fmla="*/ 868833 w 1524268"/>
                <a:gd name="connsiteY12" fmla="*/ 736548 h 1393616"/>
                <a:gd name="connsiteX13" fmla="*/ 779554 w 1524268"/>
                <a:gd name="connsiteY13" fmla="*/ 651625 h 1393616"/>
                <a:gd name="connsiteX14" fmla="*/ 779554 w 1524268"/>
                <a:gd name="connsiteY14" fmla="*/ 651625 h 1393616"/>
                <a:gd name="connsiteX15" fmla="*/ 600997 w 1524268"/>
                <a:gd name="connsiteY15" fmla="*/ 479600 h 1393616"/>
                <a:gd name="connsiteX16" fmla="*/ 590110 w 1524268"/>
                <a:gd name="connsiteY16" fmla="*/ 33207 h 1393616"/>
                <a:gd name="connsiteX17" fmla="*/ 574867 w 1524268"/>
                <a:gd name="connsiteY17" fmla="*/ 17965 h 1393616"/>
                <a:gd name="connsiteX18" fmla="*/ 574867 w 1524268"/>
                <a:gd name="connsiteY18" fmla="*/ 17965 h 1393616"/>
                <a:gd name="connsiteX19" fmla="*/ 559624 w 1524268"/>
                <a:gd name="connsiteY19" fmla="*/ 33207 h 1393616"/>
                <a:gd name="connsiteX20" fmla="*/ 568334 w 1524268"/>
                <a:gd name="connsiteY20" fmla="*/ 451292 h 1393616"/>
                <a:gd name="connsiteX21" fmla="*/ 104521 w 1524268"/>
                <a:gd name="connsiteY21" fmla="*/ 4899 h 1393616"/>
                <a:gd name="connsiteX22" fmla="*/ 82746 w 1524268"/>
                <a:gd name="connsiteY22" fmla="*/ 4899 h 1393616"/>
                <a:gd name="connsiteX23" fmla="*/ 82746 w 1524268"/>
                <a:gd name="connsiteY23" fmla="*/ 26675 h 1393616"/>
                <a:gd name="connsiteX24" fmla="*/ 431150 w 1524268"/>
                <a:gd name="connsiteY24" fmla="*/ 362014 h 1393616"/>
                <a:gd name="connsiteX25" fmla="*/ 15243 w 1524268"/>
                <a:gd name="connsiteY25" fmla="*/ 370724 h 1393616"/>
                <a:gd name="connsiteX26" fmla="*/ 0 w 1524268"/>
                <a:gd name="connsiteY26" fmla="*/ 385967 h 1393616"/>
                <a:gd name="connsiteX27" fmla="*/ 15243 w 1524268"/>
                <a:gd name="connsiteY27" fmla="*/ 401209 h 1393616"/>
                <a:gd name="connsiteX28" fmla="*/ 15243 w 1524268"/>
                <a:gd name="connsiteY28" fmla="*/ 401209 h 1393616"/>
                <a:gd name="connsiteX29" fmla="*/ 461636 w 1524268"/>
                <a:gd name="connsiteY29" fmla="*/ 392499 h 1393616"/>
                <a:gd name="connsiteX30" fmla="*/ 729471 w 1524268"/>
                <a:gd name="connsiteY30" fmla="*/ 651625 h 1393616"/>
                <a:gd name="connsiteX31" fmla="*/ 313564 w 1524268"/>
                <a:gd name="connsiteY31" fmla="*/ 660335 h 1393616"/>
                <a:gd name="connsiteX32" fmla="*/ 298321 w 1524268"/>
                <a:gd name="connsiteY32" fmla="*/ 675578 h 1393616"/>
                <a:gd name="connsiteX33" fmla="*/ 313564 w 1524268"/>
                <a:gd name="connsiteY33" fmla="*/ 690820 h 1393616"/>
                <a:gd name="connsiteX34" fmla="*/ 313564 w 1524268"/>
                <a:gd name="connsiteY34" fmla="*/ 690820 h 1393616"/>
                <a:gd name="connsiteX35" fmla="*/ 759957 w 1524268"/>
                <a:gd name="connsiteY35" fmla="*/ 682110 h 1393616"/>
                <a:gd name="connsiteX36" fmla="*/ 871011 w 1524268"/>
                <a:gd name="connsiteY36" fmla="*/ 788809 h 1393616"/>
                <a:gd name="connsiteX37" fmla="*/ 871011 w 1524268"/>
                <a:gd name="connsiteY37" fmla="*/ 788809 h 1393616"/>
                <a:gd name="connsiteX38" fmla="*/ 1029970 w 1524268"/>
                <a:gd name="connsiteY38" fmla="*/ 941236 h 1393616"/>
                <a:gd name="connsiteX39" fmla="*/ 614062 w 1524268"/>
                <a:gd name="connsiteY39" fmla="*/ 949946 h 1393616"/>
                <a:gd name="connsiteX40" fmla="*/ 598820 w 1524268"/>
                <a:gd name="connsiteY40" fmla="*/ 965189 h 1393616"/>
                <a:gd name="connsiteX41" fmla="*/ 614062 w 1524268"/>
                <a:gd name="connsiteY41" fmla="*/ 980431 h 1393616"/>
                <a:gd name="connsiteX42" fmla="*/ 614062 w 1524268"/>
                <a:gd name="connsiteY42" fmla="*/ 980431 h 1393616"/>
                <a:gd name="connsiteX43" fmla="*/ 1060455 w 1524268"/>
                <a:gd name="connsiteY43" fmla="*/ 971721 h 1393616"/>
                <a:gd name="connsiteX44" fmla="*/ 1506848 w 1524268"/>
                <a:gd name="connsiteY44" fmla="*/ 1400694 h 1393616"/>
                <a:gd name="connsiteX45" fmla="*/ 1517736 w 1524268"/>
                <a:gd name="connsiteY45" fmla="*/ 1405049 h 1393616"/>
                <a:gd name="connsiteX46" fmla="*/ 1528624 w 1524268"/>
                <a:gd name="connsiteY46" fmla="*/ 1400694 h 1393616"/>
                <a:gd name="connsiteX47" fmla="*/ 1530801 w 1524268"/>
                <a:gd name="connsiteY47" fmla="*/ 1372386 h 139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24268" h="1393616">
                  <a:moveTo>
                    <a:pt x="1530801" y="1372386"/>
                  </a:moveTo>
                  <a:lnTo>
                    <a:pt x="1199817" y="1054467"/>
                  </a:lnTo>
                  <a:lnTo>
                    <a:pt x="1191107" y="608074"/>
                  </a:lnTo>
                  <a:cubicBezTo>
                    <a:pt x="1191107" y="599364"/>
                    <a:pt x="1184574" y="592832"/>
                    <a:pt x="1175864" y="592832"/>
                  </a:cubicBezTo>
                  <a:cubicBezTo>
                    <a:pt x="1167154" y="592832"/>
                    <a:pt x="1160622" y="599364"/>
                    <a:pt x="1160622" y="608074"/>
                  </a:cubicBezTo>
                  <a:lnTo>
                    <a:pt x="1169332" y="1023982"/>
                  </a:lnTo>
                  <a:lnTo>
                    <a:pt x="1080053" y="939058"/>
                  </a:lnTo>
                  <a:cubicBezTo>
                    <a:pt x="1080053" y="939058"/>
                    <a:pt x="1080053" y="939058"/>
                    <a:pt x="1080053" y="939058"/>
                  </a:cubicBezTo>
                  <a:lnTo>
                    <a:pt x="901496" y="767034"/>
                  </a:lnTo>
                  <a:lnTo>
                    <a:pt x="890608" y="320641"/>
                  </a:lnTo>
                  <a:cubicBezTo>
                    <a:pt x="890608" y="311931"/>
                    <a:pt x="884076" y="305398"/>
                    <a:pt x="875366" y="305398"/>
                  </a:cubicBezTo>
                  <a:cubicBezTo>
                    <a:pt x="866656" y="305398"/>
                    <a:pt x="860123" y="311931"/>
                    <a:pt x="860123" y="320641"/>
                  </a:cubicBezTo>
                  <a:lnTo>
                    <a:pt x="868833" y="736548"/>
                  </a:lnTo>
                  <a:lnTo>
                    <a:pt x="779554" y="651625"/>
                  </a:lnTo>
                  <a:cubicBezTo>
                    <a:pt x="779554" y="651625"/>
                    <a:pt x="779554" y="651625"/>
                    <a:pt x="779554" y="651625"/>
                  </a:cubicBezTo>
                  <a:lnTo>
                    <a:pt x="600997" y="479600"/>
                  </a:lnTo>
                  <a:lnTo>
                    <a:pt x="590110" y="33207"/>
                  </a:lnTo>
                  <a:cubicBezTo>
                    <a:pt x="590110" y="24497"/>
                    <a:pt x="583577" y="17965"/>
                    <a:pt x="574867" y="17965"/>
                  </a:cubicBezTo>
                  <a:cubicBezTo>
                    <a:pt x="574867" y="17965"/>
                    <a:pt x="574867" y="17965"/>
                    <a:pt x="574867" y="17965"/>
                  </a:cubicBezTo>
                  <a:cubicBezTo>
                    <a:pt x="566157" y="17965"/>
                    <a:pt x="559624" y="24497"/>
                    <a:pt x="559624" y="33207"/>
                  </a:cubicBezTo>
                  <a:lnTo>
                    <a:pt x="568334" y="451292"/>
                  </a:lnTo>
                  <a:lnTo>
                    <a:pt x="104521" y="4899"/>
                  </a:lnTo>
                  <a:cubicBezTo>
                    <a:pt x="97989" y="-1633"/>
                    <a:pt x="89279" y="-1633"/>
                    <a:pt x="82746" y="4899"/>
                  </a:cubicBezTo>
                  <a:cubicBezTo>
                    <a:pt x="76213" y="11432"/>
                    <a:pt x="76213" y="20142"/>
                    <a:pt x="82746" y="26675"/>
                  </a:cubicBezTo>
                  <a:lnTo>
                    <a:pt x="431150" y="362014"/>
                  </a:lnTo>
                  <a:lnTo>
                    <a:pt x="15243" y="370724"/>
                  </a:lnTo>
                  <a:cubicBezTo>
                    <a:pt x="6533" y="370724"/>
                    <a:pt x="0" y="377256"/>
                    <a:pt x="0" y="385967"/>
                  </a:cubicBezTo>
                  <a:cubicBezTo>
                    <a:pt x="0" y="394677"/>
                    <a:pt x="6533" y="401209"/>
                    <a:pt x="15243" y="401209"/>
                  </a:cubicBezTo>
                  <a:cubicBezTo>
                    <a:pt x="15243" y="401209"/>
                    <a:pt x="15243" y="401209"/>
                    <a:pt x="15243" y="401209"/>
                  </a:cubicBezTo>
                  <a:lnTo>
                    <a:pt x="461636" y="392499"/>
                  </a:lnTo>
                  <a:lnTo>
                    <a:pt x="729471" y="651625"/>
                  </a:lnTo>
                  <a:lnTo>
                    <a:pt x="313564" y="660335"/>
                  </a:lnTo>
                  <a:cubicBezTo>
                    <a:pt x="304854" y="660335"/>
                    <a:pt x="298321" y="666867"/>
                    <a:pt x="298321" y="675578"/>
                  </a:cubicBezTo>
                  <a:cubicBezTo>
                    <a:pt x="298321" y="684288"/>
                    <a:pt x="304854" y="690820"/>
                    <a:pt x="313564" y="690820"/>
                  </a:cubicBezTo>
                  <a:cubicBezTo>
                    <a:pt x="313564" y="690820"/>
                    <a:pt x="313564" y="690820"/>
                    <a:pt x="313564" y="690820"/>
                  </a:cubicBezTo>
                  <a:lnTo>
                    <a:pt x="759957" y="682110"/>
                  </a:lnTo>
                  <a:lnTo>
                    <a:pt x="871011" y="788809"/>
                  </a:lnTo>
                  <a:cubicBezTo>
                    <a:pt x="871011" y="788809"/>
                    <a:pt x="871011" y="788809"/>
                    <a:pt x="871011" y="788809"/>
                  </a:cubicBezTo>
                  <a:lnTo>
                    <a:pt x="1029970" y="941236"/>
                  </a:lnTo>
                  <a:lnTo>
                    <a:pt x="614062" y="949946"/>
                  </a:lnTo>
                  <a:cubicBezTo>
                    <a:pt x="605352" y="949946"/>
                    <a:pt x="598820" y="956478"/>
                    <a:pt x="598820" y="965189"/>
                  </a:cubicBezTo>
                  <a:cubicBezTo>
                    <a:pt x="598820" y="973899"/>
                    <a:pt x="605352" y="980431"/>
                    <a:pt x="614062" y="980431"/>
                  </a:cubicBezTo>
                  <a:cubicBezTo>
                    <a:pt x="614062" y="980431"/>
                    <a:pt x="614062" y="980431"/>
                    <a:pt x="614062" y="980431"/>
                  </a:cubicBezTo>
                  <a:lnTo>
                    <a:pt x="1060455" y="971721"/>
                  </a:lnTo>
                  <a:lnTo>
                    <a:pt x="1506848" y="1400694"/>
                  </a:lnTo>
                  <a:cubicBezTo>
                    <a:pt x="1509026" y="1402871"/>
                    <a:pt x="1513381" y="1405049"/>
                    <a:pt x="1517736" y="1405049"/>
                  </a:cubicBezTo>
                  <a:cubicBezTo>
                    <a:pt x="1522091" y="1405049"/>
                    <a:pt x="1526446" y="1402871"/>
                    <a:pt x="1528624" y="1400694"/>
                  </a:cubicBezTo>
                  <a:cubicBezTo>
                    <a:pt x="1535156" y="1387629"/>
                    <a:pt x="1535156" y="1378919"/>
                    <a:pt x="1530801" y="13723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6B85E8-B386-4544-983B-8FD18785ACE2}"/>
              </a:ext>
            </a:extLst>
          </p:cNvPr>
          <p:cNvGrpSpPr/>
          <p:nvPr/>
        </p:nvGrpSpPr>
        <p:grpSpPr>
          <a:xfrm>
            <a:off x="5007824" y="5742621"/>
            <a:ext cx="871010" cy="2113057"/>
            <a:chOff x="5096315" y="5919603"/>
            <a:chExt cx="871010" cy="211305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CA31186-E6C3-4423-9A5C-9B792F5ADC5C}"/>
                </a:ext>
              </a:extLst>
            </p:cNvPr>
            <p:cNvSpPr/>
            <p:nvPr/>
          </p:nvSpPr>
          <p:spPr>
            <a:xfrm>
              <a:off x="5179101" y="6551125"/>
              <a:ext cx="435505" cy="522606"/>
            </a:xfrm>
            <a:custGeom>
              <a:avLst/>
              <a:gdLst>
                <a:gd name="connsiteX0" fmla="*/ 442854 w 435505"/>
                <a:gd name="connsiteY0" fmla="*/ 538666 h 522606"/>
                <a:gd name="connsiteX1" fmla="*/ 431967 w 435505"/>
                <a:gd name="connsiteY1" fmla="*/ 529955 h 522606"/>
                <a:gd name="connsiteX2" fmla="*/ 7349 w 435505"/>
                <a:gd name="connsiteY2" fmla="*/ 20414 h 522606"/>
                <a:gd name="connsiteX3" fmla="*/ 817 w 435505"/>
                <a:gd name="connsiteY3" fmla="*/ 7349 h 522606"/>
                <a:gd name="connsiteX4" fmla="*/ 13882 w 435505"/>
                <a:gd name="connsiteY4" fmla="*/ 817 h 522606"/>
                <a:gd name="connsiteX5" fmla="*/ 453742 w 435505"/>
                <a:gd name="connsiteY5" fmla="*/ 527778 h 522606"/>
                <a:gd name="connsiteX6" fmla="*/ 442854 w 435505"/>
                <a:gd name="connsiteY6" fmla="*/ 538666 h 522606"/>
                <a:gd name="connsiteX7" fmla="*/ 442854 w 435505"/>
                <a:gd name="connsiteY7" fmla="*/ 538666 h 52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05" h="522606">
                  <a:moveTo>
                    <a:pt x="442854" y="538666"/>
                  </a:moveTo>
                  <a:cubicBezTo>
                    <a:pt x="438500" y="538666"/>
                    <a:pt x="434144" y="534311"/>
                    <a:pt x="431967" y="529955"/>
                  </a:cubicBezTo>
                  <a:cubicBezTo>
                    <a:pt x="377528" y="118403"/>
                    <a:pt x="11704" y="20414"/>
                    <a:pt x="7349" y="20414"/>
                  </a:cubicBezTo>
                  <a:cubicBezTo>
                    <a:pt x="817" y="18237"/>
                    <a:pt x="-1361" y="13882"/>
                    <a:pt x="817" y="7349"/>
                  </a:cubicBezTo>
                  <a:cubicBezTo>
                    <a:pt x="2994" y="817"/>
                    <a:pt x="7349" y="-1361"/>
                    <a:pt x="13882" y="817"/>
                  </a:cubicBezTo>
                  <a:cubicBezTo>
                    <a:pt x="18237" y="817"/>
                    <a:pt x="397126" y="100983"/>
                    <a:pt x="453742" y="527778"/>
                  </a:cubicBezTo>
                  <a:cubicBezTo>
                    <a:pt x="453742" y="532133"/>
                    <a:pt x="449387" y="536488"/>
                    <a:pt x="442854" y="538666"/>
                  </a:cubicBezTo>
                  <a:cubicBezTo>
                    <a:pt x="442854" y="536488"/>
                    <a:pt x="442854" y="538666"/>
                    <a:pt x="442854" y="538666"/>
                  </a:cubicBezTo>
                  <a:close/>
                </a:path>
              </a:pathLst>
            </a:custGeom>
            <a:solidFill>
              <a:srgbClr val="333C4B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9D2859-5874-4DB4-A980-10F71660A3EB}"/>
                </a:ext>
              </a:extLst>
            </p:cNvPr>
            <p:cNvSpPr/>
            <p:nvPr/>
          </p:nvSpPr>
          <p:spPr>
            <a:xfrm>
              <a:off x="5553096" y="6086698"/>
              <a:ext cx="174202" cy="653258"/>
            </a:xfrm>
            <a:custGeom>
              <a:avLst/>
              <a:gdLst>
                <a:gd name="connsiteX0" fmla="*/ 18776 w 174202"/>
                <a:gd name="connsiteY0" fmla="*/ 665576 h 653257"/>
                <a:gd name="connsiteX1" fmla="*/ 7889 w 174202"/>
                <a:gd name="connsiteY1" fmla="*/ 656866 h 653257"/>
                <a:gd name="connsiteX2" fmla="*/ 164670 w 174202"/>
                <a:gd name="connsiteY2" fmla="*/ 3608 h 653257"/>
                <a:gd name="connsiteX3" fmla="*/ 179913 w 174202"/>
                <a:gd name="connsiteY3" fmla="*/ 1430 h 653257"/>
                <a:gd name="connsiteX4" fmla="*/ 182091 w 174202"/>
                <a:gd name="connsiteY4" fmla="*/ 16673 h 653257"/>
                <a:gd name="connsiteX5" fmla="*/ 29664 w 174202"/>
                <a:gd name="connsiteY5" fmla="*/ 654688 h 653257"/>
                <a:gd name="connsiteX6" fmla="*/ 18776 w 174202"/>
                <a:gd name="connsiteY6" fmla="*/ 665576 h 653257"/>
                <a:gd name="connsiteX7" fmla="*/ 18776 w 174202"/>
                <a:gd name="connsiteY7" fmla="*/ 665576 h 6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02" h="653257">
                  <a:moveTo>
                    <a:pt x="18776" y="665576"/>
                  </a:moveTo>
                  <a:cubicBezTo>
                    <a:pt x="14421" y="665576"/>
                    <a:pt x="10066" y="661221"/>
                    <a:pt x="7889" y="656866"/>
                  </a:cubicBezTo>
                  <a:cubicBezTo>
                    <a:pt x="-42195" y="269266"/>
                    <a:pt x="162493" y="5785"/>
                    <a:pt x="164670" y="3608"/>
                  </a:cubicBezTo>
                  <a:cubicBezTo>
                    <a:pt x="169026" y="-747"/>
                    <a:pt x="175558" y="-747"/>
                    <a:pt x="179913" y="1430"/>
                  </a:cubicBezTo>
                  <a:cubicBezTo>
                    <a:pt x="184268" y="5785"/>
                    <a:pt x="184268" y="12318"/>
                    <a:pt x="182091" y="16673"/>
                  </a:cubicBezTo>
                  <a:cubicBezTo>
                    <a:pt x="179913" y="18851"/>
                    <a:pt x="-18242" y="275799"/>
                    <a:pt x="29664" y="654688"/>
                  </a:cubicBezTo>
                  <a:cubicBezTo>
                    <a:pt x="29664" y="659043"/>
                    <a:pt x="27486" y="665576"/>
                    <a:pt x="18776" y="665576"/>
                  </a:cubicBezTo>
                  <a:cubicBezTo>
                    <a:pt x="20954" y="665576"/>
                    <a:pt x="20954" y="665576"/>
                    <a:pt x="18776" y="665576"/>
                  </a:cubicBezTo>
                  <a:close/>
                </a:path>
              </a:pathLst>
            </a:custGeom>
            <a:solidFill>
              <a:srgbClr val="333C4B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BEB3E5-390C-4FB1-8268-492A853AA11C}"/>
                </a:ext>
              </a:extLst>
            </p:cNvPr>
            <p:cNvSpPr/>
            <p:nvPr/>
          </p:nvSpPr>
          <p:spPr>
            <a:xfrm>
              <a:off x="5231981" y="6055269"/>
              <a:ext cx="610759" cy="1977391"/>
            </a:xfrm>
            <a:custGeom>
              <a:avLst/>
              <a:gdLst>
                <a:gd name="connsiteX0" fmla="*/ 4551 w 610759"/>
                <a:gd name="connsiteY0" fmla="*/ 2374 h 1977391"/>
                <a:gd name="connsiteX1" fmla="*/ 19794 w 610759"/>
                <a:gd name="connsiteY1" fmla="*/ 4551 h 1977391"/>
                <a:gd name="connsiteX2" fmla="*/ 404435 w 610759"/>
                <a:gd name="connsiteY2" fmla="*/ 1068157 h 1977391"/>
                <a:gd name="connsiteX3" fmla="*/ 403443 w 610759"/>
                <a:gd name="connsiteY3" fmla="*/ 1165598 h 1977391"/>
                <a:gd name="connsiteX4" fmla="*/ 416717 w 610759"/>
                <a:gd name="connsiteY4" fmla="*/ 1109476 h 1977391"/>
                <a:gd name="connsiteX5" fmla="*/ 592485 w 610759"/>
                <a:gd name="connsiteY5" fmla="*/ 599016 h 1977391"/>
                <a:gd name="connsiteX6" fmla="*/ 605549 w 610759"/>
                <a:gd name="connsiteY6" fmla="*/ 594661 h 1977391"/>
                <a:gd name="connsiteX7" fmla="*/ 609905 w 610759"/>
                <a:gd name="connsiteY7" fmla="*/ 607726 h 1977391"/>
                <a:gd name="connsiteX8" fmla="*/ 406003 w 610759"/>
                <a:gd name="connsiteY8" fmla="*/ 1237678 h 1977391"/>
                <a:gd name="connsiteX9" fmla="*/ 394802 w 610759"/>
                <a:gd name="connsiteY9" fmla="*/ 1309621 h 1977391"/>
                <a:gd name="connsiteX10" fmla="*/ 392765 w 610759"/>
                <a:gd name="connsiteY10" fmla="*/ 1335452 h 1977391"/>
                <a:gd name="connsiteX11" fmla="*/ 217949 w 610759"/>
                <a:gd name="connsiteY11" fmla="*/ 1973036 h 1977391"/>
                <a:gd name="connsiteX12" fmla="*/ 207061 w 610759"/>
                <a:gd name="connsiteY12" fmla="*/ 1977391 h 1977391"/>
                <a:gd name="connsiteX13" fmla="*/ 202706 w 610759"/>
                <a:gd name="connsiteY13" fmla="*/ 1977391 h 1977391"/>
                <a:gd name="connsiteX14" fmla="*/ 198351 w 610759"/>
                <a:gd name="connsiteY14" fmla="*/ 1964326 h 1977391"/>
                <a:gd name="connsiteX15" fmla="*/ 354713 w 610759"/>
                <a:gd name="connsiteY15" fmla="*/ 1455742 h 1977391"/>
                <a:gd name="connsiteX16" fmla="*/ 369254 w 610759"/>
                <a:gd name="connsiteY16" fmla="*/ 1353496 h 1977391"/>
                <a:gd name="connsiteX17" fmla="*/ 368198 w 610759"/>
                <a:gd name="connsiteY17" fmla="*/ 1352440 h 1977391"/>
                <a:gd name="connsiteX18" fmla="*/ 372786 w 610759"/>
                <a:gd name="connsiteY18" fmla="*/ 1323875 h 1977391"/>
                <a:gd name="connsiteX19" fmla="*/ 382081 w 610759"/>
                <a:gd name="connsiteY19" fmla="*/ 1205730 h 1977391"/>
                <a:gd name="connsiteX20" fmla="*/ 2374 w 610759"/>
                <a:gd name="connsiteY20" fmla="*/ 17617 h 1977391"/>
                <a:gd name="connsiteX21" fmla="*/ 4551 w 610759"/>
                <a:gd name="connsiteY21" fmla="*/ 2374 h 197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0759" h="1977391">
                  <a:moveTo>
                    <a:pt x="4551" y="2374"/>
                  </a:moveTo>
                  <a:cubicBezTo>
                    <a:pt x="8906" y="-1981"/>
                    <a:pt x="15439" y="196"/>
                    <a:pt x="19794" y="4551"/>
                  </a:cubicBezTo>
                  <a:cubicBezTo>
                    <a:pt x="300831" y="367518"/>
                    <a:pt x="395980" y="741321"/>
                    <a:pt x="404435" y="1068157"/>
                  </a:cubicBezTo>
                  <a:lnTo>
                    <a:pt x="403443" y="1165598"/>
                  </a:lnTo>
                  <a:lnTo>
                    <a:pt x="416717" y="1109476"/>
                  </a:lnTo>
                  <a:cubicBezTo>
                    <a:pt x="483880" y="856645"/>
                    <a:pt x="590852" y="602283"/>
                    <a:pt x="592485" y="599016"/>
                  </a:cubicBezTo>
                  <a:cubicBezTo>
                    <a:pt x="594662" y="594661"/>
                    <a:pt x="601195" y="590306"/>
                    <a:pt x="605549" y="594661"/>
                  </a:cubicBezTo>
                  <a:cubicBezTo>
                    <a:pt x="609905" y="596838"/>
                    <a:pt x="612082" y="603371"/>
                    <a:pt x="609905" y="607726"/>
                  </a:cubicBezTo>
                  <a:cubicBezTo>
                    <a:pt x="607999" y="611537"/>
                    <a:pt x="462717" y="953783"/>
                    <a:pt x="406003" y="1237678"/>
                  </a:cubicBezTo>
                  <a:lnTo>
                    <a:pt x="394802" y="1309621"/>
                  </a:lnTo>
                  <a:lnTo>
                    <a:pt x="392765" y="1335452"/>
                  </a:lnTo>
                  <a:cubicBezTo>
                    <a:pt x="359778" y="1630731"/>
                    <a:pt x="268441" y="1862527"/>
                    <a:pt x="217949" y="1973036"/>
                  </a:cubicBezTo>
                  <a:cubicBezTo>
                    <a:pt x="213594" y="1975214"/>
                    <a:pt x="211417" y="1977391"/>
                    <a:pt x="207061" y="1977391"/>
                  </a:cubicBezTo>
                  <a:cubicBezTo>
                    <a:pt x="204884" y="1977391"/>
                    <a:pt x="204884" y="1977391"/>
                    <a:pt x="202706" y="1977391"/>
                  </a:cubicBezTo>
                  <a:cubicBezTo>
                    <a:pt x="198351" y="1975214"/>
                    <a:pt x="196174" y="1968681"/>
                    <a:pt x="198351" y="1964326"/>
                  </a:cubicBezTo>
                  <a:cubicBezTo>
                    <a:pt x="241630" y="1871237"/>
                    <a:pt x="314305" y="1689652"/>
                    <a:pt x="354713" y="1455742"/>
                  </a:cubicBezTo>
                  <a:lnTo>
                    <a:pt x="369254" y="1353496"/>
                  </a:lnTo>
                  <a:lnTo>
                    <a:pt x="368198" y="1352440"/>
                  </a:lnTo>
                  <a:lnTo>
                    <a:pt x="372786" y="1323875"/>
                  </a:lnTo>
                  <a:lnTo>
                    <a:pt x="382081" y="1205730"/>
                  </a:lnTo>
                  <a:cubicBezTo>
                    <a:pt x="398140" y="852699"/>
                    <a:pt x="320293" y="428081"/>
                    <a:pt x="2374" y="17617"/>
                  </a:cubicBezTo>
                  <a:cubicBezTo>
                    <a:pt x="-1981" y="13261"/>
                    <a:pt x="196" y="6729"/>
                    <a:pt x="4551" y="23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06214B7-5B5A-44A8-A35E-417F651F652A}"/>
                </a:ext>
              </a:extLst>
            </p:cNvPr>
            <p:cNvSpPr/>
            <p:nvPr/>
          </p:nvSpPr>
          <p:spPr>
            <a:xfrm>
              <a:off x="5096315" y="5919603"/>
              <a:ext cx="283078" cy="283078"/>
            </a:xfrm>
            <a:custGeom>
              <a:avLst/>
              <a:gdLst>
                <a:gd name="connsiteX0" fmla="*/ 292644 w 283078"/>
                <a:gd name="connsiteY0" fmla="*/ 161992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2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2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5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2561" y="7388"/>
                    <a:pt x="301354" y="81424"/>
                    <a:pt x="292644" y="161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5157EC6-A6C5-4378-B25B-71AD22CF4BA7}"/>
                </a:ext>
              </a:extLst>
            </p:cNvPr>
            <p:cNvSpPr/>
            <p:nvPr/>
          </p:nvSpPr>
          <p:spPr>
            <a:xfrm>
              <a:off x="5544886" y="6004527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4"/>
                    <a:pt x="161992" y="856"/>
                  </a:cubicBezTo>
                  <a:cubicBezTo>
                    <a:pt x="244739" y="9566"/>
                    <a:pt x="301355" y="81424"/>
                    <a:pt x="292644" y="161993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A3F5978-09EC-441D-8CAF-B4A987D18E95}"/>
                </a:ext>
              </a:extLst>
            </p:cNvPr>
            <p:cNvSpPr/>
            <p:nvPr/>
          </p:nvSpPr>
          <p:spPr>
            <a:xfrm>
              <a:off x="5684247" y="6533666"/>
              <a:ext cx="283078" cy="283078"/>
            </a:xfrm>
            <a:custGeom>
              <a:avLst/>
              <a:gdLst>
                <a:gd name="connsiteX0" fmla="*/ 292645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3 w 283078"/>
                <a:gd name="connsiteY3" fmla="*/ 856 h 283078"/>
                <a:gd name="connsiteX4" fmla="*/ 292645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5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3" y="856"/>
                  </a:cubicBezTo>
                  <a:cubicBezTo>
                    <a:pt x="242561" y="9566"/>
                    <a:pt x="301355" y="81424"/>
                    <a:pt x="292645" y="161993"/>
                  </a:cubicBezTo>
                  <a:close/>
                </a:path>
              </a:pathLst>
            </a:custGeom>
            <a:solidFill>
              <a:schemeClr val="accent3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47168B4-11B3-4EA8-9F99-372344E1BFB6}"/>
                </a:ext>
              </a:extLst>
            </p:cNvPr>
            <p:cNvSpPr/>
            <p:nvPr/>
          </p:nvSpPr>
          <p:spPr>
            <a:xfrm>
              <a:off x="5100670" y="6435677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2561" y="9566"/>
                    <a:pt x="301354" y="81424"/>
                    <a:pt x="292644" y="161993"/>
                  </a:cubicBezTo>
                  <a:close/>
                </a:path>
              </a:pathLst>
            </a:custGeom>
            <a:solidFill>
              <a:schemeClr val="accent2"/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F916EFC-C783-434A-9A4D-87109D34A6FF}"/>
                </a:ext>
              </a:extLst>
            </p:cNvPr>
            <p:cNvSpPr/>
            <p:nvPr/>
          </p:nvSpPr>
          <p:spPr>
            <a:xfrm>
              <a:off x="5229144" y="7054095"/>
              <a:ext cx="283078" cy="283078"/>
            </a:xfrm>
            <a:custGeom>
              <a:avLst/>
              <a:gdLst>
                <a:gd name="connsiteX0" fmla="*/ 292644 w 283078"/>
                <a:gd name="connsiteY0" fmla="*/ 161993 h 283078"/>
                <a:gd name="connsiteX1" fmla="*/ 131507 w 283078"/>
                <a:gd name="connsiteY1" fmla="*/ 292644 h 283078"/>
                <a:gd name="connsiteX2" fmla="*/ 856 w 283078"/>
                <a:gd name="connsiteY2" fmla="*/ 131507 h 283078"/>
                <a:gd name="connsiteX3" fmla="*/ 161992 w 283078"/>
                <a:gd name="connsiteY3" fmla="*/ 856 h 283078"/>
                <a:gd name="connsiteX4" fmla="*/ 292644 w 283078"/>
                <a:gd name="connsiteY4" fmla="*/ 161993 h 2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78" h="283078">
                  <a:moveTo>
                    <a:pt x="292644" y="161993"/>
                  </a:moveTo>
                  <a:cubicBezTo>
                    <a:pt x="283934" y="242561"/>
                    <a:pt x="212076" y="301354"/>
                    <a:pt x="131507" y="292644"/>
                  </a:cubicBezTo>
                  <a:cubicBezTo>
                    <a:pt x="50939" y="283934"/>
                    <a:pt x="-7854" y="212076"/>
                    <a:pt x="856" y="131507"/>
                  </a:cubicBezTo>
                  <a:cubicBezTo>
                    <a:pt x="9566" y="50939"/>
                    <a:pt x="81424" y="-7855"/>
                    <a:pt x="161992" y="856"/>
                  </a:cubicBezTo>
                  <a:cubicBezTo>
                    <a:pt x="244739" y="9566"/>
                    <a:pt x="301355" y="81424"/>
                    <a:pt x="292644" y="1619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1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0E8C2BF-6ED9-4849-8442-C7AF977EAE80}"/>
              </a:ext>
            </a:extLst>
          </p:cNvPr>
          <p:cNvSpPr/>
          <p:nvPr/>
        </p:nvSpPr>
        <p:spPr>
          <a:xfrm>
            <a:off x="3547093" y="2189935"/>
            <a:ext cx="5099402" cy="1682321"/>
          </a:xfrm>
          <a:custGeom>
            <a:avLst/>
            <a:gdLst/>
            <a:ahLst/>
            <a:cxnLst/>
            <a:rect l="l" t="t" r="r" b="b"/>
            <a:pathLst>
              <a:path w="1428369" h="471227">
                <a:moveTo>
                  <a:pt x="1259510" y="273101"/>
                </a:moveTo>
                <a:cubicBezTo>
                  <a:pt x="1254747" y="284747"/>
                  <a:pt x="1250556" y="296355"/>
                  <a:pt x="1246937" y="307925"/>
                </a:cubicBezTo>
                <a:cubicBezTo>
                  <a:pt x="1245127" y="313710"/>
                  <a:pt x="1243289" y="319847"/>
                  <a:pt x="1241422" y="326337"/>
                </a:cubicBezTo>
                <a:lnTo>
                  <a:pt x="1235899" y="346271"/>
                </a:lnTo>
                <a:lnTo>
                  <a:pt x="1237716" y="352959"/>
                </a:lnTo>
                <a:cubicBezTo>
                  <a:pt x="1235908" y="358724"/>
                  <a:pt x="1233544" y="364867"/>
                  <a:pt x="1230624" y="371388"/>
                </a:cubicBezTo>
                <a:lnTo>
                  <a:pt x="1228455" y="375693"/>
                </a:lnTo>
                <a:lnTo>
                  <a:pt x="1253707" y="387074"/>
                </a:lnTo>
                <a:cubicBezTo>
                  <a:pt x="1267314" y="392748"/>
                  <a:pt x="1279408" y="395804"/>
                  <a:pt x="1289990" y="396241"/>
                </a:cubicBezTo>
                <a:cubicBezTo>
                  <a:pt x="1293482" y="392177"/>
                  <a:pt x="1296555" y="386893"/>
                  <a:pt x="1299210" y="380391"/>
                </a:cubicBezTo>
                <a:cubicBezTo>
                  <a:pt x="1301864" y="373889"/>
                  <a:pt x="1303261" y="366777"/>
                  <a:pt x="1303401" y="359055"/>
                </a:cubicBezTo>
                <a:cubicBezTo>
                  <a:pt x="1302906" y="340043"/>
                  <a:pt x="1298257" y="323660"/>
                  <a:pt x="1289456" y="309906"/>
                </a:cubicBezTo>
                <a:cubicBezTo>
                  <a:pt x="1280655" y="296152"/>
                  <a:pt x="1270673" y="283884"/>
                  <a:pt x="1259510" y="273101"/>
                </a:cubicBezTo>
                <a:close/>
                <a:moveTo>
                  <a:pt x="335889" y="0"/>
                </a:moveTo>
                <a:cubicBezTo>
                  <a:pt x="337794" y="267"/>
                  <a:pt x="339471" y="2477"/>
                  <a:pt x="340919" y="6630"/>
                </a:cubicBezTo>
                <a:cubicBezTo>
                  <a:pt x="342366" y="10783"/>
                  <a:pt x="343128" y="15279"/>
                  <a:pt x="343205" y="20117"/>
                </a:cubicBezTo>
                <a:lnTo>
                  <a:pt x="341710" y="25559"/>
                </a:lnTo>
                <a:lnTo>
                  <a:pt x="351729" y="27128"/>
                </a:lnTo>
                <a:cubicBezTo>
                  <a:pt x="355730" y="28448"/>
                  <a:pt x="359188" y="30379"/>
                  <a:pt x="362102" y="32919"/>
                </a:cubicBezTo>
                <a:cubicBezTo>
                  <a:pt x="367931" y="37999"/>
                  <a:pt x="370903" y="44298"/>
                  <a:pt x="371018" y="51816"/>
                </a:cubicBezTo>
                <a:lnTo>
                  <a:pt x="371018" y="251765"/>
                </a:lnTo>
                <a:cubicBezTo>
                  <a:pt x="379196" y="234316"/>
                  <a:pt x="388899" y="219990"/>
                  <a:pt x="400126" y="208789"/>
                </a:cubicBezTo>
                <a:cubicBezTo>
                  <a:pt x="411353" y="197587"/>
                  <a:pt x="424408" y="191796"/>
                  <a:pt x="439293" y="191415"/>
                </a:cubicBezTo>
                <a:cubicBezTo>
                  <a:pt x="459270" y="192228"/>
                  <a:pt x="472808" y="198984"/>
                  <a:pt x="479907" y="211684"/>
                </a:cubicBezTo>
                <a:cubicBezTo>
                  <a:pt x="487007" y="224384"/>
                  <a:pt x="490334" y="238151"/>
                  <a:pt x="489890" y="252985"/>
                </a:cubicBezTo>
                <a:lnTo>
                  <a:pt x="489890" y="379172"/>
                </a:lnTo>
                <a:cubicBezTo>
                  <a:pt x="489559" y="382740"/>
                  <a:pt x="490220" y="388100"/>
                  <a:pt x="491871" y="395250"/>
                </a:cubicBezTo>
                <a:cubicBezTo>
                  <a:pt x="493522" y="402400"/>
                  <a:pt x="498145" y="406388"/>
                  <a:pt x="505739" y="407213"/>
                </a:cubicBezTo>
                <a:cubicBezTo>
                  <a:pt x="513818" y="406897"/>
                  <a:pt x="520554" y="403195"/>
                  <a:pt x="525946" y="396105"/>
                </a:cubicBezTo>
                <a:cubicBezTo>
                  <a:pt x="531339" y="389016"/>
                  <a:pt x="535681" y="380436"/>
                  <a:pt x="538974" y="370366"/>
                </a:cubicBezTo>
                <a:lnTo>
                  <a:pt x="542932" y="355286"/>
                </a:lnTo>
                <a:lnTo>
                  <a:pt x="544476" y="330746"/>
                </a:lnTo>
                <a:cubicBezTo>
                  <a:pt x="547267" y="306998"/>
                  <a:pt x="553779" y="285962"/>
                  <a:pt x="564012" y="267638"/>
                </a:cubicBezTo>
                <a:cubicBezTo>
                  <a:pt x="577657" y="243205"/>
                  <a:pt x="595433" y="224427"/>
                  <a:pt x="617341" y="211306"/>
                </a:cubicBezTo>
                <a:cubicBezTo>
                  <a:pt x="639249" y="198184"/>
                  <a:pt x="662805" y="191554"/>
                  <a:pt x="688010" y="191415"/>
                </a:cubicBezTo>
                <a:cubicBezTo>
                  <a:pt x="696379" y="191491"/>
                  <a:pt x="703110" y="193777"/>
                  <a:pt x="708203" y="198273"/>
                </a:cubicBezTo>
                <a:cubicBezTo>
                  <a:pt x="713295" y="202769"/>
                  <a:pt x="715912" y="209017"/>
                  <a:pt x="716051" y="217018"/>
                </a:cubicBezTo>
                <a:cubicBezTo>
                  <a:pt x="716102" y="222136"/>
                  <a:pt x="715543" y="225768"/>
                  <a:pt x="714375" y="227915"/>
                </a:cubicBezTo>
                <a:cubicBezTo>
                  <a:pt x="713206" y="230061"/>
                  <a:pt x="711124" y="231102"/>
                  <a:pt x="708126" y="231039"/>
                </a:cubicBezTo>
                <a:cubicBezTo>
                  <a:pt x="705371" y="230988"/>
                  <a:pt x="702500" y="230785"/>
                  <a:pt x="699516" y="230429"/>
                </a:cubicBezTo>
                <a:cubicBezTo>
                  <a:pt x="696531" y="230074"/>
                  <a:pt x="693509" y="229871"/>
                  <a:pt x="690448" y="229820"/>
                </a:cubicBezTo>
                <a:cubicBezTo>
                  <a:pt x="674621" y="229767"/>
                  <a:pt x="659065" y="234275"/>
                  <a:pt x="643780" y="243344"/>
                </a:cubicBezTo>
                <a:cubicBezTo>
                  <a:pt x="628495" y="252413"/>
                  <a:pt x="615783" y="266358"/>
                  <a:pt x="605646" y="285180"/>
                </a:cubicBezTo>
                <a:cubicBezTo>
                  <a:pt x="595509" y="304003"/>
                  <a:pt x="590248" y="328018"/>
                  <a:pt x="589864" y="357226"/>
                </a:cubicBezTo>
                <a:cubicBezTo>
                  <a:pt x="589978" y="373177"/>
                  <a:pt x="593102" y="385471"/>
                  <a:pt x="599237" y="394107"/>
                </a:cubicBezTo>
                <a:cubicBezTo>
                  <a:pt x="605371" y="402743"/>
                  <a:pt x="613829" y="407112"/>
                  <a:pt x="624611" y="407213"/>
                </a:cubicBezTo>
                <a:cubicBezTo>
                  <a:pt x="632815" y="406959"/>
                  <a:pt x="639724" y="403810"/>
                  <a:pt x="645338" y="397765"/>
                </a:cubicBezTo>
                <a:cubicBezTo>
                  <a:pt x="650951" y="391719"/>
                  <a:pt x="655421" y="384303"/>
                  <a:pt x="658749" y="375514"/>
                </a:cubicBezTo>
                <a:lnTo>
                  <a:pt x="658749" y="281636"/>
                </a:lnTo>
                <a:cubicBezTo>
                  <a:pt x="658647" y="276022"/>
                  <a:pt x="658241" y="271857"/>
                  <a:pt x="657530" y="269139"/>
                </a:cubicBezTo>
                <a:cubicBezTo>
                  <a:pt x="656818" y="266421"/>
                  <a:pt x="656412" y="264084"/>
                  <a:pt x="656310" y="262129"/>
                </a:cubicBezTo>
                <a:cubicBezTo>
                  <a:pt x="656437" y="259030"/>
                  <a:pt x="658012" y="256541"/>
                  <a:pt x="661035" y="254661"/>
                </a:cubicBezTo>
                <a:cubicBezTo>
                  <a:pt x="664057" y="252781"/>
                  <a:pt x="667766" y="251816"/>
                  <a:pt x="672160" y="251765"/>
                </a:cubicBezTo>
                <a:cubicBezTo>
                  <a:pt x="682333" y="251969"/>
                  <a:pt x="690334" y="254610"/>
                  <a:pt x="696163" y="259690"/>
                </a:cubicBezTo>
                <a:cubicBezTo>
                  <a:pt x="701992" y="264770"/>
                  <a:pt x="704964" y="271069"/>
                  <a:pt x="705078" y="278588"/>
                </a:cubicBezTo>
                <a:lnTo>
                  <a:pt x="705078" y="379172"/>
                </a:lnTo>
                <a:cubicBezTo>
                  <a:pt x="705028" y="386208"/>
                  <a:pt x="706653" y="392558"/>
                  <a:pt x="709955" y="398222"/>
                </a:cubicBezTo>
                <a:cubicBezTo>
                  <a:pt x="713257" y="403886"/>
                  <a:pt x="718540" y="406883"/>
                  <a:pt x="725805" y="407213"/>
                </a:cubicBezTo>
                <a:cubicBezTo>
                  <a:pt x="733884" y="406897"/>
                  <a:pt x="740620" y="403195"/>
                  <a:pt x="746012" y="396105"/>
                </a:cubicBezTo>
                <a:cubicBezTo>
                  <a:pt x="751404" y="389016"/>
                  <a:pt x="755747" y="380436"/>
                  <a:pt x="759039" y="370366"/>
                </a:cubicBezTo>
                <a:cubicBezTo>
                  <a:pt x="762332" y="360297"/>
                  <a:pt x="764868" y="350633"/>
                  <a:pt x="766648" y="341377"/>
                </a:cubicBezTo>
                <a:cubicBezTo>
                  <a:pt x="767296" y="338195"/>
                  <a:pt x="768115" y="335442"/>
                  <a:pt x="769105" y="333118"/>
                </a:cubicBezTo>
                <a:lnTo>
                  <a:pt x="772363" y="327805"/>
                </a:lnTo>
                <a:lnTo>
                  <a:pt x="772363" y="227381"/>
                </a:lnTo>
                <a:cubicBezTo>
                  <a:pt x="772261" y="221768"/>
                  <a:pt x="771855" y="217602"/>
                  <a:pt x="771144" y="214885"/>
                </a:cubicBezTo>
                <a:cubicBezTo>
                  <a:pt x="770433" y="212167"/>
                  <a:pt x="770026" y="209830"/>
                  <a:pt x="769925" y="207874"/>
                </a:cubicBezTo>
                <a:cubicBezTo>
                  <a:pt x="770052" y="204775"/>
                  <a:pt x="771626" y="202286"/>
                  <a:pt x="774649" y="200407"/>
                </a:cubicBezTo>
                <a:cubicBezTo>
                  <a:pt x="777672" y="198527"/>
                  <a:pt x="781380" y="197562"/>
                  <a:pt x="785774" y="197511"/>
                </a:cubicBezTo>
                <a:cubicBezTo>
                  <a:pt x="795947" y="197714"/>
                  <a:pt x="803948" y="200356"/>
                  <a:pt x="809777" y="205436"/>
                </a:cubicBezTo>
                <a:cubicBezTo>
                  <a:pt x="815607" y="210516"/>
                  <a:pt x="818578" y="216815"/>
                  <a:pt x="818693" y="224333"/>
                </a:cubicBezTo>
                <a:lnTo>
                  <a:pt x="818693" y="251765"/>
                </a:lnTo>
                <a:cubicBezTo>
                  <a:pt x="826871" y="234316"/>
                  <a:pt x="836574" y="219990"/>
                  <a:pt x="847801" y="208789"/>
                </a:cubicBezTo>
                <a:cubicBezTo>
                  <a:pt x="859028" y="197587"/>
                  <a:pt x="872083" y="191796"/>
                  <a:pt x="886968" y="191415"/>
                </a:cubicBezTo>
                <a:cubicBezTo>
                  <a:pt x="906945" y="192228"/>
                  <a:pt x="920483" y="198984"/>
                  <a:pt x="927582" y="211684"/>
                </a:cubicBezTo>
                <a:cubicBezTo>
                  <a:pt x="934682" y="224384"/>
                  <a:pt x="938009" y="238151"/>
                  <a:pt x="937565" y="252985"/>
                </a:cubicBezTo>
                <a:lnTo>
                  <a:pt x="937565" y="379172"/>
                </a:lnTo>
                <a:cubicBezTo>
                  <a:pt x="937235" y="382740"/>
                  <a:pt x="937895" y="388100"/>
                  <a:pt x="939546" y="395250"/>
                </a:cubicBezTo>
                <a:cubicBezTo>
                  <a:pt x="941197" y="402400"/>
                  <a:pt x="945819" y="406388"/>
                  <a:pt x="953414" y="407213"/>
                </a:cubicBezTo>
                <a:cubicBezTo>
                  <a:pt x="961493" y="406897"/>
                  <a:pt x="968229" y="403195"/>
                  <a:pt x="973621" y="396105"/>
                </a:cubicBezTo>
                <a:cubicBezTo>
                  <a:pt x="979014" y="389016"/>
                  <a:pt x="983356" y="380436"/>
                  <a:pt x="986649" y="370366"/>
                </a:cubicBezTo>
                <a:lnTo>
                  <a:pt x="991438" y="352119"/>
                </a:lnTo>
                <a:lnTo>
                  <a:pt x="991438" y="54864"/>
                </a:lnTo>
                <a:cubicBezTo>
                  <a:pt x="991184" y="46432"/>
                  <a:pt x="990168" y="40894"/>
                  <a:pt x="988390" y="38253"/>
                </a:cubicBezTo>
                <a:cubicBezTo>
                  <a:pt x="986612" y="35611"/>
                  <a:pt x="985596" y="33427"/>
                  <a:pt x="985342" y="31700"/>
                </a:cubicBezTo>
                <a:cubicBezTo>
                  <a:pt x="985621" y="29553"/>
                  <a:pt x="987806" y="27902"/>
                  <a:pt x="991895" y="26747"/>
                </a:cubicBezTo>
                <a:cubicBezTo>
                  <a:pt x="995985" y="25591"/>
                  <a:pt x="1000303" y="25007"/>
                  <a:pt x="1004849" y="24994"/>
                </a:cubicBezTo>
                <a:cubicBezTo>
                  <a:pt x="1015022" y="25197"/>
                  <a:pt x="1023023" y="27839"/>
                  <a:pt x="1028852" y="32919"/>
                </a:cubicBezTo>
                <a:cubicBezTo>
                  <a:pt x="1034681" y="37999"/>
                  <a:pt x="1037653" y="44298"/>
                  <a:pt x="1037767" y="51816"/>
                </a:cubicBezTo>
                <a:lnTo>
                  <a:pt x="1037767" y="242012"/>
                </a:lnTo>
                <a:cubicBezTo>
                  <a:pt x="1047559" y="228169"/>
                  <a:pt x="1058456" y="216383"/>
                  <a:pt x="1070457" y="206655"/>
                </a:cubicBezTo>
                <a:cubicBezTo>
                  <a:pt x="1082459" y="196927"/>
                  <a:pt x="1095337" y="191847"/>
                  <a:pt x="1109091" y="191415"/>
                </a:cubicBezTo>
                <a:cubicBezTo>
                  <a:pt x="1127887" y="192025"/>
                  <a:pt x="1141654" y="198730"/>
                  <a:pt x="1150391" y="211532"/>
                </a:cubicBezTo>
                <a:cubicBezTo>
                  <a:pt x="1159129" y="224333"/>
                  <a:pt x="1163447" y="239573"/>
                  <a:pt x="1163345" y="257252"/>
                </a:cubicBezTo>
                <a:cubicBezTo>
                  <a:pt x="1162431" y="280823"/>
                  <a:pt x="1155725" y="301041"/>
                  <a:pt x="1143228" y="317907"/>
                </a:cubicBezTo>
                <a:cubicBezTo>
                  <a:pt x="1130732" y="334773"/>
                  <a:pt x="1117930" y="347676"/>
                  <a:pt x="1104823" y="356617"/>
                </a:cubicBezTo>
                <a:cubicBezTo>
                  <a:pt x="1107808" y="370193"/>
                  <a:pt x="1112812" y="381902"/>
                  <a:pt x="1119835" y="391745"/>
                </a:cubicBezTo>
                <a:cubicBezTo>
                  <a:pt x="1126858" y="401587"/>
                  <a:pt x="1136281" y="406743"/>
                  <a:pt x="1148105" y="407213"/>
                </a:cubicBezTo>
                <a:cubicBezTo>
                  <a:pt x="1157501" y="406905"/>
                  <a:pt x="1165938" y="403255"/>
                  <a:pt x="1173415" y="396263"/>
                </a:cubicBezTo>
                <a:lnTo>
                  <a:pt x="1175715" y="393666"/>
                </a:lnTo>
                <a:lnTo>
                  <a:pt x="1175588" y="393305"/>
                </a:lnTo>
                <a:cubicBezTo>
                  <a:pt x="1174403" y="384052"/>
                  <a:pt x="1175622" y="376391"/>
                  <a:pt x="1179246" y="370321"/>
                </a:cubicBezTo>
                <a:cubicBezTo>
                  <a:pt x="1182869" y="364252"/>
                  <a:pt x="1187069" y="361106"/>
                  <a:pt x="1191844" y="360884"/>
                </a:cubicBezTo>
                <a:lnTo>
                  <a:pt x="1195284" y="361844"/>
                </a:lnTo>
                <a:lnTo>
                  <a:pt x="1202360" y="341986"/>
                </a:lnTo>
                <a:lnTo>
                  <a:pt x="1202486" y="341580"/>
                </a:lnTo>
                <a:lnTo>
                  <a:pt x="1200378" y="334671"/>
                </a:lnTo>
                <a:cubicBezTo>
                  <a:pt x="1203604" y="321044"/>
                  <a:pt x="1207973" y="306083"/>
                  <a:pt x="1213485" y="289789"/>
                </a:cubicBezTo>
                <a:cubicBezTo>
                  <a:pt x="1218997" y="273495"/>
                  <a:pt x="1224585" y="257163"/>
                  <a:pt x="1230249" y="240793"/>
                </a:cubicBezTo>
                <a:cubicBezTo>
                  <a:pt x="1227175" y="236246"/>
                  <a:pt x="1224788" y="231623"/>
                  <a:pt x="1223086" y="226924"/>
                </a:cubicBezTo>
                <a:cubicBezTo>
                  <a:pt x="1221384" y="222225"/>
                  <a:pt x="1220521" y="217298"/>
                  <a:pt x="1220495" y="212141"/>
                </a:cubicBezTo>
                <a:cubicBezTo>
                  <a:pt x="1220830" y="205022"/>
                  <a:pt x="1224089" y="197789"/>
                  <a:pt x="1230271" y="190444"/>
                </a:cubicBezTo>
                <a:cubicBezTo>
                  <a:pt x="1236454" y="183099"/>
                  <a:pt x="1243551" y="176905"/>
                  <a:pt x="1251562" y="171863"/>
                </a:cubicBezTo>
                <a:cubicBezTo>
                  <a:pt x="1259574" y="166820"/>
                  <a:pt x="1266490" y="164194"/>
                  <a:pt x="1272311" y="163983"/>
                </a:cubicBezTo>
                <a:cubicBezTo>
                  <a:pt x="1279627" y="164097"/>
                  <a:pt x="1285113" y="166612"/>
                  <a:pt x="1288770" y="171527"/>
                </a:cubicBezTo>
                <a:cubicBezTo>
                  <a:pt x="1292428" y="176442"/>
                  <a:pt x="1294257" y="183071"/>
                  <a:pt x="1294257" y="191415"/>
                </a:cubicBezTo>
                <a:cubicBezTo>
                  <a:pt x="1293685" y="200648"/>
                  <a:pt x="1291323" y="209309"/>
                  <a:pt x="1287170" y="217399"/>
                </a:cubicBezTo>
                <a:cubicBezTo>
                  <a:pt x="1283017" y="225489"/>
                  <a:pt x="1280503" y="230645"/>
                  <a:pt x="1279627" y="232868"/>
                </a:cubicBezTo>
                <a:cubicBezTo>
                  <a:pt x="1289459" y="249334"/>
                  <a:pt x="1299393" y="263814"/>
                  <a:pt x="1309429" y="276307"/>
                </a:cubicBezTo>
                <a:cubicBezTo>
                  <a:pt x="1319465" y="288800"/>
                  <a:pt x="1327909" y="301700"/>
                  <a:pt x="1334761" y="315006"/>
                </a:cubicBezTo>
                <a:cubicBezTo>
                  <a:pt x="1341614" y="328312"/>
                  <a:pt x="1345181" y="344417"/>
                  <a:pt x="1345463" y="363322"/>
                </a:cubicBezTo>
                <a:cubicBezTo>
                  <a:pt x="1345451" y="367018"/>
                  <a:pt x="1345171" y="370752"/>
                  <a:pt x="1344625" y="374524"/>
                </a:cubicBezTo>
                <a:cubicBezTo>
                  <a:pt x="1344079" y="378295"/>
                  <a:pt x="1343342" y="381877"/>
                  <a:pt x="1342415" y="385268"/>
                </a:cubicBezTo>
                <a:cubicBezTo>
                  <a:pt x="1356614" y="381991"/>
                  <a:pt x="1367688" y="376352"/>
                  <a:pt x="1375639" y="368351"/>
                </a:cubicBezTo>
                <a:cubicBezTo>
                  <a:pt x="1383589" y="360350"/>
                  <a:pt x="1389177" y="351359"/>
                  <a:pt x="1392403" y="341377"/>
                </a:cubicBezTo>
                <a:cubicBezTo>
                  <a:pt x="1394511" y="335623"/>
                  <a:pt x="1396695" y="331432"/>
                  <a:pt x="1398956" y="328804"/>
                </a:cubicBezTo>
                <a:cubicBezTo>
                  <a:pt x="1401216" y="326175"/>
                  <a:pt x="1403705" y="324879"/>
                  <a:pt x="1406423" y="324917"/>
                </a:cubicBezTo>
                <a:cubicBezTo>
                  <a:pt x="1411872" y="325400"/>
                  <a:pt x="1416825" y="328397"/>
                  <a:pt x="1421282" y="333909"/>
                </a:cubicBezTo>
                <a:cubicBezTo>
                  <a:pt x="1425740" y="339421"/>
                  <a:pt x="1428102" y="344552"/>
                  <a:pt x="1428369" y="349301"/>
                </a:cubicBezTo>
                <a:cubicBezTo>
                  <a:pt x="1428077" y="355867"/>
                  <a:pt x="1425156" y="363767"/>
                  <a:pt x="1419606" y="373000"/>
                </a:cubicBezTo>
                <a:cubicBezTo>
                  <a:pt x="1414056" y="382232"/>
                  <a:pt x="1407630" y="389979"/>
                  <a:pt x="1400327" y="396241"/>
                </a:cubicBezTo>
                <a:cubicBezTo>
                  <a:pt x="1391018" y="403975"/>
                  <a:pt x="1379766" y="410452"/>
                  <a:pt x="1366571" y="415672"/>
                </a:cubicBezTo>
                <a:cubicBezTo>
                  <a:pt x="1353375" y="420891"/>
                  <a:pt x="1337399" y="424168"/>
                  <a:pt x="1318641" y="425501"/>
                </a:cubicBezTo>
                <a:cubicBezTo>
                  <a:pt x="1311313" y="432016"/>
                  <a:pt x="1302651" y="437274"/>
                  <a:pt x="1292657" y="441275"/>
                </a:cubicBezTo>
                <a:cubicBezTo>
                  <a:pt x="1282662" y="445275"/>
                  <a:pt x="1271409" y="447333"/>
                  <a:pt x="1258900" y="447447"/>
                </a:cubicBezTo>
                <a:cubicBezTo>
                  <a:pt x="1245667" y="447104"/>
                  <a:pt x="1232814" y="444285"/>
                  <a:pt x="1220343" y="438989"/>
                </a:cubicBezTo>
                <a:lnTo>
                  <a:pt x="1195055" y="423776"/>
                </a:lnTo>
                <a:lnTo>
                  <a:pt x="1188587" y="430265"/>
                </a:lnTo>
                <a:cubicBezTo>
                  <a:pt x="1175579" y="441163"/>
                  <a:pt x="1159849" y="446890"/>
                  <a:pt x="1141400" y="447447"/>
                </a:cubicBezTo>
                <a:cubicBezTo>
                  <a:pt x="1125253" y="447018"/>
                  <a:pt x="1111217" y="441780"/>
                  <a:pt x="1099292" y="431733"/>
                </a:cubicBezTo>
                <a:cubicBezTo>
                  <a:pt x="1087367" y="421686"/>
                  <a:pt x="1078118" y="409403"/>
                  <a:pt x="1071544" y="394886"/>
                </a:cubicBezTo>
                <a:cubicBezTo>
                  <a:pt x="1064970" y="380368"/>
                  <a:pt x="1061636" y="366190"/>
                  <a:pt x="1061542" y="352349"/>
                </a:cubicBezTo>
                <a:cubicBezTo>
                  <a:pt x="1062242" y="346272"/>
                  <a:pt x="1067141" y="339461"/>
                  <a:pt x="1076240" y="331916"/>
                </a:cubicBezTo>
                <a:cubicBezTo>
                  <a:pt x="1085339" y="324372"/>
                  <a:pt x="1094438" y="314761"/>
                  <a:pt x="1103537" y="303085"/>
                </a:cubicBezTo>
                <a:cubicBezTo>
                  <a:pt x="1112635" y="291408"/>
                  <a:pt x="1117535" y="276334"/>
                  <a:pt x="1118235" y="257861"/>
                </a:cubicBezTo>
                <a:cubicBezTo>
                  <a:pt x="1118146" y="250127"/>
                  <a:pt x="1116343" y="243955"/>
                  <a:pt x="1112825" y="239345"/>
                </a:cubicBezTo>
                <a:cubicBezTo>
                  <a:pt x="1109307" y="234735"/>
                  <a:pt x="1104608" y="232372"/>
                  <a:pt x="1098728" y="232258"/>
                </a:cubicBezTo>
                <a:cubicBezTo>
                  <a:pt x="1090968" y="231725"/>
                  <a:pt x="1081341" y="237668"/>
                  <a:pt x="1069848" y="250089"/>
                </a:cubicBezTo>
                <a:cubicBezTo>
                  <a:pt x="1058354" y="262510"/>
                  <a:pt x="1047661" y="284608"/>
                  <a:pt x="1037767" y="316383"/>
                </a:cubicBezTo>
                <a:lnTo>
                  <a:pt x="1037767" y="421234"/>
                </a:lnTo>
                <a:cubicBezTo>
                  <a:pt x="1038161" y="427394"/>
                  <a:pt x="1037526" y="433210"/>
                  <a:pt x="1035863" y="438684"/>
                </a:cubicBezTo>
                <a:cubicBezTo>
                  <a:pt x="1034199" y="444158"/>
                  <a:pt x="1029144" y="447079"/>
                  <a:pt x="1020699" y="447447"/>
                </a:cubicBezTo>
                <a:cubicBezTo>
                  <a:pt x="1014146" y="447739"/>
                  <a:pt x="1007745" y="446088"/>
                  <a:pt x="1001496" y="442494"/>
                </a:cubicBezTo>
                <a:cubicBezTo>
                  <a:pt x="998372" y="440697"/>
                  <a:pt x="995972" y="437976"/>
                  <a:pt x="994295" y="434331"/>
                </a:cubicBezTo>
                <a:lnTo>
                  <a:pt x="992355" y="425022"/>
                </a:lnTo>
                <a:lnTo>
                  <a:pt x="986039" y="431733"/>
                </a:lnTo>
                <a:cubicBezTo>
                  <a:pt x="974363" y="441780"/>
                  <a:pt x="959830" y="447018"/>
                  <a:pt x="942441" y="447447"/>
                </a:cubicBezTo>
                <a:cubicBezTo>
                  <a:pt x="926173" y="447002"/>
                  <a:pt x="913600" y="441338"/>
                  <a:pt x="904722" y="430454"/>
                </a:cubicBezTo>
                <a:cubicBezTo>
                  <a:pt x="895845" y="419570"/>
                  <a:pt x="891349" y="406134"/>
                  <a:pt x="891235" y="390145"/>
                </a:cubicBezTo>
                <a:lnTo>
                  <a:pt x="891235" y="266396"/>
                </a:lnTo>
                <a:cubicBezTo>
                  <a:pt x="891425" y="256680"/>
                  <a:pt x="890740" y="248527"/>
                  <a:pt x="889178" y="241936"/>
                </a:cubicBezTo>
                <a:cubicBezTo>
                  <a:pt x="887615" y="235344"/>
                  <a:pt x="884034" y="231915"/>
                  <a:pt x="878433" y="231649"/>
                </a:cubicBezTo>
                <a:cubicBezTo>
                  <a:pt x="872209" y="231998"/>
                  <a:pt x="864744" y="237124"/>
                  <a:pt x="856036" y="247024"/>
                </a:cubicBezTo>
                <a:cubicBezTo>
                  <a:pt x="847329" y="256924"/>
                  <a:pt x="839366" y="269500"/>
                  <a:pt x="832149" y="284751"/>
                </a:cubicBezTo>
                <a:cubicBezTo>
                  <a:pt x="824932" y="300003"/>
                  <a:pt x="820446" y="315830"/>
                  <a:pt x="818693" y="332233"/>
                </a:cubicBezTo>
                <a:lnTo>
                  <a:pt x="818693" y="421234"/>
                </a:lnTo>
                <a:cubicBezTo>
                  <a:pt x="819086" y="427394"/>
                  <a:pt x="818451" y="433210"/>
                  <a:pt x="816788" y="438684"/>
                </a:cubicBezTo>
                <a:cubicBezTo>
                  <a:pt x="815124" y="444158"/>
                  <a:pt x="810069" y="447079"/>
                  <a:pt x="801624" y="447447"/>
                </a:cubicBezTo>
                <a:cubicBezTo>
                  <a:pt x="795071" y="447739"/>
                  <a:pt x="788670" y="446088"/>
                  <a:pt x="782421" y="442494"/>
                </a:cubicBezTo>
                <a:cubicBezTo>
                  <a:pt x="776173" y="438900"/>
                  <a:pt x="772820" y="431610"/>
                  <a:pt x="772363" y="420625"/>
                </a:cubicBezTo>
                <a:lnTo>
                  <a:pt x="772363" y="416929"/>
                </a:lnTo>
                <a:lnTo>
                  <a:pt x="758430" y="431733"/>
                </a:lnTo>
                <a:cubicBezTo>
                  <a:pt x="746753" y="441780"/>
                  <a:pt x="732221" y="447018"/>
                  <a:pt x="714832" y="447447"/>
                </a:cubicBezTo>
                <a:cubicBezTo>
                  <a:pt x="704113" y="447320"/>
                  <a:pt x="694766" y="444983"/>
                  <a:pt x="686790" y="440437"/>
                </a:cubicBezTo>
                <a:cubicBezTo>
                  <a:pt x="678815" y="435890"/>
                  <a:pt x="672516" y="429896"/>
                  <a:pt x="667893" y="422453"/>
                </a:cubicBezTo>
                <a:cubicBezTo>
                  <a:pt x="661822" y="429629"/>
                  <a:pt x="654456" y="435547"/>
                  <a:pt x="645795" y="440208"/>
                </a:cubicBezTo>
                <a:cubicBezTo>
                  <a:pt x="637133" y="444869"/>
                  <a:pt x="627024" y="447282"/>
                  <a:pt x="615467" y="447447"/>
                </a:cubicBezTo>
                <a:cubicBezTo>
                  <a:pt x="591642" y="446850"/>
                  <a:pt x="573608" y="437985"/>
                  <a:pt x="561365" y="420853"/>
                </a:cubicBezTo>
                <a:lnTo>
                  <a:pt x="556541" y="410635"/>
                </a:lnTo>
                <a:lnTo>
                  <a:pt x="553898" y="414986"/>
                </a:lnTo>
                <a:cubicBezTo>
                  <a:pt x="549250" y="421127"/>
                  <a:pt x="544027" y="426709"/>
                  <a:pt x="538229" y="431733"/>
                </a:cubicBezTo>
                <a:cubicBezTo>
                  <a:pt x="526631" y="441780"/>
                  <a:pt x="512144" y="447018"/>
                  <a:pt x="494766" y="447447"/>
                </a:cubicBezTo>
                <a:cubicBezTo>
                  <a:pt x="478498" y="447002"/>
                  <a:pt x="465925" y="441338"/>
                  <a:pt x="457047" y="430454"/>
                </a:cubicBezTo>
                <a:cubicBezTo>
                  <a:pt x="448170" y="419570"/>
                  <a:pt x="443674" y="406134"/>
                  <a:pt x="443560" y="390145"/>
                </a:cubicBezTo>
                <a:lnTo>
                  <a:pt x="443560" y="266396"/>
                </a:lnTo>
                <a:cubicBezTo>
                  <a:pt x="443751" y="256680"/>
                  <a:pt x="443065" y="248527"/>
                  <a:pt x="441503" y="241936"/>
                </a:cubicBezTo>
                <a:cubicBezTo>
                  <a:pt x="439941" y="235344"/>
                  <a:pt x="436359" y="231915"/>
                  <a:pt x="430758" y="231649"/>
                </a:cubicBezTo>
                <a:cubicBezTo>
                  <a:pt x="424534" y="231998"/>
                  <a:pt x="417069" y="237124"/>
                  <a:pt x="408361" y="247024"/>
                </a:cubicBezTo>
                <a:cubicBezTo>
                  <a:pt x="399654" y="256924"/>
                  <a:pt x="391691" y="269500"/>
                  <a:pt x="384474" y="284751"/>
                </a:cubicBezTo>
                <a:cubicBezTo>
                  <a:pt x="377257" y="300003"/>
                  <a:pt x="372771" y="315830"/>
                  <a:pt x="371018" y="332233"/>
                </a:cubicBezTo>
                <a:lnTo>
                  <a:pt x="371018" y="421234"/>
                </a:lnTo>
                <a:cubicBezTo>
                  <a:pt x="371411" y="427394"/>
                  <a:pt x="370776" y="433210"/>
                  <a:pt x="369113" y="438684"/>
                </a:cubicBezTo>
                <a:cubicBezTo>
                  <a:pt x="367449" y="444158"/>
                  <a:pt x="362394" y="447079"/>
                  <a:pt x="353949" y="447447"/>
                </a:cubicBezTo>
                <a:cubicBezTo>
                  <a:pt x="347396" y="447739"/>
                  <a:pt x="340995" y="446088"/>
                  <a:pt x="334746" y="442494"/>
                </a:cubicBezTo>
                <a:cubicBezTo>
                  <a:pt x="328498" y="438900"/>
                  <a:pt x="325145" y="431610"/>
                  <a:pt x="324688" y="420625"/>
                </a:cubicBezTo>
                <a:lnTo>
                  <a:pt x="324688" y="54864"/>
                </a:lnTo>
                <a:lnTo>
                  <a:pt x="324338" y="51015"/>
                </a:lnTo>
                <a:lnTo>
                  <a:pt x="319430" y="52426"/>
                </a:lnTo>
                <a:cubicBezTo>
                  <a:pt x="314185" y="52388"/>
                  <a:pt x="303492" y="52159"/>
                  <a:pt x="287350" y="51740"/>
                </a:cubicBezTo>
                <a:cubicBezTo>
                  <a:pt x="271208" y="51321"/>
                  <a:pt x="255486" y="50940"/>
                  <a:pt x="240182" y="50597"/>
                </a:cubicBezTo>
                <a:lnTo>
                  <a:pt x="240182" y="396241"/>
                </a:lnTo>
                <a:cubicBezTo>
                  <a:pt x="240017" y="422834"/>
                  <a:pt x="236842" y="442037"/>
                  <a:pt x="230657" y="453848"/>
                </a:cubicBezTo>
                <a:cubicBezTo>
                  <a:pt x="224472" y="465659"/>
                  <a:pt x="216268" y="471450"/>
                  <a:pt x="206045" y="471221"/>
                </a:cubicBezTo>
                <a:cubicBezTo>
                  <a:pt x="197726" y="470472"/>
                  <a:pt x="189217" y="466027"/>
                  <a:pt x="180518" y="457886"/>
                </a:cubicBezTo>
                <a:cubicBezTo>
                  <a:pt x="171818" y="449746"/>
                  <a:pt x="167119" y="442405"/>
                  <a:pt x="166421" y="435865"/>
                </a:cubicBezTo>
                <a:cubicBezTo>
                  <a:pt x="166471" y="432270"/>
                  <a:pt x="167437" y="430772"/>
                  <a:pt x="169316" y="431369"/>
                </a:cubicBezTo>
                <a:cubicBezTo>
                  <a:pt x="171196" y="431966"/>
                  <a:pt x="173685" y="432448"/>
                  <a:pt x="176784" y="432817"/>
                </a:cubicBezTo>
                <a:cubicBezTo>
                  <a:pt x="182245" y="432905"/>
                  <a:pt x="186258" y="429375"/>
                  <a:pt x="188823" y="422225"/>
                </a:cubicBezTo>
                <a:cubicBezTo>
                  <a:pt x="191389" y="415075"/>
                  <a:pt x="192659" y="403772"/>
                  <a:pt x="192633" y="388316"/>
                </a:cubicBezTo>
                <a:lnTo>
                  <a:pt x="192633" y="51816"/>
                </a:lnTo>
                <a:cubicBezTo>
                  <a:pt x="167053" y="53611"/>
                  <a:pt x="143369" y="58895"/>
                  <a:pt x="121581" y="67666"/>
                </a:cubicBezTo>
                <a:cubicBezTo>
                  <a:pt x="99794" y="76437"/>
                  <a:pt x="82206" y="90120"/>
                  <a:pt x="68817" y="108712"/>
                </a:cubicBezTo>
                <a:cubicBezTo>
                  <a:pt x="55428" y="127305"/>
                  <a:pt x="48542" y="152231"/>
                  <a:pt x="48158" y="183490"/>
                </a:cubicBezTo>
                <a:cubicBezTo>
                  <a:pt x="48615" y="204356"/>
                  <a:pt x="52425" y="221450"/>
                  <a:pt x="59588" y="234773"/>
                </a:cubicBezTo>
                <a:cubicBezTo>
                  <a:pt x="66751" y="248095"/>
                  <a:pt x="74523" y="258636"/>
                  <a:pt x="82905" y="266396"/>
                </a:cubicBezTo>
                <a:cubicBezTo>
                  <a:pt x="86220" y="265570"/>
                  <a:pt x="88582" y="266002"/>
                  <a:pt x="89992" y="267691"/>
                </a:cubicBezTo>
                <a:cubicBezTo>
                  <a:pt x="91402" y="269380"/>
                  <a:pt x="92088" y="271793"/>
                  <a:pt x="92049" y="274930"/>
                </a:cubicBezTo>
                <a:cubicBezTo>
                  <a:pt x="91707" y="283363"/>
                  <a:pt x="88582" y="291339"/>
                  <a:pt x="82677" y="298857"/>
                </a:cubicBezTo>
                <a:cubicBezTo>
                  <a:pt x="76771" y="306375"/>
                  <a:pt x="70142" y="310389"/>
                  <a:pt x="62789" y="310897"/>
                </a:cubicBezTo>
                <a:cubicBezTo>
                  <a:pt x="61265" y="310922"/>
                  <a:pt x="59741" y="310719"/>
                  <a:pt x="58217" y="310287"/>
                </a:cubicBezTo>
                <a:cubicBezTo>
                  <a:pt x="56693" y="309855"/>
                  <a:pt x="55169" y="309042"/>
                  <a:pt x="53645" y="307849"/>
                </a:cubicBezTo>
                <a:cubicBezTo>
                  <a:pt x="47417" y="303480"/>
                  <a:pt x="40162" y="295623"/>
                  <a:pt x="31880" y="284277"/>
                </a:cubicBezTo>
                <a:cubicBezTo>
                  <a:pt x="23597" y="272932"/>
                  <a:pt x="16297" y="258708"/>
                  <a:pt x="9979" y="241605"/>
                </a:cubicBezTo>
                <a:cubicBezTo>
                  <a:pt x="3661" y="224503"/>
                  <a:pt x="335" y="205131"/>
                  <a:pt x="0" y="183490"/>
                </a:cubicBezTo>
                <a:cubicBezTo>
                  <a:pt x="354" y="144423"/>
                  <a:pt x="9874" y="111542"/>
                  <a:pt x="28561" y="84848"/>
                </a:cubicBezTo>
                <a:cubicBezTo>
                  <a:pt x="47248" y="58153"/>
                  <a:pt x="72979" y="37961"/>
                  <a:pt x="105754" y="24272"/>
                </a:cubicBezTo>
                <a:cubicBezTo>
                  <a:pt x="138530" y="10582"/>
                  <a:pt x="176227" y="3711"/>
                  <a:pt x="218846" y="3658"/>
                </a:cubicBezTo>
                <a:cubicBezTo>
                  <a:pt x="229108" y="3673"/>
                  <a:pt x="241435" y="3778"/>
                  <a:pt x="255829" y="3974"/>
                </a:cubicBezTo>
                <a:cubicBezTo>
                  <a:pt x="270222" y="4170"/>
                  <a:pt x="283633" y="4366"/>
                  <a:pt x="296062" y="4561"/>
                </a:cubicBezTo>
                <a:cubicBezTo>
                  <a:pt x="308491" y="4757"/>
                  <a:pt x="316890" y="4862"/>
                  <a:pt x="321259" y="4877"/>
                </a:cubicBezTo>
                <a:cubicBezTo>
                  <a:pt x="326288" y="4674"/>
                  <a:pt x="329793" y="3861"/>
                  <a:pt x="331775" y="2439"/>
                </a:cubicBezTo>
                <a:cubicBezTo>
                  <a:pt x="333756" y="1016"/>
                  <a:pt x="335127" y="204"/>
                  <a:pt x="33588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16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923017"/>
      </p:ext>
    </p:extLst>
  </p:cSld>
  <p:clrMapOvr>
    <a:masterClrMapping/>
  </p:clrMapOvr>
</p:sld>
</file>

<file path=ppt/theme/theme1.xml><?xml version="1.0" encoding="utf-8"?>
<a:theme xmlns:a="http://schemas.openxmlformats.org/drawingml/2006/main" name="Plant and Natural Presentation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0">
      <a:majorFont>
        <a:latin typeface="Grand Hotel"/>
        <a:ea typeface=""/>
        <a:cs typeface=""/>
      </a:majorFont>
      <a:minorFont>
        <a:latin typeface="Museo 5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 and Natural Presentation Template</Template>
  <TotalTime>0</TotalTime>
  <Words>643</Words>
  <Application>Microsoft Office PowerPoint</Application>
  <PresentationFormat>Widescreen</PresentationFormat>
  <Paragraphs>64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</vt:lpstr>
      <vt:lpstr>Abadi Extra Light</vt:lpstr>
      <vt:lpstr>Arial</vt:lpstr>
      <vt:lpstr>Calibri</vt:lpstr>
      <vt:lpstr>Grand Hotel</vt:lpstr>
      <vt:lpstr>Museo 500</vt:lpstr>
      <vt:lpstr>Plant and Natural Presentation Template</vt:lpstr>
      <vt:lpstr>Human Powered Lights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Dawe</dc:creator>
  <cp:lastModifiedBy>Carly Dawe</cp:lastModifiedBy>
  <cp:revision>5</cp:revision>
  <dcterms:created xsi:type="dcterms:W3CDTF">2013-07-15T20:26:40Z</dcterms:created>
  <dcterms:modified xsi:type="dcterms:W3CDTF">2022-03-30T17:22:05Z</dcterms:modified>
</cp:coreProperties>
</file>