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442BB-1C9F-4F81-B8CB-EE7AEC091D1E}" v="13" dt="2023-03-30T00:11:47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F19-7959-2F76-74C2-00EE3A9039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The Dust Buster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063D8-394F-CF01-588F-BE1E56296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21687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Ben Sedgwick</a:t>
            </a:r>
          </a:p>
          <a:p>
            <a:r>
              <a:rPr lang="en-CA" dirty="0"/>
              <a:t>Cameron Carter</a:t>
            </a:r>
          </a:p>
          <a:p>
            <a:r>
              <a:rPr lang="en-CA" dirty="0"/>
              <a:t>Hung Hoang</a:t>
            </a:r>
          </a:p>
          <a:p>
            <a:r>
              <a:rPr lang="en-CA" dirty="0" err="1"/>
              <a:t>JasoN</a:t>
            </a:r>
            <a:r>
              <a:rPr lang="en-CA" dirty="0"/>
              <a:t> Liu</a:t>
            </a:r>
          </a:p>
          <a:p>
            <a:r>
              <a:rPr lang="en-CA" dirty="0"/>
              <a:t>Jean-Claude </a:t>
            </a:r>
            <a:r>
              <a:rPr lang="en-CA" dirty="0" err="1"/>
              <a:t>Khacho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916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C363-D71A-8EF4-E6CA-DF44B239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The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95F5A-8AFD-58E2-7BDA-AC7B933D4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4" y="2249486"/>
            <a:ext cx="4339696" cy="3541714"/>
          </a:xfrm>
        </p:spPr>
        <p:txBody>
          <a:bodyPr>
            <a:normAutofit/>
          </a:bodyPr>
          <a:lstStyle/>
          <a:p>
            <a:r>
              <a:rPr lang="en-CA" sz="2400" dirty="0"/>
              <a:t>-Malt is clogging the filters</a:t>
            </a:r>
          </a:p>
          <a:p>
            <a:r>
              <a:rPr lang="en-CA" sz="2400" dirty="0"/>
              <a:t>-Significantly impacts productivity</a:t>
            </a:r>
          </a:p>
          <a:p>
            <a:r>
              <a:rPr lang="en-CA" sz="2400" dirty="0"/>
              <a:t>-Need a way to monitor silo dust</a:t>
            </a:r>
          </a:p>
          <a:p>
            <a:r>
              <a:rPr lang="en-CA" sz="2400" dirty="0"/>
              <a:t>-Needs to provide constant data</a:t>
            </a:r>
          </a:p>
          <a:p>
            <a:r>
              <a:rPr lang="en-CA" sz="2400" dirty="0"/>
              <a:t>-Needs to alert when dust exceeds a threshold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62E23D-D1BC-6333-0A27-A7BAEC05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95" y="2249485"/>
            <a:ext cx="6094020" cy="29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7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9E0F-FEC2-D989-C14D-1DDAD7F9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What’s Out There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70D42-FA96-EF5F-2598-E19AF395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-Costs up $2000</a:t>
            </a:r>
          </a:p>
          <a:p>
            <a:r>
              <a:rPr lang="en-CA" sz="2400" dirty="0"/>
              <a:t>-Accuracy of 8 </a:t>
            </a:r>
            <a:r>
              <a:rPr lang="en-CA" sz="2400" b="0" i="0" u="none" strike="noStrike" dirty="0">
                <a:solidFill>
                  <a:srgbClr val="FFFFFF"/>
                </a:solidFill>
                <a:effectLst/>
              </a:rPr>
              <a:t>µ</a:t>
            </a:r>
            <a:r>
              <a:rPr lang="en-CA" sz="2400" dirty="0">
                <a:solidFill>
                  <a:srgbClr val="FFFFFF"/>
                </a:solidFill>
              </a:rPr>
              <a:t>g/m^3</a:t>
            </a:r>
          </a:p>
          <a:p>
            <a:r>
              <a:rPr lang="en-CA" sz="2400" dirty="0">
                <a:solidFill>
                  <a:srgbClr val="FFFFFF"/>
                </a:solidFill>
              </a:rPr>
              <a:t>-Provided constant data</a:t>
            </a:r>
          </a:p>
          <a:p>
            <a:r>
              <a:rPr lang="en-CA" sz="2400" dirty="0">
                <a:solidFill>
                  <a:srgbClr val="FFFFFF"/>
                </a:solidFill>
              </a:rPr>
              <a:t>-Complicated purchasing and installation method</a:t>
            </a:r>
            <a:endParaRPr lang="en-CA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03C670-077A-FBE5-B5DF-E9B82069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06" y="842065"/>
            <a:ext cx="3959308" cy="49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7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DD2E-A1A1-A635-4B14-50B5C472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Our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57854-4103-6672-236E-4C14B2B53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4080062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-3D printed case</a:t>
            </a:r>
          </a:p>
          <a:p>
            <a:r>
              <a:rPr lang="en-CA" sz="2400" dirty="0"/>
              <a:t>-Arduino UNO, PM2.5 sensor, USB cable</a:t>
            </a:r>
          </a:p>
          <a:p>
            <a:r>
              <a:rPr lang="en-CA" sz="2400" dirty="0"/>
              <a:t>-Provides constant data and alerts</a:t>
            </a:r>
          </a:p>
          <a:p>
            <a:r>
              <a:rPr lang="en-CA" sz="2400" dirty="0"/>
              <a:t>-Simple installation and maintenance</a:t>
            </a:r>
          </a:p>
          <a:p>
            <a:r>
              <a:rPr lang="en-CA" sz="2400" dirty="0"/>
              <a:t>-Costs $275.61</a:t>
            </a:r>
          </a:p>
          <a:p>
            <a:endParaRPr lang="en-CA" sz="2400" dirty="0"/>
          </a:p>
        </p:txBody>
      </p:sp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0B44C15-06CB-8421-9C68-D3D14EBE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975" y="1111369"/>
            <a:ext cx="2787380" cy="5218179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DC28E81A-134C-9719-6826-8402410E5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52906" y="1763641"/>
            <a:ext cx="5218179" cy="391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5278-8407-7AF7-5318-F5498B6F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Demo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18B9D0-B6BE-5660-5000-D910FA333E22}"/>
              </a:ext>
            </a:extLst>
          </p:cNvPr>
          <p:cNvSpPr txBox="1">
            <a:spLocks/>
          </p:cNvSpPr>
          <p:nvPr/>
        </p:nvSpPr>
        <p:spPr>
          <a:xfrm>
            <a:off x="1141413" y="5391517"/>
            <a:ext cx="10946159" cy="315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/>
              <a:t>Below Threshold                       Near Threshold                                                          Above Threshold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E9FCB-DB7E-7BC2-37E7-18ED569C0433}"/>
              </a:ext>
            </a:extLst>
          </p:cNvPr>
          <p:cNvSpPr txBox="1">
            <a:spLocks/>
          </p:cNvSpPr>
          <p:nvPr/>
        </p:nvSpPr>
        <p:spPr>
          <a:xfrm>
            <a:off x="3951756" y="6332621"/>
            <a:ext cx="2963152" cy="315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/>
              <a:t>Threshold set to 4 </a:t>
            </a:r>
            <a:r>
              <a:rPr lang="en-CA" sz="1800" b="0" i="0" u="none" strike="noStrike" dirty="0">
                <a:solidFill>
                  <a:srgbClr val="FFFFFF"/>
                </a:solidFill>
                <a:effectLst/>
              </a:rPr>
              <a:t>µ</a:t>
            </a:r>
            <a:r>
              <a:rPr lang="en-CA" sz="1800" dirty="0"/>
              <a:t>g/m^3</a:t>
            </a:r>
          </a:p>
        </p:txBody>
      </p:sp>
      <p:pic>
        <p:nvPicPr>
          <p:cNvPr id="6" name="Picture 5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833EC0C-88F5-01C3-0472-4C9811B1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7" y="1847020"/>
            <a:ext cx="1111793" cy="3496505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38E0BE2-14B6-DFCD-4B5F-1925218C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51" y="1847019"/>
            <a:ext cx="4211696" cy="349650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F990C4E-5B04-B325-45E7-27401E5D4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219" y="1847018"/>
            <a:ext cx="4399353" cy="34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5D16-1B5F-E71A-D338-F0BA1EBC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E4EB0-4BF3-229D-7024-1136D993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-Needed a solution to monitor malt dust</a:t>
            </a:r>
          </a:p>
          <a:p>
            <a:r>
              <a:rPr lang="en-CA" sz="2400" dirty="0"/>
              <a:t>-Provides real time dust concentrations and alerts</a:t>
            </a:r>
          </a:p>
          <a:p>
            <a:r>
              <a:rPr lang="en-CA" sz="2400" dirty="0"/>
              <a:t>-Low maintenance and easy installation</a:t>
            </a:r>
          </a:p>
          <a:p>
            <a:r>
              <a:rPr lang="en-CA" sz="2400"/>
              <a:t>-$275 vs $2000</a:t>
            </a:r>
            <a:endParaRPr lang="en-CA" sz="2400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787542B8-FAED-F793-EE02-D0BAC34A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88825" y="1892229"/>
            <a:ext cx="5218179" cy="391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1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3CC5-14FC-E1B1-82CC-5E679D8D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7200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836B1-AE87-FACA-D9EF-9D39AE74B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4662" y="4188030"/>
            <a:ext cx="3810600" cy="1371599"/>
          </a:xfrm>
        </p:spPr>
        <p:txBody>
          <a:bodyPr>
            <a:noAutofit/>
          </a:bodyPr>
          <a:lstStyle/>
          <a:p>
            <a:r>
              <a:rPr lang="en-CA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0190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52</TotalTime>
  <Words>153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The Dust Buster</vt:lpstr>
      <vt:lpstr>The Problem</vt:lpstr>
      <vt:lpstr>What’s Out There</vt:lpstr>
      <vt:lpstr>Our Solution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Dust Buster</dc:title>
  <dc:creator>Ben Sedgwick</dc:creator>
  <cp:lastModifiedBy>Ben Sedgwick</cp:lastModifiedBy>
  <cp:revision>2</cp:revision>
  <dcterms:created xsi:type="dcterms:W3CDTF">2023-03-28T16:14:26Z</dcterms:created>
  <dcterms:modified xsi:type="dcterms:W3CDTF">2023-03-30T00:36:40Z</dcterms:modified>
</cp:coreProperties>
</file>