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34BBB9-D623-2945-A110-F18BC71FD62E}" v="69" dt="2021-04-05T19:07:01.609"/>
    <p1510:client id="{848094FB-69A2-4855-9DB0-09712AE97035}" v="705" dt="2021-04-05T19:00:29.4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mille Kulinda-Olibrice" userId="S::ckuli037@uottawa.ca::5623887c-4c99-40fc-9d65-deffe2557712" providerId="AD" clId="Web-{7B34BBB9-D623-2945-A110-F18BC71FD62E}"/>
    <pc:docChg chg="modSld">
      <pc:chgData name="Camille Kulinda-Olibrice" userId="S::ckuli037@uottawa.ca::5623887c-4c99-40fc-9d65-deffe2557712" providerId="AD" clId="Web-{7B34BBB9-D623-2945-A110-F18BC71FD62E}" dt="2021-04-05T19:06:59.359" v="50" actId="20577"/>
      <pc:docMkLst>
        <pc:docMk/>
      </pc:docMkLst>
      <pc:sldChg chg="addSp delSp modSp mod setBg addAnim delAnim modAnim setClrOvrMap">
        <pc:chgData name="Camille Kulinda-Olibrice" userId="S::ckuli037@uottawa.ca::5623887c-4c99-40fc-9d65-deffe2557712" providerId="AD" clId="Web-{7B34BBB9-D623-2945-A110-F18BC71FD62E}" dt="2021-04-05T19:05:49.156" v="34"/>
        <pc:sldMkLst>
          <pc:docMk/>
          <pc:sldMk cId="2831688790" sldId="258"/>
        </pc:sldMkLst>
        <pc:spChg chg="mod">
          <ac:chgData name="Camille Kulinda-Olibrice" userId="S::ckuli037@uottawa.ca::5623887c-4c99-40fc-9d65-deffe2557712" providerId="AD" clId="Web-{7B34BBB9-D623-2945-A110-F18BC71FD62E}" dt="2021-04-05T19:05:49.156" v="34"/>
          <ac:spMkLst>
            <pc:docMk/>
            <pc:sldMk cId="2831688790" sldId="258"/>
            <ac:spMk id="2" creationId="{EFC69817-BE0E-4B07-A5AF-2460E01A209F}"/>
          </ac:spMkLst>
        </pc:spChg>
        <pc:spChg chg="del">
          <ac:chgData name="Camille Kulinda-Olibrice" userId="S::ckuli037@uottawa.ca::5623887c-4c99-40fc-9d65-deffe2557712" providerId="AD" clId="Web-{7B34BBB9-D623-2945-A110-F18BC71FD62E}" dt="2021-04-05T19:05:16.765" v="26"/>
          <ac:spMkLst>
            <pc:docMk/>
            <pc:sldMk cId="2831688790" sldId="258"/>
            <ac:spMk id="69" creationId="{F6E384F5-137A-40B1-97F0-694CC6ECD59C}"/>
          </ac:spMkLst>
        </pc:spChg>
        <pc:spChg chg="del">
          <ac:chgData name="Camille Kulinda-Olibrice" userId="S::ckuli037@uottawa.ca::5623887c-4c99-40fc-9d65-deffe2557712" providerId="AD" clId="Web-{7B34BBB9-D623-2945-A110-F18BC71FD62E}" dt="2021-04-05T19:05:16.765" v="26"/>
          <ac:spMkLst>
            <pc:docMk/>
            <pc:sldMk cId="2831688790" sldId="258"/>
            <ac:spMk id="71" creationId="{9DBC4630-03DA-474F-BBCB-BA3AE6B317A4}"/>
          </ac:spMkLst>
        </pc:spChg>
        <pc:spChg chg="del">
          <ac:chgData name="Camille Kulinda-Olibrice" userId="S::ckuli037@uottawa.ca::5623887c-4c99-40fc-9d65-deffe2557712" providerId="AD" clId="Web-{7B34BBB9-D623-2945-A110-F18BC71FD62E}" dt="2021-04-05T19:05:16.765" v="26"/>
          <ac:spMkLst>
            <pc:docMk/>
            <pc:sldMk cId="2831688790" sldId="258"/>
            <ac:spMk id="73" creationId="{78418A25-6EAC-4140-BFE6-284E1925B5EE}"/>
          </ac:spMkLst>
        </pc:spChg>
        <pc:spChg chg="del">
          <ac:chgData name="Camille Kulinda-Olibrice" userId="S::ckuli037@uottawa.ca::5623887c-4c99-40fc-9d65-deffe2557712" providerId="AD" clId="Web-{7B34BBB9-D623-2945-A110-F18BC71FD62E}" dt="2021-04-05T19:05:16.765" v="26"/>
          <ac:spMkLst>
            <pc:docMk/>
            <pc:sldMk cId="2831688790" sldId="258"/>
            <ac:spMk id="74" creationId="{6B9D64DB-4D5C-4A91-B45F-F301E3174F9F}"/>
          </ac:spMkLst>
        </pc:spChg>
        <pc:spChg chg="del">
          <ac:chgData name="Camille Kulinda-Olibrice" userId="S::ckuli037@uottawa.ca::5623887c-4c99-40fc-9d65-deffe2557712" providerId="AD" clId="Web-{7B34BBB9-D623-2945-A110-F18BC71FD62E}" dt="2021-04-05T19:05:16.765" v="26"/>
          <ac:spMkLst>
            <pc:docMk/>
            <pc:sldMk cId="2831688790" sldId="258"/>
            <ac:spMk id="75" creationId="{CB14CE1B-4BC5-4EF2-BE3D-05E4F580B3DB}"/>
          </ac:spMkLst>
        </pc:spChg>
        <pc:spChg chg="add">
          <ac:chgData name="Camille Kulinda-Olibrice" userId="S::ckuli037@uottawa.ca::5623887c-4c99-40fc-9d65-deffe2557712" providerId="AD" clId="Web-{7B34BBB9-D623-2945-A110-F18BC71FD62E}" dt="2021-04-05T19:05:16.765" v="26"/>
          <ac:spMkLst>
            <pc:docMk/>
            <pc:sldMk cId="2831688790" sldId="258"/>
            <ac:spMk id="80" creationId="{F6E384F5-137A-40B1-97F0-694CC6ECD59C}"/>
          </ac:spMkLst>
        </pc:spChg>
        <pc:spChg chg="add">
          <ac:chgData name="Camille Kulinda-Olibrice" userId="S::ckuli037@uottawa.ca::5623887c-4c99-40fc-9d65-deffe2557712" providerId="AD" clId="Web-{7B34BBB9-D623-2945-A110-F18BC71FD62E}" dt="2021-04-05T19:05:16.765" v="26"/>
          <ac:spMkLst>
            <pc:docMk/>
            <pc:sldMk cId="2831688790" sldId="258"/>
            <ac:spMk id="82" creationId="{9DBC4630-03DA-474F-BBCB-BA3AE6B317A4}"/>
          </ac:spMkLst>
        </pc:spChg>
        <pc:spChg chg="add">
          <ac:chgData name="Camille Kulinda-Olibrice" userId="S::ckuli037@uottawa.ca::5623887c-4c99-40fc-9d65-deffe2557712" providerId="AD" clId="Web-{7B34BBB9-D623-2945-A110-F18BC71FD62E}" dt="2021-04-05T19:05:16.765" v="26"/>
          <ac:spMkLst>
            <pc:docMk/>
            <pc:sldMk cId="2831688790" sldId="258"/>
            <ac:spMk id="84" creationId="{78418A25-6EAC-4140-BFE6-284E1925B5EE}"/>
          </ac:spMkLst>
        </pc:spChg>
        <pc:spChg chg="add">
          <ac:chgData name="Camille Kulinda-Olibrice" userId="S::ckuli037@uottawa.ca::5623887c-4c99-40fc-9d65-deffe2557712" providerId="AD" clId="Web-{7B34BBB9-D623-2945-A110-F18BC71FD62E}" dt="2021-04-05T19:05:16.765" v="26"/>
          <ac:spMkLst>
            <pc:docMk/>
            <pc:sldMk cId="2831688790" sldId="258"/>
            <ac:spMk id="86" creationId="{6B9D64DB-4D5C-4A91-B45F-F301E3174F9F}"/>
          </ac:spMkLst>
        </pc:spChg>
        <pc:spChg chg="add">
          <ac:chgData name="Camille Kulinda-Olibrice" userId="S::ckuli037@uottawa.ca::5623887c-4c99-40fc-9d65-deffe2557712" providerId="AD" clId="Web-{7B34BBB9-D623-2945-A110-F18BC71FD62E}" dt="2021-04-05T19:05:16.765" v="26"/>
          <ac:spMkLst>
            <pc:docMk/>
            <pc:sldMk cId="2831688790" sldId="258"/>
            <ac:spMk id="88" creationId="{CB14CE1B-4BC5-4EF2-BE3D-05E4F580B3DB}"/>
          </ac:spMkLst>
        </pc:spChg>
        <pc:picChg chg="mod">
          <ac:chgData name="Camille Kulinda-Olibrice" userId="S::ckuli037@uottawa.ca::5623887c-4c99-40fc-9d65-deffe2557712" providerId="AD" clId="Web-{7B34BBB9-D623-2945-A110-F18BC71FD62E}" dt="2021-04-05T19:05:16.765" v="26"/>
          <ac:picMkLst>
            <pc:docMk/>
            <pc:sldMk cId="2831688790" sldId="258"/>
            <ac:picMk id="4" creationId="{816F8726-C284-4409-9D6C-D4C21C75DD9B}"/>
          </ac:picMkLst>
        </pc:picChg>
        <pc:picChg chg="mod ord">
          <ac:chgData name="Camille Kulinda-Olibrice" userId="S::ckuli037@uottawa.ca::5623887c-4c99-40fc-9d65-deffe2557712" providerId="AD" clId="Web-{7B34BBB9-D623-2945-A110-F18BC71FD62E}" dt="2021-04-05T19:05:16.765" v="26"/>
          <ac:picMkLst>
            <pc:docMk/>
            <pc:sldMk cId="2831688790" sldId="258"/>
            <ac:picMk id="5" creationId="{77EB5DD2-FFE2-4156-836C-D1F656E0BACE}"/>
          </ac:picMkLst>
        </pc:picChg>
        <pc:picChg chg="mod">
          <ac:chgData name="Camille Kulinda-Olibrice" userId="S::ckuli037@uottawa.ca::5623887c-4c99-40fc-9d65-deffe2557712" providerId="AD" clId="Web-{7B34BBB9-D623-2945-A110-F18BC71FD62E}" dt="2021-04-05T19:05:16.765" v="26"/>
          <ac:picMkLst>
            <pc:docMk/>
            <pc:sldMk cId="2831688790" sldId="258"/>
            <ac:picMk id="8" creationId="{B51FA4EC-8310-4B31-8565-03BC08CAB689}"/>
          </ac:picMkLst>
        </pc:picChg>
        <pc:picChg chg="mod ord">
          <ac:chgData name="Camille Kulinda-Olibrice" userId="S::ckuli037@uottawa.ca::5623887c-4c99-40fc-9d65-deffe2557712" providerId="AD" clId="Web-{7B34BBB9-D623-2945-A110-F18BC71FD62E}" dt="2021-04-05T19:05:16.765" v="26"/>
          <ac:picMkLst>
            <pc:docMk/>
            <pc:sldMk cId="2831688790" sldId="258"/>
            <ac:picMk id="11" creationId="{96B271CD-D182-46C2-9251-974CC12D7F29}"/>
          </ac:picMkLst>
        </pc:picChg>
        <pc:picChg chg="mod">
          <ac:chgData name="Camille Kulinda-Olibrice" userId="S::ckuli037@uottawa.ca::5623887c-4c99-40fc-9d65-deffe2557712" providerId="AD" clId="Web-{7B34BBB9-D623-2945-A110-F18BC71FD62E}" dt="2021-04-05T19:05:16.765" v="26"/>
          <ac:picMkLst>
            <pc:docMk/>
            <pc:sldMk cId="2831688790" sldId="258"/>
            <ac:picMk id="13" creationId="{0EFD3CDD-2306-46C4-892D-C310A03F560C}"/>
          </ac:picMkLst>
        </pc:picChg>
      </pc:sldChg>
      <pc:sldChg chg="addAnim delAnim modAnim modNotes">
        <pc:chgData name="Camille Kulinda-Olibrice" userId="S::ckuli037@uottawa.ca::5623887c-4c99-40fc-9d65-deffe2557712" providerId="AD" clId="Web-{7B34BBB9-D623-2945-A110-F18BC71FD62E}" dt="2021-04-05T19:03:37.436" v="19"/>
        <pc:sldMkLst>
          <pc:docMk/>
          <pc:sldMk cId="1509698021" sldId="259"/>
        </pc:sldMkLst>
      </pc:sldChg>
      <pc:sldChg chg="modSp">
        <pc:chgData name="Camille Kulinda-Olibrice" userId="S::ckuli037@uottawa.ca::5623887c-4c99-40fc-9d65-deffe2557712" providerId="AD" clId="Web-{7B34BBB9-D623-2945-A110-F18BC71FD62E}" dt="2021-04-05T19:06:59.359" v="50" actId="20577"/>
        <pc:sldMkLst>
          <pc:docMk/>
          <pc:sldMk cId="3844794399" sldId="260"/>
        </pc:sldMkLst>
        <pc:spChg chg="mod">
          <ac:chgData name="Camille Kulinda-Olibrice" userId="S::ckuli037@uottawa.ca::5623887c-4c99-40fc-9d65-deffe2557712" providerId="AD" clId="Web-{7B34BBB9-D623-2945-A110-F18BC71FD62E}" dt="2021-04-05T19:06:59.359" v="50" actId="20577"/>
          <ac:spMkLst>
            <pc:docMk/>
            <pc:sldMk cId="3844794399" sldId="260"/>
            <ac:spMk id="3" creationId="{6FEA635F-8A13-4A62-8CA8-E0DA4DE51DC4}"/>
          </ac:spMkLst>
        </pc:spChg>
      </pc:sldChg>
      <pc:sldChg chg="addAnim delAnim modAnim">
        <pc:chgData name="Camille Kulinda-Olibrice" userId="S::ckuli037@uottawa.ca::5623887c-4c99-40fc-9d65-deffe2557712" providerId="AD" clId="Web-{7B34BBB9-D623-2945-A110-F18BC71FD62E}" dt="2021-04-05T19:03:36.311" v="17"/>
        <pc:sldMkLst>
          <pc:docMk/>
          <pc:sldMk cId="366774435" sldId="261"/>
        </pc:sldMkLst>
      </pc:sldChg>
    </pc:docChg>
  </pc:docChgLst>
  <pc:docChgLst>
    <pc:chgData name="Camille Kulinda-Olibrice" userId="S::ckuli037@uottawa.ca::5623887c-4c99-40fc-9d65-deffe2557712" providerId="AD" clId="Web-{848094FB-69A2-4855-9DB0-09712AE97035}"/>
    <pc:docChg chg="addSld modSld">
      <pc:chgData name="Camille Kulinda-Olibrice" userId="S::ckuli037@uottawa.ca::5623887c-4c99-40fc-9d65-deffe2557712" providerId="AD" clId="Web-{848094FB-69A2-4855-9DB0-09712AE97035}" dt="2021-04-05T19:00:29.440" v="482" actId="1076"/>
      <pc:docMkLst>
        <pc:docMk/>
      </pc:docMkLst>
      <pc:sldChg chg="addSp delSp modSp mod setBg addAnim delAnim modAnim">
        <pc:chgData name="Camille Kulinda-Olibrice" userId="S::ckuli037@uottawa.ca::5623887c-4c99-40fc-9d65-deffe2557712" providerId="AD" clId="Web-{848094FB-69A2-4855-9DB0-09712AE97035}" dt="2021-04-05T18:34:48.853" v="231"/>
        <pc:sldMkLst>
          <pc:docMk/>
          <pc:sldMk cId="109857222" sldId="256"/>
        </pc:sldMkLst>
        <pc:spChg chg="mod ord">
          <ac:chgData name="Camille Kulinda-Olibrice" userId="S::ckuli037@uottawa.ca::5623887c-4c99-40fc-9d65-deffe2557712" providerId="AD" clId="Web-{848094FB-69A2-4855-9DB0-09712AE97035}" dt="2021-04-05T18:34:23.492" v="227"/>
          <ac:spMkLst>
            <pc:docMk/>
            <pc:sldMk cId="109857222" sldId="256"/>
            <ac:spMk id="2" creationId="{00000000-0000-0000-0000-000000000000}"/>
          </ac:spMkLst>
        </pc:spChg>
        <pc:spChg chg="mod ord">
          <ac:chgData name="Camille Kulinda-Olibrice" userId="S::ckuli037@uottawa.ca::5623887c-4c99-40fc-9d65-deffe2557712" providerId="AD" clId="Web-{848094FB-69A2-4855-9DB0-09712AE97035}" dt="2021-04-05T18:34:23.492" v="227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07:31.324" v="8"/>
          <ac:spMkLst>
            <pc:docMk/>
            <pc:sldMk cId="109857222" sldId="256"/>
            <ac:spMk id="10" creationId="{FA69AAE0-49D5-4C8B-8BA2-55898C00E05E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07:31.308" v="7"/>
          <ac:spMkLst>
            <pc:docMk/>
            <pc:sldMk cId="109857222" sldId="256"/>
            <ac:spMk id="12" creationId="{489B7BFD-8F45-4093-AD9C-91B15B0503D9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10:44.786" v="62"/>
          <ac:spMkLst>
            <pc:docMk/>
            <pc:sldMk cId="109857222" sldId="256"/>
            <ac:spMk id="13" creationId="{C475749F-F487-4EFB-ABC7-C1359590EB76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07:13.573" v="5"/>
          <ac:spMkLst>
            <pc:docMk/>
            <pc:sldMk cId="109857222" sldId="256"/>
            <ac:spMk id="15" creationId="{C475749F-F487-4EFB-ABC7-C1359590EB76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07:31.308" v="7"/>
          <ac:spMkLst>
            <pc:docMk/>
            <pc:sldMk cId="109857222" sldId="256"/>
            <ac:spMk id="17" creationId="{498F8FF6-43B4-494A-AF8F-123A4983EDF7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10:41.629" v="59"/>
          <ac:spMkLst>
            <pc:docMk/>
            <pc:sldMk cId="109857222" sldId="256"/>
            <ac:spMk id="18" creationId="{C475749F-F487-4EFB-ABC7-C1359590EB76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07:31.308" v="7"/>
          <ac:spMkLst>
            <pc:docMk/>
            <pc:sldMk cId="109857222" sldId="256"/>
            <ac:spMk id="19" creationId="{FE7142A8-393B-47A8-A092-8716623629BC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34:13.445" v="226"/>
          <ac:spMkLst>
            <pc:docMk/>
            <pc:sldMk cId="109857222" sldId="256"/>
            <ac:spMk id="20" creationId="{C475749F-F487-4EFB-ABC7-C1359590EB76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07:31.308" v="7"/>
          <ac:spMkLst>
            <pc:docMk/>
            <pc:sldMk cId="109857222" sldId="256"/>
            <ac:spMk id="21" creationId="{EA14E168-70E6-4C9F-BB61-FCF0AF368976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33:48.600" v="219"/>
          <ac:spMkLst>
            <pc:docMk/>
            <pc:sldMk cId="109857222" sldId="256"/>
            <ac:spMk id="22" creationId="{DC35A348-C5D6-4112-9FDD-93A493B010B5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07:31.308" v="7"/>
          <ac:spMkLst>
            <pc:docMk/>
            <pc:sldMk cId="109857222" sldId="256"/>
            <ac:spMk id="23" creationId="{279CAF82-0ECF-42BE-8F37-F71941E5D410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33:53.631" v="225"/>
          <ac:spMkLst>
            <pc:docMk/>
            <pc:sldMk cId="109857222" sldId="256"/>
            <ac:spMk id="24" creationId="{BC8B11F9-68C5-43F4-9117-FB32EF89D956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34:23.492" v="227"/>
          <ac:spMkLst>
            <pc:docMk/>
            <pc:sldMk cId="109857222" sldId="256"/>
            <ac:spMk id="26" creationId="{BF538DE5-A30F-4117-9482-6CCAD2A82196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34:23.492" v="227"/>
          <ac:spMkLst>
            <pc:docMk/>
            <pc:sldMk cId="109857222" sldId="256"/>
            <ac:spMk id="28" creationId="{DB01F01A-0922-4194-8449-21D15139A756}"/>
          </ac:spMkLst>
        </pc:spChg>
        <pc:spChg chg="add">
          <ac:chgData name="Camille Kulinda-Olibrice" userId="S::ckuli037@uottawa.ca::5623887c-4c99-40fc-9d65-deffe2557712" providerId="AD" clId="Web-{848094FB-69A2-4855-9DB0-09712AE97035}" dt="2021-04-05T18:34:23.492" v="227"/>
          <ac:spMkLst>
            <pc:docMk/>
            <pc:sldMk cId="109857222" sldId="256"/>
            <ac:spMk id="33" creationId="{C475749F-F487-4EFB-ABC7-C1359590EB76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07:31.308" v="7"/>
          <ac:spMkLst>
            <pc:docMk/>
            <pc:sldMk cId="109857222" sldId="256"/>
            <ac:spMk id="46" creationId="{033BC44A-0661-43B4-9C14-FD5963C226AE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07:31.308" v="7"/>
          <ac:spMkLst>
            <pc:docMk/>
            <pc:sldMk cId="109857222" sldId="256"/>
            <ac:spMk id="48" creationId="{BF7B0E8E-1D1E-4BA4-A360-D8A1FF31E436}"/>
          </ac:spMkLst>
        </pc:spChg>
        <pc:grpChg chg="add del">
          <ac:chgData name="Camille Kulinda-Olibrice" userId="S::ckuli037@uottawa.ca::5623887c-4c99-40fc-9d65-deffe2557712" providerId="AD" clId="Web-{848094FB-69A2-4855-9DB0-09712AE97035}" dt="2021-04-05T18:07:31.308" v="7"/>
          <ac:grpSpMkLst>
            <pc:docMk/>
            <pc:sldMk cId="109857222" sldId="256"/>
            <ac:grpSpMk id="25" creationId="{FB9739EB-7F66-433D-841F-AB3CD18700B7}"/>
          </ac:grpSpMkLst>
        </pc:grpChg>
        <pc:grpChg chg="add del">
          <ac:chgData name="Camille Kulinda-Olibrice" userId="S::ckuli037@uottawa.ca::5623887c-4c99-40fc-9d65-deffe2557712" providerId="AD" clId="Web-{848094FB-69A2-4855-9DB0-09712AE97035}" dt="2021-04-05T18:33:48.600" v="219"/>
          <ac:grpSpMkLst>
            <pc:docMk/>
            <pc:sldMk cId="109857222" sldId="256"/>
            <ac:grpSpMk id="27" creationId="{AC0B7807-0C83-4963-821A-69B172722E49}"/>
          </ac:grpSpMkLst>
        </pc:grpChg>
        <pc:grpChg chg="add del">
          <ac:chgData name="Camille Kulinda-Olibrice" userId="S::ckuli037@uottawa.ca::5623887c-4c99-40fc-9d65-deffe2557712" providerId="AD" clId="Web-{848094FB-69A2-4855-9DB0-09712AE97035}" dt="2021-04-05T18:07:31.308" v="7"/>
          <ac:grpSpMkLst>
            <pc:docMk/>
            <pc:sldMk cId="109857222" sldId="256"/>
            <ac:grpSpMk id="32" creationId="{9D69F773-8C5C-486C-B033-51C7BB3B3668}"/>
          </ac:grpSpMkLst>
        </pc:grpChg>
        <pc:grpChg chg="add del">
          <ac:chgData name="Camille Kulinda-Olibrice" userId="S::ckuli037@uottawa.ca::5623887c-4c99-40fc-9d65-deffe2557712" providerId="AD" clId="Web-{848094FB-69A2-4855-9DB0-09712AE97035}" dt="2021-04-05T18:07:31.308" v="7"/>
          <ac:grpSpMkLst>
            <pc:docMk/>
            <pc:sldMk cId="109857222" sldId="256"/>
            <ac:grpSpMk id="39" creationId="{EEC0EF42-FB7F-40F4-9F83-19A3651C7458}"/>
          </ac:grpSpMkLst>
        </pc:grpChg>
        <pc:picChg chg="add mod ord">
          <ac:chgData name="Camille Kulinda-Olibrice" userId="S::ckuli037@uottawa.ca::5623887c-4c99-40fc-9d65-deffe2557712" providerId="AD" clId="Web-{848094FB-69A2-4855-9DB0-09712AE97035}" dt="2021-04-05T18:34:23.492" v="227"/>
          <ac:picMkLst>
            <pc:docMk/>
            <pc:sldMk cId="109857222" sldId="256"/>
            <ac:picMk id="4" creationId="{35B30B7A-8881-443E-AEF9-69CB8EF9215A}"/>
          </ac:picMkLst>
        </pc:picChg>
        <pc:picChg chg="add mod ord">
          <ac:chgData name="Camille Kulinda-Olibrice" userId="S::ckuli037@uottawa.ca::5623887c-4c99-40fc-9d65-deffe2557712" providerId="AD" clId="Web-{848094FB-69A2-4855-9DB0-09712AE97035}" dt="2021-04-05T18:34:23.492" v="227"/>
          <ac:picMkLst>
            <pc:docMk/>
            <pc:sldMk cId="109857222" sldId="256"/>
            <ac:picMk id="5" creationId="{1748B9BE-4B8B-4503-8AA4-BEDF4652886D}"/>
          </ac:picMkLst>
        </pc:picChg>
        <pc:picChg chg="add del mod">
          <ac:chgData name="Camille Kulinda-Olibrice" userId="S::ckuli037@uottawa.ca::5623887c-4c99-40fc-9d65-deffe2557712" providerId="AD" clId="Web-{848094FB-69A2-4855-9DB0-09712AE97035}" dt="2021-04-05T18:10:16.472" v="52"/>
          <ac:picMkLst>
            <pc:docMk/>
            <pc:sldMk cId="109857222" sldId="256"/>
            <ac:picMk id="6" creationId="{FC2BB627-B074-4A1A-90AB-7545A406E37C}"/>
          </ac:picMkLst>
        </pc:picChg>
        <pc:picChg chg="add mod ord">
          <ac:chgData name="Camille Kulinda-Olibrice" userId="S::ckuli037@uottawa.ca::5623887c-4c99-40fc-9d65-deffe2557712" providerId="AD" clId="Web-{848094FB-69A2-4855-9DB0-09712AE97035}" dt="2021-04-05T18:34:23.492" v="227"/>
          <ac:picMkLst>
            <pc:docMk/>
            <pc:sldMk cId="109857222" sldId="256"/>
            <ac:picMk id="7" creationId="{47654931-C768-4187-B15C-E5B3F412DAF4}"/>
          </ac:picMkLst>
        </pc:picChg>
        <pc:picChg chg="add del">
          <ac:chgData name="Camille Kulinda-Olibrice" userId="S::ckuli037@uottawa.ca::5623887c-4c99-40fc-9d65-deffe2557712" providerId="AD" clId="Web-{848094FB-69A2-4855-9DB0-09712AE97035}" dt="2021-04-05T18:10:44.770" v="61"/>
          <ac:picMkLst>
            <pc:docMk/>
            <pc:sldMk cId="109857222" sldId="256"/>
            <ac:picMk id="16" creationId="{4603FC70-67D9-49EF-983C-3853BF2B493D}"/>
          </ac:picMkLst>
        </pc:picChg>
      </pc:sldChg>
      <pc:sldChg chg="addSp delSp modSp new mod setBg modNotes">
        <pc:chgData name="Camille Kulinda-Olibrice" userId="S::ckuli037@uottawa.ca::5623887c-4c99-40fc-9d65-deffe2557712" providerId="AD" clId="Web-{848094FB-69A2-4855-9DB0-09712AE97035}" dt="2021-04-05T18:35:18.995" v="234"/>
        <pc:sldMkLst>
          <pc:docMk/>
          <pc:sldMk cId="3444122998" sldId="257"/>
        </pc:sldMkLst>
        <pc:spChg chg="mod">
          <ac:chgData name="Camille Kulinda-Olibrice" userId="S::ckuli037@uottawa.ca::5623887c-4c99-40fc-9d65-deffe2557712" providerId="AD" clId="Web-{848094FB-69A2-4855-9DB0-09712AE97035}" dt="2021-04-05T18:27:20.473" v="183"/>
          <ac:spMkLst>
            <pc:docMk/>
            <pc:sldMk cId="3444122998" sldId="257"/>
            <ac:spMk id="2" creationId="{51F73B8A-26E9-4FE0-B60C-8FF9F3A60BFA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08:25.342" v="40"/>
          <ac:spMkLst>
            <pc:docMk/>
            <pc:sldMk cId="3444122998" sldId="257"/>
            <ac:spMk id="3" creationId="{78972CAD-B13D-4588-BCE3-E776372B3BA8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10:49.458" v="65"/>
          <ac:spMkLst>
            <pc:docMk/>
            <pc:sldMk cId="3444122998" sldId="257"/>
            <ac:spMk id="7" creationId="{F56F5174-31D9-4DBB-AAB7-A1FD7BDB1352}"/>
          </ac:spMkLst>
        </pc:spChg>
        <pc:spChg chg="add mod">
          <ac:chgData name="Camille Kulinda-Olibrice" userId="S::ckuli037@uottawa.ca::5623887c-4c99-40fc-9d65-deffe2557712" providerId="AD" clId="Web-{848094FB-69A2-4855-9DB0-09712AE97035}" dt="2021-04-05T18:27:20.473" v="183"/>
          <ac:spMkLst>
            <pc:docMk/>
            <pc:sldMk cId="3444122998" sldId="257"/>
            <ac:spMk id="8" creationId="{717EFB05-649C-4F74-B32D-3440E163511B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08:43.436" v="42"/>
          <ac:spMkLst>
            <pc:docMk/>
            <pc:sldMk cId="3444122998" sldId="257"/>
            <ac:spMk id="9" creationId="{4C5E3B91-2FCA-4876-9C44-5117C713CC73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08:43.436" v="42"/>
          <ac:spMkLst>
            <pc:docMk/>
            <pc:sldMk cId="3444122998" sldId="257"/>
            <ac:spMk id="12" creationId="{91F32EBA-ED97-466E-8CFA-8382584155D0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10:49.458" v="65"/>
          <ac:spMkLst>
            <pc:docMk/>
            <pc:sldMk cId="3444122998" sldId="257"/>
            <ac:spMk id="16" creationId="{F9A95BEE-6BB1-4A28-A8E6-A34B2E42EF87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11:09.771" v="70"/>
          <ac:spMkLst>
            <pc:docMk/>
            <pc:sldMk cId="3444122998" sldId="257"/>
            <ac:spMk id="21" creationId="{91F32EBA-ED97-466E-8CFA-8382584155D0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27:03.706" v="182"/>
          <ac:spMkLst>
            <pc:docMk/>
            <pc:sldMk cId="3444122998" sldId="257"/>
            <ac:spMk id="26" creationId="{49CD2D09-B1BB-4DF5-9E1C-3D21B21EDEFD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27:03.706" v="182"/>
          <ac:spMkLst>
            <pc:docMk/>
            <pc:sldMk cId="3444122998" sldId="257"/>
            <ac:spMk id="30" creationId="{967C29FE-FD32-4AFB-AD20-DBDF5864B2D8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27:20.473" v="183"/>
          <ac:spMkLst>
            <pc:docMk/>
            <pc:sldMk cId="3444122998" sldId="257"/>
            <ac:spMk id="35" creationId="{91F32EBA-ED97-466E-8CFA-8382584155D0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30:24.387" v="207"/>
          <ac:spMkLst>
            <pc:docMk/>
            <pc:sldMk cId="3444122998" sldId="257"/>
            <ac:spMk id="40" creationId="{49CD2D09-B1BB-4DF5-9E1C-3D21B21EDEFD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30:24.387" v="207"/>
          <ac:spMkLst>
            <pc:docMk/>
            <pc:sldMk cId="3444122998" sldId="257"/>
            <ac:spMk id="44" creationId="{967C29FE-FD32-4AFB-AD20-DBDF5864B2D8}"/>
          </ac:spMkLst>
        </pc:spChg>
        <pc:spChg chg="add">
          <ac:chgData name="Camille Kulinda-Olibrice" userId="S::ckuli037@uottawa.ca::5623887c-4c99-40fc-9d65-deffe2557712" providerId="AD" clId="Web-{848094FB-69A2-4855-9DB0-09712AE97035}" dt="2021-04-05T18:30:40.982" v="208"/>
          <ac:spMkLst>
            <pc:docMk/>
            <pc:sldMk cId="3444122998" sldId="257"/>
            <ac:spMk id="54" creationId="{49CD2D09-B1BB-4DF5-9E1C-3D21B21EDEFD}"/>
          </ac:spMkLst>
        </pc:spChg>
        <pc:spChg chg="add">
          <ac:chgData name="Camille Kulinda-Olibrice" userId="S::ckuli037@uottawa.ca::5623887c-4c99-40fc-9d65-deffe2557712" providerId="AD" clId="Web-{848094FB-69A2-4855-9DB0-09712AE97035}" dt="2021-04-05T18:30:40.982" v="208"/>
          <ac:spMkLst>
            <pc:docMk/>
            <pc:sldMk cId="3444122998" sldId="257"/>
            <ac:spMk id="58" creationId="{967C29FE-FD32-4AFB-AD20-DBDF5864B2D8}"/>
          </ac:spMkLst>
        </pc:spChg>
        <pc:picChg chg="add del mod ord">
          <ac:chgData name="Camille Kulinda-Olibrice" userId="S::ckuli037@uottawa.ca::5623887c-4c99-40fc-9d65-deffe2557712" providerId="AD" clId="Web-{848094FB-69A2-4855-9DB0-09712AE97035}" dt="2021-04-05T18:08:21.889" v="39"/>
          <ac:picMkLst>
            <pc:docMk/>
            <pc:sldMk cId="3444122998" sldId="257"/>
            <ac:picMk id="4" creationId="{D4143272-B3FB-43EE-922A-35DAA2C79268}"/>
          </ac:picMkLst>
        </pc:picChg>
        <pc:picChg chg="add del mod ord modCrop">
          <ac:chgData name="Camille Kulinda-Olibrice" userId="S::ckuli037@uottawa.ca::5623887c-4c99-40fc-9d65-deffe2557712" providerId="AD" clId="Web-{848094FB-69A2-4855-9DB0-09712AE97035}" dt="2021-04-05T18:26:51.237" v="180"/>
          <ac:picMkLst>
            <pc:docMk/>
            <pc:sldMk cId="3444122998" sldId="257"/>
            <ac:picMk id="5" creationId="{99DFA93E-5E35-49DE-B1CA-3D457720548C}"/>
          </ac:picMkLst>
        </pc:picChg>
        <pc:picChg chg="add del mod">
          <ac:chgData name="Camille Kulinda-Olibrice" userId="S::ckuli037@uottawa.ca::5623887c-4c99-40fc-9d65-deffe2557712" providerId="AD" clId="Web-{848094FB-69A2-4855-9DB0-09712AE97035}" dt="2021-04-05T18:30:16.559" v="205"/>
          <ac:picMkLst>
            <pc:docMk/>
            <pc:sldMk cId="3444122998" sldId="257"/>
            <ac:picMk id="6" creationId="{FF37B49F-C087-4167-A0A7-B2BD84CB7E7C}"/>
          </ac:picMkLst>
        </pc:picChg>
        <pc:picChg chg="add mod ord">
          <ac:chgData name="Camille Kulinda-Olibrice" userId="S::ckuli037@uottawa.ca::5623887c-4c99-40fc-9d65-deffe2557712" providerId="AD" clId="Web-{848094FB-69A2-4855-9DB0-09712AE97035}" dt="2021-04-05T18:30:40.982" v="208"/>
          <ac:picMkLst>
            <pc:docMk/>
            <pc:sldMk cId="3444122998" sldId="257"/>
            <ac:picMk id="10" creationId="{FEB4A4DF-2E47-46DB-8DD4-0BEF01835A0C}"/>
          </ac:picMkLst>
        </pc:picChg>
        <pc:picChg chg="add del">
          <ac:chgData name="Camille Kulinda-Olibrice" userId="S::ckuli037@uottawa.ca::5623887c-4c99-40fc-9d65-deffe2557712" providerId="AD" clId="Web-{848094FB-69A2-4855-9DB0-09712AE97035}" dt="2021-04-05T18:10:49.458" v="65"/>
          <ac:picMkLst>
            <pc:docMk/>
            <pc:sldMk cId="3444122998" sldId="257"/>
            <ac:picMk id="14" creationId="{AE113210-7872-481A-ADE6-3A05CCAF5EB2}"/>
          </ac:picMkLst>
        </pc:picChg>
        <pc:picChg chg="add del">
          <ac:chgData name="Camille Kulinda-Olibrice" userId="S::ckuli037@uottawa.ca::5623887c-4c99-40fc-9d65-deffe2557712" providerId="AD" clId="Web-{848094FB-69A2-4855-9DB0-09712AE97035}" dt="2021-04-05T18:27:03.706" v="182"/>
          <ac:picMkLst>
            <pc:docMk/>
            <pc:sldMk cId="3444122998" sldId="257"/>
            <ac:picMk id="28" creationId="{83355637-BA71-4F63-94C9-E77BF81BDFC0}"/>
          </ac:picMkLst>
        </pc:picChg>
        <pc:picChg chg="add del">
          <ac:chgData name="Camille Kulinda-Olibrice" userId="S::ckuli037@uottawa.ca::5623887c-4c99-40fc-9d65-deffe2557712" providerId="AD" clId="Web-{848094FB-69A2-4855-9DB0-09712AE97035}" dt="2021-04-05T18:30:24.387" v="207"/>
          <ac:picMkLst>
            <pc:docMk/>
            <pc:sldMk cId="3444122998" sldId="257"/>
            <ac:picMk id="42" creationId="{83355637-BA71-4F63-94C9-E77BF81BDFC0}"/>
          </ac:picMkLst>
        </pc:picChg>
        <pc:picChg chg="add del">
          <ac:chgData name="Camille Kulinda-Olibrice" userId="S::ckuli037@uottawa.ca::5623887c-4c99-40fc-9d65-deffe2557712" providerId="AD" clId="Web-{848094FB-69A2-4855-9DB0-09712AE97035}" dt="2021-04-05T18:30:40.982" v="208"/>
          <ac:picMkLst>
            <pc:docMk/>
            <pc:sldMk cId="3444122998" sldId="257"/>
            <ac:picMk id="49" creationId="{54DDEBDD-D8BD-41A6-8A0D-B00E3768B0F9}"/>
          </ac:picMkLst>
        </pc:picChg>
        <pc:picChg chg="add">
          <ac:chgData name="Camille Kulinda-Olibrice" userId="S::ckuli037@uottawa.ca::5623887c-4c99-40fc-9d65-deffe2557712" providerId="AD" clId="Web-{848094FB-69A2-4855-9DB0-09712AE97035}" dt="2021-04-05T18:30:40.982" v="208"/>
          <ac:picMkLst>
            <pc:docMk/>
            <pc:sldMk cId="3444122998" sldId="257"/>
            <ac:picMk id="56" creationId="{83355637-BA71-4F63-94C9-E77BF81BDFC0}"/>
          </ac:picMkLst>
        </pc:picChg>
      </pc:sldChg>
      <pc:sldChg chg="addSp delSp modSp new mod setBg setClrOvrMap modNotes">
        <pc:chgData name="Camille Kulinda-Olibrice" userId="S::ckuli037@uottawa.ca::5623887c-4c99-40fc-9d65-deffe2557712" providerId="AD" clId="Web-{848094FB-69A2-4855-9DB0-09712AE97035}" dt="2021-04-05T18:35:26.042" v="236"/>
        <pc:sldMkLst>
          <pc:docMk/>
          <pc:sldMk cId="2831688790" sldId="258"/>
        </pc:sldMkLst>
        <pc:spChg chg="mod">
          <ac:chgData name="Camille Kulinda-Olibrice" userId="S::ckuli037@uottawa.ca::5623887c-4c99-40fc-9d65-deffe2557712" providerId="AD" clId="Web-{848094FB-69A2-4855-9DB0-09712AE97035}" dt="2021-04-05T18:29:40.495" v="204" actId="20577"/>
          <ac:spMkLst>
            <pc:docMk/>
            <pc:sldMk cId="2831688790" sldId="258"/>
            <ac:spMk id="2" creationId="{EFC69817-BE0E-4B07-A5AF-2460E01A209F}"/>
          </ac:spMkLst>
        </pc:spChg>
        <pc:spChg chg="del">
          <ac:chgData name="Camille Kulinda-Olibrice" userId="S::ckuli037@uottawa.ca::5623887c-4c99-40fc-9d65-deffe2557712" providerId="AD" clId="Web-{848094FB-69A2-4855-9DB0-09712AE97035}" dt="2021-04-05T18:18:37.964" v="151"/>
          <ac:spMkLst>
            <pc:docMk/>
            <pc:sldMk cId="2831688790" sldId="258"/>
            <ac:spMk id="3" creationId="{D6754397-ABBE-46BD-864C-7129C0877BBA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23:56.541" v="170"/>
          <ac:spMkLst>
            <pc:docMk/>
            <pc:sldMk cId="2831688790" sldId="258"/>
            <ac:spMk id="14" creationId="{F6E384F5-137A-40B1-97F0-694CC6ECD59C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23:56.541" v="170"/>
          <ac:spMkLst>
            <pc:docMk/>
            <pc:sldMk cId="2831688790" sldId="258"/>
            <ac:spMk id="16" creationId="{9DBC4630-03DA-474F-BBCB-BA3AE6B317A4}"/>
          </ac:spMkLst>
        </pc:spChg>
        <pc:spChg chg="add del mod">
          <ac:chgData name="Camille Kulinda-Olibrice" userId="S::ckuli037@uottawa.ca::5623887c-4c99-40fc-9d65-deffe2557712" providerId="AD" clId="Web-{848094FB-69A2-4855-9DB0-09712AE97035}" dt="2021-04-05T18:32:18.533" v="216"/>
          <ac:spMkLst>
            <pc:docMk/>
            <pc:sldMk cId="2831688790" sldId="258"/>
            <ac:spMk id="17" creationId="{A213A7B9-9213-45A5-AE04-3A4BCC28F985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23:56.541" v="170"/>
          <ac:spMkLst>
            <pc:docMk/>
            <pc:sldMk cId="2831688790" sldId="258"/>
            <ac:spMk id="18" creationId="{78418A25-6EAC-4140-BFE6-284E1925B5EE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23:56.541" v="170"/>
          <ac:spMkLst>
            <pc:docMk/>
            <pc:sldMk cId="2831688790" sldId="258"/>
            <ac:spMk id="20" creationId="{C20267F5-D4E6-477A-A590-81F2ABD1B862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23:56.541" v="170"/>
          <ac:spMkLst>
            <pc:docMk/>
            <pc:sldMk cId="2831688790" sldId="258"/>
            <ac:spMk id="22" creationId="{6B9D64DB-4D5C-4A91-B45F-F301E3174F9F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23:56.541" v="170"/>
          <ac:spMkLst>
            <pc:docMk/>
            <pc:sldMk cId="2831688790" sldId="258"/>
            <ac:spMk id="24" creationId="{CB14CE1B-4BC5-4EF2-BE3D-05E4F580B3DB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23:56.510" v="169"/>
          <ac:spMkLst>
            <pc:docMk/>
            <pc:sldMk cId="2831688790" sldId="258"/>
            <ac:spMk id="26" creationId="{07977D39-626F-40D7-B00F-16E02602DD5A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23:56.510" v="169"/>
          <ac:spMkLst>
            <pc:docMk/>
            <pc:sldMk cId="2831688790" sldId="258"/>
            <ac:spMk id="27" creationId="{B905CDE4-B751-4B3E-B625-6E59F8903414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23:56.510" v="169"/>
          <ac:spMkLst>
            <pc:docMk/>
            <pc:sldMk cId="2831688790" sldId="258"/>
            <ac:spMk id="28" creationId="{4DA48D70-7AEC-4426-9FC8-413A9F7981F7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23:52.963" v="167"/>
          <ac:spMkLst>
            <pc:docMk/>
            <pc:sldMk cId="2831688790" sldId="258"/>
            <ac:spMk id="29" creationId="{F6E384F5-137A-40B1-97F0-694CC6ECD59C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23:56.510" v="169"/>
          <ac:spMkLst>
            <pc:docMk/>
            <pc:sldMk cId="2831688790" sldId="258"/>
            <ac:spMk id="30" creationId="{08108C16-F4C0-44AA-999D-17BD39219B24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23:52.963" v="167"/>
          <ac:spMkLst>
            <pc:docMk/>
            <pc:sldMk cId="2831688790" sldId="258"/>
            <ac:spMk id="31" creationId="{9DBC4630-03DA-474F-BBCB-BA3AE6B317A4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23:56.510" v="169"/>
          <ac:spMkLst>
            <pc:docMk/>
            <pc:sldMk cId="2831688790" sldId="258"/>
            <ac:spMk id="32" creationId="{CDC29AC1-2821-4FCC-B597-88DAF39C36FE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23:52.963" v="167"/>
          <ac:spMkLst>
            <pc:docMk/>
            <pc:sldMk cId="2831688790" sldId="258"/>
            <ac:spMk id="33" creationId="{78418A25-6EAC-4140-BFE6-284E1925B5EE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23:56.510" v="169"/>
          <ac:spMkLst>
            <pc:docMk/>
            <pc:sldMk cId="2831688790" sldId="258"/>
            <ac:spMk id="34" creationId="{0640CCAE-325C-4DD0-BB26-38BF690F3BBB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23:52.963" v="167"/>
          <ac:spMkLst>
            <pc:docMk/>
            <pc:sldMk cId="2831688790" sldId="258"/>
            <ac:spMk id="35" creationId="{C20267F5-D4E6-477A-A590-81F2ABD1B862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28:29.070" v="186"/>
          <ac:spMkLst>
            <pc:docMk/>
            <pc:sldMk cId="2831688790" sldId="258"/>
            <ac:spMk id="36" creationId="{F6E384F5-137A-40B1-97F0-694CC6ECD59C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23:52.963" v="167"/>
          <ac:spMkLst>
            <pc:docMk/>
            <pc:sldMk cId="2831688790" sldId="258"/>
            <ac:spMk id="37" creationId="{6B9D64DB-4D5C-4A91-B45F-F301E3174F9F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28:29.070" v="186"/>
          <ac:spMkLst>
            <pc:docMk/>
            <pc:sldMk cId="2831688790" sldId="258"/>
            <ac:spMk id="38" creationId="{9DBC4630-03DA-474F-BBCB-BA3AE6B317A4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23:52.963" v="167"/>
          <ac:spMkLst>
            <pc:docMk/>
            <pc:sldMk cId="2831688790" sldId="258"/>
            <ac:spMk id="39" creationId="{CB14CE1B-4BC5-4EF2-BE3D-05E4F580B3DB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28:29.070" v="186"/>
          <ac:spMkLst>
            <pc:docMk/>
            <pc:sldMk cId="2831688790" sldId="258"/>
            <ac:spMk id="40" creationId="{78418A25-6EAC-4140-BFE6-284E1925B5EE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23:56.510" v="169"/>
          <ac:spMkLst>
            <pc:docMk/>
            <pc:sldMk cId="2831688790" sldId="258"/>
            <ac:spMk id="41" creationId="{C8F10CB3-3B5E-4C7A-98CF-B87454DDFA39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28:29.070" v="186"/>
          <ac:spMkLst>
            <pc:docMk/>
            <pc:sldMk cId="2831688790" sldId="258"/>
            <ac:spMk id="42" creationId="{C20267F5-D4E6-477A-A590-81F2ABD1B862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28:29.070" v="186"/>
          <ac:spMkLst>
            <pc:docMk/>
            <pc:sldMk cId="2831688790" sldId="258"/>
            <ac:spMk id="43" creationId="{6B9D64DB-4D5C-4A91-B45F-F301E3174F9F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28:29.070" v="186"/>
          <ac:spMkLst>
            <pc:docMk/>
            <pc:sldMk cId="2831688790" sldId="258"/>
            <ac:spMk id="44" creationId="{CB14CE1B-4BC5-4EF2-BE3D-05E4F580B3DB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29:19.134" v="194"/>
          <ac:spMkLst>
            <pc:docMk/>
            <pc:sldMk cId="2831688790" sldId="258"/>
            <ac:spMk id="49" creationId="{F6E384F5-137A-40B1-97F0-694CC6ECD59C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29:19.134" v="194"/>
          <ac:spMkLst>
            <pc:docMk/>
            <pc:sldMk cId="2831688790" sldId="258"/>
            <ac:spMk id="51" creationId="{9DBC4630-03DA-474F-BBCB-BA3AE6B317A4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29:19.134" v="194"/>
          <ac:spMkLst>
            <pc:docMk/>
            <pc:sldMk cId="2831688790" sldId="258"/>
            <ac:spMk id="53" creationId="{78418A25-6EAC-4140-BFE6-284E1925B5EE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29:19.134" v="194"/>
          <ac:spMkLst>
            <pc:docMk/>
            <pc:sldMk cId="2831688790" sldId="258"/>
            <ac:spMk id="55" creationId="{C20267F5-D4E6-477A-A590-81F2ABD1B862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29:19.134" v="194"/>
          <ac:spMkLst>
            <pc:docMk/>
            <pc:sldMk cId="2831688790" sldId="258"/>
            <ac:spMk id="57" creationId="{6B9D64DB-4D5C-4A91-B45F-F301E3174F9F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29:19.134" v="194"/>
          <ac:spMkLst>
            <pc:docMk/>
            <pc:sldMk cId="2831688790" sldId="258"/>
            <ac:spMk id="59" creationId="{CB14CE1B-4BC5-4EF2-BE3D-05E4F580B3DB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29:19.072" v="193"/>
          <ac:spMkLst>
            <pc:docMk/>
            <pc:sldMk cId="2831688790" sldId="258"/>
            <ac:spMk id="61" creationId="{F6E384F5-137A-40B1-97F0-694CC6ECD59C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29:19.072" v="193"/>
          <ac:spMkLst>
            <pc:docMk/>
            <pc:sldMk cId="2831688790" sldId="258"/>
            <ac:spMk id="62" creationId="{9DBC4630-03DA-474F-BBCB-BA3AE6B317A4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29:19.072" v="193"/>
          <ac:spMkLst>
            <pc:docMk/>
            <pc:sldMk cId="2831688790" sldId="258"/>
            <ac:spMk id="63" creationId="{78418A25-6EAC-4140-BFE6-284E1925B5EE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29:16.494" v="191"/>
          <ac:spMkLst>
            <pc:docMk/>
            <pc:sldMk cId="2831688790" sldId="258"/>
            <ac:spMk id="64" creationId="{F6E384F5-137A-40B1-97F0-694CC6ECD59C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29:19.072" v="193"/>
          <ac:spMkLst>
            <pc:docMk/>
            <pc:sldMk cId="2831688790" sldId="258"/>
            <ac:spMk id="65" creationId="{6B9D64DB-4D5C-4A91-B45F-F301E3174F9F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29:16.494" v="191"/>
          <ac:spMkLst>
            <pc:docMk/>
            <pc:sldMk cId="2831688790" sldId="258"/>
            <ac:spMk id="66" creationId="{9DBC4630-03DA-474F-BBCB-BA3AE6B317A4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29:19.072" v="193"/>
          <ac:spMkLst>
            <pc:docMk/>
            <pc:sldMk cId="2831688790" sldId="258"/>
            <ac:spMk id="67" creationId="{CB14CE1B-4BC5-4EF2-BE3D-05E4F580B3DB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29:16.494" v="191"/>
          <ac:spMkLst>
            <pc:docMk/>
            <pc:sldMk cId="2831688790" sldId="258"/>
            <ac:spMk id="68" creationId="{78418A25-6EAC-4140-BFE6-284E1925B5EE}"/>
          </ac:spMkLst>
        </pc:spChg>
        <pc:spChg chg="add">
          <ac:chgData name="Camille Kulinda-Olibrice" userId="S::ckuli037@uottawa.ca::5623887c-4c99-40fc-9d65-deffe2557712" providerId="AD" clId="Web-{848094FB-69A2-4855-9DB0-09712AE97035}" dt="2021-04-05T18:29:19.134" v="194"/>
          <ac:spMkLst>
            <pc:docMk/>
            <pc:sldMk cId="2831688790" sldId="258"/>
            <ac:spMk id="69" creationId="{F6E384F5-137A-40B1-97F0-694CC6ECD59C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29:16.494" v="191"/>
          <ac:spMkLst>
            <pc:docMk/>
            <pc:sldMk cId="2831688790" sldId="258"/>
            <ac:spMk id="70" creationId="{6B9D64DB-4D5C-4A91-B45F-F301E3174F9F}"/>
          </ac:spMkLst>
        </pc:spChg>
        <pc:spChg chg="add">
          <ac:chgData name="Camille Kulinda-Olibrice" userId="S::ckuli037@uottawa.ca::5623887c-4c99-40fc-9d65-deffe2557712" providerId="AD" clId="Web-{848094FB-69A2-4855-9DB0-09712AE97035}" dt="2021-04-05T18:29:19.134" v="194"/>
          <ac:spMkLst>
            <pc:docMk/>
            <pc:sldMk cId="2831688790" sldId="258"/>
            <ac:spMk id="71" creationId="{9DBC4630-03DA-474F-BBCB-BA3AE6B317A4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29:16.494" v="191"/>
          <ac:spMkLst>
            <pc:docMk/>
            <pc:sldMk cId="2831688790" sldId="258"/>
            <ac:spMk id="72" creationId="{CB14CE1B-4BC5-4EF2-BE3D-05E4F580B3DB}"/>
          </ac:spMkLst>
        </pc:spChg>
        <pc:spChg chg="add">
          <ac:chgData name="Camille Kulinda-Olibrice" userId="S::ckuli037@uottawa.ca::5623887c-4c99-40fc-9d65-deffe2557712" providerId="AD" clId="Web-{848094FB-69A2-4855-9DB0-09712AE97035}" dt="2021-04-05T18:29:19.134" v="194"/>
          <ac:spMkLst>
            <pc:docMk/>
            <pc:sldMk cId="2831688790" sldId="258"/>
            <ac:spMk id="73" creationId="{78418A25-6EAC-4140-BFE6-284E1925B5EE}"/>
          </ac:spMkLst>
        </pc:spChg>
        <pc:spChg chg="add">
          <ac:chgData name="Camille Kulinda-Olibrice" userId="S::ckuli037@uottawa.ca::5623887c-4c99-40fc-9d65-deffe2557712" providerId="AD" clId="Web-{848094FB-69A2-4855-9DB0-09712AE97035}" dt="2021-04-05T18:29:19.134" v="194"/>
          <ac:spMkLst>
            <pc:docMk/>
            <pc:sldMk cId="2831688790" sldId="258"/>
            <ac:spMk id="74" creationId="{6B9D64DB-4D5C-4A91-B45F-F301E3174F9F}"/>
          </ac:spMkLst>
        </pc:spChg>
        <pc:spChg chg="add">
          <ac:chgData name="Camille Kulinda-Olibrice" userId="S::ckuli037@uottawa.ca::5623887c-4c99-40fc-9d65-deffe2557712" providerId="AD" clId="Web-{848094FB-69A2-4855-9DB0-09712AE97035}" dt="2021-04-05T18:29:19.134" v="194"/>
          <ac:spMkLst>
            <pc:docMk/>
            <pc:sldMk cId="2831688790" sldId="258"/>
            <ac:spMk id="75" creationId="{CB14CE1B-4BC5-4EF2-BE3D-05E4F580B3DB}"/>
          </ac:spMkLst>
        </pc:spChg>
        <pc:picChg chg="add del mod ord">
          <ac:chgData name="Camille Kulinda-Olibrice" userId="S::ckuli037@uottawa.ca::5623887c-4c99-40fc-9d65-deffe2557712" providerId="AD" clId="Web-{848094FB-69A2-4855-9DB0-09712AE97035}" dt="2021-04-05T18:33:18.958" v="217"/>
          <ac:picMkLst>
            <pc:docMk/>
            <pc:sldMk cId="2831688790" sldId="258"/>
            <ac:picMk id="4" creationId="{816F8726-C284-4409-9D6C-D4C21C75DD9B}"/>
          </ac:picMkLst>
        </pc:picChg>
        <pc:picChg chg="add mod ord">
          <ac:chgData name="Camille Kulinda-Olibrice" userId="S::ckuli037@uottawa.ca::5623887c-4c99-40fc-9d65-deffe2557712" providerId="AD" clId="Web-{848094FB-69A2-4855-9DB0-09712AE97035}" dt="2021-04-05T18:23:56.541" v="170"/>
          <ac:picMkLst>
            <pc:docMk/>
            <pc:sldMk cId="2831688790" sldId="258"/>
            <ac:picMk id="5" creationId="{77EB5DD2-FFE2-4156-836C-D1F656E0BACE}"/>
          </ac:picMkLst>
        </pc:picChg>
        <pc:picChg chg="add del mod">
          <ac:chgData name="Camille Kulinda-Olibrice" userId="S::ckuli037@uottawa.ca::5623887c-4c99-40fc-9d65-deffe2557712" providerId="AD" clId="Web-{848094FB-69A2-4855-9DB0-09712AE97035}" dt="2021-04-05T18:29:05.243" v="189"/>
          <ac:picMkLst>
            <pc:docMk/>
            <pc:sldMk cId="2831688790" sldId="258"/>
            <ac:picMk id="6" creationId="{F2E7314E-72E5-48B1-B4CC-148F5F4889B0}"/>
          </ac:picMkLst>
        </pc:picChg>
        <pc:picChg chg="add del mod ord">
          <ac:chgData name="Camille Kulinda-Olibrice" userId="S::ckuli037@uottawa.ca::5623887c-4c99-40fc-9d65-deffe2557712" providerId="AD" clId="Web-{848094FB-69A2-4855-9DB0-09712AE97035}" dt="2021-04-05T18:28:20.538" v="184"/>
          <ac:picMkLst>
            <pc:docMk/>
            <pc:sldMk cId="2831688790" sldId="258"/>
            <ac:picMk id="7" creationId="{D457F964-A769-48B4-B937-BB1E2B10F3EE}"/>
          </ac:picMkLst>
        </pc:picChg>
        <pc:picChg chg="add mod ord">
          <ac:chgData name="Camille Kulinda-Olibrice" userId="S::ckuli037@uottawa.ca::5623887c-4c99-40fc-9d65-deffe2557712" providerId="AD" clId="Web-{848094FB-69A2-4855-9DB0-09712AE97035}" dt="2021-04-05T18:29:19.134" v="194"/>
          <ac:picMkLst>
            <pc:docMk/>
            <pc:sldMk cId="2831688790" sldId="258"/>
            <ac:picMk id="8" creationId="{B51FA4EC-8310-4B31-8565-03BC08CAB689}"/>
          </ac:picMkLst>
        </pc:picChg>
        <pc:picChg chg="add del mod ord">
          <ac:chgData name="Camille Kulinda-Olibrice" userId="S::ckuli037@uottawa.ca::5623887c-4c99-40fc-9d65-deffe2557712" providerId="AD" clId="Web-{848094FB-69A2-4855-9DB0-09712AE97035}" dt="2021-04-05T18:23:08.461" v="162"/>
          <ac:picMkLst>
            <pc:docMk/>
            <pc:sldMk cId="2831688790" sldId="258"/>
            <ac:picMk id="9" creationId="{7A157626-C3D8-4AFE-8E7D-6A55D5DDA6A2}"/>
          </ac:picMkLst>
        </pc:picChg>
        <pc:picChg chg="add del mod">
          <ac:chgData name="Camille Kulinda-Olibrice" userId="S::ckuli037@uottawa.ca::5623887c-4c99-40fc-9d65-deffe2557712" providerId="AD" clId="Web-{848094FB-69A2-4855-9DB0-09712AE97035}" dt="2021-04-05T18:23:14.758" v="164"/>
          <ac:picMkLst>
            <pc:docMk/>
            <pc:sldMk cId="2831688790" sldId="258"/>
            <ac:picMk id="10" creationId="{31BB3F16-1E73-47C8-B177-0096D4609463}"/>
          </ac:picMkLst>
        </pc:picChg>
        <pc:picChg chg="add mod ord">
          <ac:chgData name="Camille Kulinda-Olibrice" userId="S::ckuli037@uottawa.ca::5623887c-4c99-40fc-9d65-deffe2557712" providerId="AD" clId="Web-{848094FB-69A2-4855-9DB0-09712AE97035}" dt="2021-04-05T18:23:56.541" v="170"/>
          <ac:picMkLst>
            <pc:docMk/>
            <pc:sldMk cId="2831688790" sldId="258"/>
            <ac:picMk id="11" creationId="{96B271CD-D182-46C2-9251-974CC12D7F29}"/>
          </ac:picMkLst>
        </pc:picChg>
        <pc:picChg chg="add del mod ord">
          <ac:chgData name="Camille Kulinda-Olibrice" userId="S::ckuli037@uottawa.ca::5623887c-4c99-40fc-9d65-deffe2557712" providerId="AD" clId="Web-{848094FB-69A2-4855-9DB0-09712AE97035}" dt="2021-04-05T18:28:45.523" v="187"/>
          <ac:picMkLst>
            <pc:docMk/>
            <pc:sldMk cId="2831688790" sldId="258"/>
            <ac:picMk id="12" creationId="{0E5FA304-2205-4AD5-A91A-24F3EAE2EA7C}"/>
          </ac:picMkLst>
        </pc:picChg>
        <pc:picChg chg="add mod ord">
          <ac:chgData name="Camille Kulinda-Olibrice" userId="S::ckuli037@uottawa.ca::5623887c-4c99-40fc-9d65-deffe2557712" providerId="AD" clId="Web-{848094FB-69A2-4855-9DB0-09712AE97035}" dt="2021-04-05T18:29:19.134" v="194"/>
          <ac:picMkLst>
            <pc:docMk/>
            <pc:sldMk cId="2831688790" sldId="258"/>
            <ac:picMk id="13" creationId="{0EFD3CDD-2306-46C4-892D-C310A03F560C}"/>
          </ac:picMkLst>
        </pc:picChg>
        <pc:picChg chg="add del mod ord">
          <ac:chgData name="Camille Kulinda-Olibrice" userId="S::ckuli037@uottawa.ca::5623887c-4c99-40fc-9d65-deffe2557712" providerId="AD" clId="Web-{848094FB-69A2-4855-9DB0-09712AE97035}" dt="2021-04-05T18:32:15.799" v="215"/>
          <ac:picMkLst>
            <pc:docMk/>
            <pc:sldMk cId="2831688790" sldId="258"/>
            <ac:picMk id="19" creationId="{F98FB585-B95D-40A0-BDD2-C807367D3EBF}"/>
          </ac:picMkLst>
        </pc:picChg>
      </pc:sldChg>
      <pc:sldChg chg="addSp delSp modSp new mod setBg setClrOvrMap">
        <pc:chgData name="Camille Kulinda-Olibrice" userId="S::ckuli037@uottawa.ca::5623887c-4c99-40fc-9d65-deffe2557712" providerId="AD" clId="Web-{848094FB-69A2-4855-9DB0-09712AE97035}" dt="2021-04-05T18:50:23.412" v="384" actId="20577"/>
        <pc:sldMkLst>
          <pc:docMk/>
          <pc:sldMk cId="1509698021" sldId="259"/>
        </pc:sldMkLst>
        <pc:spChg chg="mod ord">
          <ac:chgData name="Camille Kulinda-Olibrice" userId="S::ckuli037@uottawa.ca::5623887c-4c99-40fc-9d65-deffe2557712" providerId="AD" clId="Web-{848094FB-69A2-4855-9DB0-09712AE97035}" dt="2021-04-05T18:46:13.072" v="319"/>
          <ac:spMkLst>
            <pc:docMk/>
            <pc:sldMk cId="1509698021" sldId="259"/>
            <ac:spMk id="2" creationId="{1BF5D8B7-D95C-487E-8894-9326B3BF33BB}"/>
          </ac:spMkLst>
        </pc:spChg>
        <pc:spChg chg="del">
          <ac:chgData name="Camille Kulinda-Olibrice" userId="S::ckuli037@uottawa.ca::5623887c-4c99-40fc-9d65-deffe2557712" providerId="AD" clId="Web-{848094FB-69A2-4855-9DB0-09712AE97035}" dt="2021-04-05T18:36:31.029" v="248"/>
          <ac:spMkLst>
            <pc:docMk/>
            <pc:sldMk cId="1509698021" sldId="259"/>
            <ac:spMk id="3" creationId="{121F0655-3BDA-40FD-A643-F0719FD054ED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45:12.538" v="307"/>
          <ac:spMkLst>
            <pc:docMk/>
            <pc:sldMk cId="1509698021" sldId="259"/>
            <ac:spMk id="9" creationId="{799A8B4F-0FED-46C0-9186-5A8E116D8744}"/>
          </ac:spMkLst>
        </pc:spChg>
        <pc:spChg chg="add mod ord">
          <ac:chgData name="Camille Kulinda-Olibrice" userId="S::ckuli037@uottawa.ca::5623887c-4c99-40fc-9d65-deffe2557712" providerId="AD" clId="Web-{848094FB-69A2-4855-9DB0-09712AE97035}" dt="2021-04-05T18:50:23.412" v="384" actId="20577"/>
          <ac:spMkLst>
            <pc:docMk/>
            <pc:sldMk cId="1509698021" sldId="259"/>
            <ac:spMk id="11" creationId="{2C21D365-CA35-41E7-A833-D7E6A502C40B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45:12.538" v="307"/>
          <ac:spMkLst>
            <pc:docMk/>
            <pc:sldMk cId="1509698021" sldId="259"/>
            <ac:spMk id="13" creationId="{38A69B74-22E3-47CC-823F-18BE7930C814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38:55.974" v="259"/>
          <ac:spMkLst>
            <pc:docMk/>
            <pc:sldMk cId="1509698021" sldId="259"/>
            <ac:spMk id="14" creationId="{247AB924-1B87-43FC-B7C7-B112D5C51A0E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45:12.538" v="307"/>
          <ac:spMkLst>
            <pc:docMk/>
            <pc:sldMk cId="1509698021" sldId="259"/>
            <ac:spMk id="20" creationId="{1778637B-5DB8-4A75-B2E6-FC2B1BB9A7DB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45:12.538" v="307"/>
          <ac:spMkLst>
            <pc:docMk/>
            <pc:sldMk cId="1509698021" sldId="259"/>
            <ac:spMk id="22" creationId="{0035A30C-45F3-4EFB-B2E8-6E2A11843D39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45:06.475" v="302"/>
          <ac:spMkLst>
            <pc:docMk/>
            <pc:sldMk cId="1509698021" sldId="259"/>
            <ac:spMk id="24" creationId="{07977D39-626F-40D7-B00F-16E02602DD5A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45:06.475" v="302"/>
          <ac:spMkLst>
            <pc:docMk/>
            <pc:sldMk cId="1509698021" sldId="259"/>
            <ac:spMk id="25" creationId="{B905CDE4-B751-4B3E-B625-6E59F8903414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45:06.475" v="302"/>
          <ac:spMkLst>
            <pc:docMk/>
            <pc:sldMk cId="1509698021" sldId="259"/>
            <ac:spMk id="26" creationId="{08108C16-F4C0-44AA-999D-17BD39219B24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45:01.475" v="298"/>
          <ac:spMkLst>
            <pc:docMk/>
            <pc:sldMk cId="1509698021" sldId="259"/>
            <ac:spMk id="27" creationId="{07977D39-626F-40D7-B00F-16E02602DD5A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45:06.475" v="302"/>
          <ac:spMkLst>
            <pc:docMk/>
            <pc:sldMk cId="1509698021" sldId="259"/>
            <ac:spMk id="28" creationId="{CDC29AC1-2821-4FCC-B597-88DAF39C36FE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45:01.475" v="298"/>
          <ac:spMkLst>
            <pc:docMk/>
            <pc:sldMk cId="1509698021" sldId="259"/>
            <ac:spMk id="29" creationId="{B905CDE4-B751-4B3E-B625-6E59F8903414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45:06.475" v="302"/>
          <ac:spMkLst>
            <pc:docMk/>
            <pc:sldMk cId="1509698021" sldId="259"/>
            <ac:spMk id="30" creationId="{0640CCAE-325C-4DD0-BB26-38BF690F3BBB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45:01.475" v="298"/>
          <ac:spMkLst>
            <pc:docMk/>
            <pc:sldMk cId="1509698021" sldId="259"/>
            <ac:spMk id="31" creationId="{08108C16-F4C0-44AA-999D-17BD39219B24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45:06.475" v="302"/>
          <ac:spMkLst>
            <pc:docMk/>
            <pc:sldMk cId="1509698021" sldId="259"/>
            <ac:spMk id="32" creationId="{C8F10CB3-3B5E-4C7A-98CF-B87454DDFA39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45:01.475" v="298"/>
          <ac:spMkLst>
            <pc:docMk/>
            <pc:sldMk cId="1509698021" sldId="259"/>
            <ac:spMk id="33" creationId="{CDC29AC1-2821-4FCC-B597-88DAF39C36FE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45:09.850" v="304"/>
          <ac:spMkLst>
            <pc:docMk/>
            <pc:sldMk cId="1509698021" sldId="259"/>
            <ac:spMk id="34" creationId="{891401DC-7AF6-42FA-BE31-CF773B6C8B2E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45:01.475" v="298"/>
          <ac:spMkLst>
            <pc:docMk/>
            <pc:sldMk cId="1509698021" sldId="259"/>
            <ac:spMk id="35" creationId="{0640CCAE-325C-4DD0-BB26-38BF690F3BBB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45:09.850" v="304"/>
          <ac:spMkLst>
            <pc:docMk/>
            <pc:sldMk cId="1509698021" sldId="259"/>
            <ac:spMk id="36" creationId="{2B7203F0-D9CB-4774-B9D4-B3AB625DFBAD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45:01.475" v="298"/>
          <ac:spMkLst>
            <pc:docMk/>
            <pc:sldMk cId="1509698021" sldId="259"/>
            <ac:spMk id="37" creationId="{C8F10CB3-3B5E-4C7A-98CF-B87454DDFA39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45:12.507" v="306"/>
          <ac:spMkLst>
            <pc:docMk/>
            <pc:sldMk cId="1509698021" sldId="259"/>
            <ac:spMk id="43" creationId="{5CB593EA-2F98-479F-B4C4-F366571FA64D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45:12.507" v="306"/>
          <ac:spMkLst>
            <pc:docMk/>
            <pc:sldMk cId="1509698021" sldId="259"/>
            <ac:spMk id="44" creationId="{39BEB6D0-9E4E-4221-93D1-74ABECEE9EFC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46:13.103" v="320"/>
          <ac:spMkLst>
            <pc:docMk/>
            <pc:sldMk cId="1509698021" sldId="259"/>
            <ac:spMk id="45" creationId="{BE28351C-7EEF-428E-9B7A-5CC84F336216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46:13.103" v="320"/>
          <ac:spMkLst>
            <pc:docMk/>
            <pc:sldMk cId="1509698021" sldId="259"/>
            <ac:spMk id="46" creationId="{81F3642D-13C8-47D1-8141-3F5A7CEBA891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46:13.103" v="320"/>
          <ac:spMkLst>
            <pc:docMk/>
            <pc:sldMk cId="1509698021" sldId="259"/>
            <ac:spMk id="47" creationId="{C8F10CB3-3B5E-4C7A-98CF-B87454DDFA39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46:13.103" v="320"/>
          <ac:spMkLst>
            <pc:docMk/>
            <pc:sldMk cId="1509698021" sldId="259"/>
            <ac:spMk id="48" creationId="{07977D39-626F-40D7-B00F-16E02602DD5A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46:13.103" v="320"/>
          <ac:spMkLst>
            <pc:docMk/>
            <pc:sldMk cId="1509698021" sldId="259"/>
            <ac:spMk id="49" creationId="{B0B0DBC8-B5F0-40AE-A3D3-BCD504119D4C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46:13.103" v="320"/>
          <ac:spMkLst>
            <pc:docMk/>
            <pc:sldMk cId="1509698021" sldId="259"/>
            <ac:spMk id="50" creationId="{98E915F0-311A-4BDD-94EC-B0A3D6A3C546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46:13.103" v="320"/>
          <ac:spMkLst>
            <pc:docMk/>
            <pc:sldMk cId="1509698021" sldId="259"/>
            <ac:spMk id="51" creationId="{EF1CD662-C732-41EB-A08A-EFB9E7EB8990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46:13.103" v="320"/>
          <ac:spMkLst>
            <pc:docMk/>
            <pc:sldMk cId="1509698021" sldId="259"/>
            <ac:spMk id="52" creationId="{B905CDE4-B751-4B3E-B625-6E59F8903414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46:13.103" v="320"/>
          <ac:spMkLst>
            <pc:docMk/>
            <pc:sldMk cId="1509698021" sldId="259"/>
            <ac:spMk id="53" creationId="{08108C16-F4C0-44AA-999D-17BD39219B24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46:13.103" v="320"/>
          <ac:spMkLst>
            <pc:docMk/>
            <pc:sldMk cId="1509698021" sldId="259"/>
            <ac:spMk id="54" creationId="{CDC29AC1-2821-4FCC-B597-88DAF39C36FE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46:13.103" v="320"/>
          <ac:spMkLst>
            <pc:docMk/>
            <pc:sldMk cId="1509698021" sldId="259"/>
            <ac:spMk id="55" creationId="{0640CCAE-325C-4DD0-BB26-38BF690F3BBB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46:13.103" v="320"/>
          <ac:spMkLst>
            <pc:docMk/>
            <pc:sldMk cId="1509698021" sldId="259"/>
            <ac:spMk id="56" creationId="{49AC9A43-F5C5-4703-A0F0-78CBB9542E37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47:54.795" v="351"/>
          <ac:spMkLst>
            <pc:docMk/>
            <pc:sldMk cId="1509698021" sldId="259"/>
            <ac:spMk id="58" creationId="{07977D39-626F-40D7-B00F-16E02602DD5A}"/>
          </ac:spMkLst>
        </pc:spChg>
        <pc:spChg chg="add del ord">
          <ac:chgData name="Camille Kulinda-Olibrice" userId="S::ckuli037@uottawa.ca::5623887c-4c99-40fc-9d65-deffe2557712" providerId="AD" clId="Web-{848094FB-69A2-4855-9DB0-09712AE97035}" dt="2021-04-05T18:47:54.795" v="351"/>
          <ac:spMkLst>
            <pc:docMk/>
            <pc:sldMk cId="1509698021" sldId="259"/>
            <ac:spMk id="59" creationId="{B905CDE4-B751-4B3E-B625-6E59F8903414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47:54.795" v="351"/>
          <ac:spMkLst>
            <pc:docMk/>
            <pc:sldMk cId="1509698021" sldId="259"/>
            <ac:spMk id="60" creationId="{08108C16-F4C0-44AA-999D-17BD39219B24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46:13.072" v="319"/>
          <ac:spMkLst>
            <pc:docMk/>
            <pc:sldMk cId="1509698021" sldId="259"/>
            <ac:spMk id="61" creationId="{891401DC-7AF6-42FA-BE31-CF773B6C8B2E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47:54.795" v="351"/>
          <ac:spMkLst>
            <pc:docMk/>
            <pc:sldMk cId="1509698021" sldId="259"/>
            <ac:spMk id="62" creationId="{CDC29AC1-2821-4FCC-B597-88DAF39C36FE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46:13.072" v="319"/>
          <ac:spMkLst>
            <pc:docMk/>
            <pc:sldMk cId="1509698021" sldId="259"/>
            <ac:spMk id="63" creationId="{2B7203F0-D9CB-4774-B9D4-B3AB625DFBAD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47:54.795" v="351"/>
          <ac:spMkLst>
            <pc:docMk/>
            <pc:sldMk cId="1509698021" sldId="259"/>
            <ac:spMk id="64" creationId="{0640CCAE-325C-4DD0-BB26-38BF690F3BBB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47:54.795" v="351"/>
          <ac:spMkLst>
            <pc:docMk/>
            <pc:sldMk cId="1509698021" sldId="259"/>
            <ac:spMk id="66" creationId="{C8F10CB3-3B5E-4C7A-98CF-B87454DDFA39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49:08.893" v="364"/>
          <ac:spMkLst>
            <pc:docMk/>
            <pc:sldMk cId="1509698021" sldId="259"/>
            <ac:spMk id="68" creationId="{07977D39-626F-40D7-B00F-16E02602DD5A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49:08.893" v="364"/>
          <ac:spMkLst>
            <pc:docMk/>
            <pc:sldMk cId="1509698021" sldId="259"/>
            <ac:spMk id="70" creationId="{B905CDE4-B751-4B3E-B625-6E59F8903414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49:08.893" v="364"/>
          <ac:spMkLst>
            <pc:docMk/>
            <pc:sldMk cId="1509698021" sldId="259"/>
            <ac:spMk id="75" creationId="{08108C16-F4C0-44AA-999D-17BD39219B24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49:08.893" v="364"/>
          <ac:spMkLst>
            <pc:docMk/>
            <pc:sldMk cId="1509698021" sldId="259"/>
            <ac:spMk id="77" creationId="{CDC29AC1-2821-4FCC-B597-88DAF39C36FE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49:08.893" v="364"/>
          <ac:spMkLst>
            <pc:docMk/>
            <pc:sldMk cId="1509698021" sldId="259"/>
            <ac:spMk id="79" creationId="{0640CCAE-325C-4DD0-BB26-38BF690F3BBB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49:08.893" v="364"/>
          <ac:spMkLst>
            <pc:docMk/>
            <pc:sldMk cId="1509698021" sldId="259"/>
            <ac:spMk id="81" creationId="{C8F10CB3-3B5E-4C7A-98CF-B87454DDFA39}"/>
          </ac:spMkLst>
        </pc:spChg>
        <pc:spChg chg="add">
          <ac:chgData name="Camille Kulinda-Olibrice" userId="S::ckuli037@uottawa.ca::5623887c-4c99-40fc-9d65-deffe2557712" providerId="AD" clId="Web-{848094FB-69A2-4855-9DB0-09712AE97035}" dt="2021-04-05T18:49:08.893" v="364"/>
          <ac:spMkLst>
            <pc:docMk/>
            <pc:sldMk cId="1509698021" sldId="259"/>
            <ac:spMk id="86" creationId="{07977D39-626F-40D7-B00F-16E02602DD5A}"/>
          </ac:spMkLst>
        </pc:spChg>
        <pc:spChg chg="add">
          <ac:chgData name="Camille Kulinda-Olibrice" userId="S::ckuli037@uottawa.ca::5623887c-4c99-40fc-9d65-deffe2557712" providerId="AD" clId="Web-{848094FB-69A2-4855-9DB0-09712AE97035}" dt="2021-04-05T18:49:08.893" v="364"/>
          <ac:spMkLst>
            <pc:docMk/>
            <pc:sldMk cId="1509698021" sldId="259"/>
            <ac:spMk id="88" creationId="{B905CDE4-B751-4B3E-B625-6E59F8903414}"/>
          </ac:spMkLst>
        </pc:spChg>
        <pc:spChg chg="add">
          <ac:chgData name="Camille Kulinda-Olibrice" userId="S::ckuli037@uottawa.ca::5623887c-4c99-40fc-9d65-deffe2557712" providerId="AD" clId="Web-{848094FB-69A2-4855-9DB0-09712AE97035}" dt="2021-04-05T18:49:08.893" v="364"/>
          <ac:spMkLst>
            <pc:docMk/>
            <pc:sldMk cId="1509698021" sldId="259"/>
            <ac:spMk id="90" creationId="{08108C16-F4C0-44AA-999D-17BD39219B24}"/>
          </ac:spMkLst>
        </pc:spChg>
        <pc:spChg chg="add">
          <ac:chgData name="Camille Kulinda-Olibrice" userId="S::ckuli037@uottawa.ca::5623887c-4c99-40fc-9d65-deffe2557712" providerId="AD" clId="Web-{848094FB-69A2-4855-9DB0-09712AE97035}" dt="2021-04-05T18:49:08.893" v="364"/>
          <ac:spMkLst>
            <pc:docMk/>
            <pc:sldMk cId="1509698021" sldId="259"/>
            <ac:spMk id="92" creationId="{CDC29AC1-2821-4FCC-B597-88DAF39C36FE}"/>
          </ac:spMkLst>
        </pc:spChg>
        <pc:spChg chg="add">
          <ac:chgData name="Camille Kulinda-Olibrice" userId="S::ckuli037@uottawa.ca::5623887c-4c99-40fc-9d65-deffe2557712" providerId="AD" clId="Web-{848094FB-69A2-4855-9DB0-09712AE97035}" dt="2021-04-05T18:49:08.893" v="364"/>
          <ac:spMkLst>
            <pc:docMk/>
            <pc:sldMk cId="1509698021" sldId="259"/>
            <ac:spMk id="94" creationId="{0640CCAE-325C-4DD0-BB26-38BF690F3BBB}"/>
          </ac:spMkLst>
        </pc:spChg>
        <pc:spChg chg="add">
          <ac:chgData name="Camille Kulinda-Olibrice" userId="S::ckuli037@uottawa.ca::5623887c-4c99-40fc-9d65-deffe2557712" providerId="AD" clId="Web-{848094FB-69A2-4855-9DB0-09712AE97035}" dt="2021-04-05T18:49:08.893" v="364"/>
          <ac:spMkLst>
            <pc:docMk/>
            <pc:sldMk cId="1509698021" sldId="259"/>
            <ac:spMk id="96" creationId="{C8F10CB3-3B5E-4C7A-98CF-B87454DDFA39}"/>
          </ac:spMkLst>
        </pc:spChg>
        <pc:picChg chg="add mod ord modCrop">
          <ac:chgData name="Camille Kulinda-Olibrice" userId="S::ckuli037@uottawa.ca::5623887c-4c99-40fc-9d65-deffe2557712" providerId="AD" clId="Web-{848094FB-69A2-4855-9DB0-09712AE97035}" dt="2021-04-05T18:49:08.893" v="364"/>
          <ac:picMkLst>
            <pc:docMk/>
            <pc:sldMk cId="1509698021" sldId="259"/>
            <ac:picMk id="4" creationId="{E336658E-B2F3-4F53-B406-143047E6ECEF}"/>
          </ac:picMkLst>
        </pc:picChg>
        <pc:picChg chg="add del mod">
          <ac:chgData name="Camille Kulinda-Olibrice" userId="S::ckuli037@uottawa.ca::5623887c-4c99-40fc-9d65-deffe2557712" providerId="AD" clId="Web-{848094FB-69A2-4855-9DB0-09712AE97035}" dt="2021-04-05T18:38:26.207" v="256"/>
          <ac:picMkLst>
            <pc:docMk/>
            <pc:sldMk cId="1509698021" sldId="259"/>
            <ac:picMk id="5" creationId="{ADF89FA2-1CFC-4EE1-B0BA-40034732143C}"/>
          </ac:picMkLst>
        </pc:picChg>
        <pc:picChg chg="add mod ord">
          <ac:chgData name="Camille Kulinda-Olibrice" userId="S::ckuli037@uottawa.ca::5623887c-4c99-40fc-9d65-deffe2557712" providerId="AD" clId="Web-{848094FB-69A2-4855-9DB0-09712AE97035}" dt="2021-04-05T18:46:13.103" v="320"/>
          <ac:picMkLst>
            <pc:docMk/>
            <pc:sldMk cId="1509698021" sldId="259"/>
            <ac:picMk id="6" creationId="{67A052F7-5952-4144-8ABA-75CB2A56E0E2}"/>
          </ac:picMkLst>
        </pc:picChg>
        <pc:picChg chg="add del mod ord">
          <ac:chgData name="Camille Kulinda-Olibrice" userId="S::ckuli037@uottawa.ca::5623887c-4c99-40fc-9d65-deffe2557712" providerId="AD" clId="Web-{848094FB-69A2-4855-9DB0-09712AE97035}" dt="2021-04-05T18:44:33.177" v="296"/>
          <ac:picMkLst>
            <pc:docMk/>
            <pc:sldMk cId="1509698021" sldId="259"/>
            <ac:picMk id="7" creationId="{B630D9B4-BB64-4A08-ACB8-44DBF4FEA807}"/>
          </ac:picMkLst>
        </pc:picChg>
        <pc:picChg chg="add mod ord modCrop">
          <ac:chgData name="Camille Kulinda-Olibrice" userId="S::ckuli037@uottawa.ca::5623887c-4c99-40fc-9d65-deffe2557712" providerId="AD" clId="Web-{848094FB-69A2-4855-9DB0-09712AE97035}" dt="2021-04-05T18:50:09.458" v="381" actId="14100"/>
          <ac:picMkLst>
            <pc:docMk/>
            <pc:sldMk cId="1509698021" sldId="259"/>
            <ac:picMk id="8" creationId="{171C4291-1A2E-4D5E-8792-5E39C22DAA26}"/>
          </ac:picMkLst>
        </pc:picChg>
        <pc:picChg chg="add del">
          <ac:chgData name="Camille Kulinda-Olibrice" userId="S::ckuli037@uottawa.ca::5623887c-4c99-40fc-9d65-deffe2557712" providerId="AD" clId="Web-{848094FB-69A2-4855-9DB0-09712AE97035}" dt="2021-04-05T18:45:12.538" v="307"/>
          <ac:picMkLst>
            <pc:docMk/>
            <pc:sldMk cId="1509698021" sldId="259"/>
            <ac:picMk id="10" creationId="{DA6861EE-7660-46C9-80BD-173B8F7454B8}"/>
          </ac:picMkLst>
        </pc:picChg>
        <pc:picChg chg="add mod ord">
          <ac:chgData name="Camille Kulinda-Olibrice" userId="S::ckuli037@uottawa.ca::5623887c-4c99-40fc-9d65-deffe2557712" providerId="AD" clId="Web-{848094FB-69A2-4855-9DB0-09712AE97035}" dt="2021-04-05T18:46:13.103" v="320"/>
          <ac:picMkLst>
            <pc:docMk/>
            <pc:sldMk cId="1509698021" sldId="259"/>
            <ac:picMk id="15" creationId="{13C77023-4F73-4D3D-AD68-BE099B93A17D}"/>
          </ac:picMkLst>
        </pc:picChg>
        <pc:picChg chg="add mod ord">
          <ac:chgData name="Camille Kulinda-Olibrice" userId="S::ckuli037@uottawa.ca::5623887c-4c99-40fc-9d65-deffe2557712" providerId="AD" clId="Web-{848094FB-69A2-4855-9DB0-09712AE97035}" dt="2021-04-05T18:46:13.103" v="320"/>
          <ac:picMkLst>
            <pc:docMk/>
            <pc:sldMk cId="1509698021" sldId="259"/>
            <ac:picMk id="17" creationId="{250E40AB-2604-4EBD-A25A-7CF9E7D64CFF}"/>
          </ac:picMkLst>
        </pc:picChg>
        <pc:picChg chg="add mod ord">
          <ac:chgData name="Camille Kulinda-Olibrice" userId="S::ckuli037@uottawa.ca::5623887c-4c99-40fc-9d65-deffe2557712" providerId="AD" clId="Web-{848094FB-69A2-4855-9DB0-09712AE97035}" dt="2021-04-05T18:46:13.103" v="320"/>
          <ac:picMkLst>
            <pc:docMk/>
            <pc:sldMk cId="1509698021" sldId="259"/>
            <ac:picMk id="19" creationId="{A8C61525-DB29-450F-AA09-A5BF6E8B1606}"/>
          </ac:picMkLst>
        </pc:picChg>
        <pc:cxnChg chg="add del">
          <ac:chgData name="Camille Kulinda-Olibrice" userId="S::ckuli037@uottawa.ca::5623887c-4c99-40fc-9d65-deffe2557712" providerId="AD" clId="Web-{848094FB-69A2-4855-9DB0-09712AE97035}" dt="2021-04-05T18:38:55.974" v="259"/>
          <ac:cxnSpMkLst>
            <pc:docMk/>
            <pc:sldMk cId="1509698021" sldId="259"/>
            <ac:cxnSpMk id="12" creationId="{99AE2756-0FC4-4155-83E7-58AAAB63E757}"/>
          </ac:cxnSpMkLst>
        </pc:cxnChg>
        <pc:cxnChg chg="add del">
          <ac:chgData name="Camille Kulinda-Olibrice" userId="S::ckuli037@uottawa.ca::5623887c-4c99-40fc-9d65-deffe2557712" providerId="AD" clId="Web-{848094FB-69A2-4855-9DB0-09712AE97035}" dt="2021-04-05T18:38:55.974" v="259"/>
          <ac:cxnSpMkLst>
            <pc:docMk/>
            <pc:sldMk cId="1509698021" sldId="259"/>
            <ac:cxnSpMk id="16" creationId="{818DC98F-4057-4645-B948-F604F39A9CFE}"/>
          </ac:cxnSpMkLst>
        </pc:cxnChg>
        <pc:cxnChg chg="add del">
          <ac:chgData name="Camille Kulinda-Olibrice" userId="S::ckuli037@uottawa.ca::5623887c-4c99-40fc-9d65-deffe2557712" providerId="AD" clId="Web-{848094FB-69A2-4855-9DB0-09712AE97035}" dt="2021-04-05T18:38:55.974" v="259"/>
          <ac:cxnSpMkLst>
            <pc:docMk/>
            <pc:sldMk cId="1509698021" sldId="259"/>
            <ac:cxnSpMk id="18" creationId="{DAD2B705-4A9B-408D-AA80-4F41045E09DE}"/>
          </ac:cxnSpMkLst>
        </pc:cxnChg>
        <pc:cxnChg chg="add del">
          <ac:chgData name="Camille Kulinda-Olibrice" userId="S::ckuli037@uottawa.ca::5623887c-4c99-40fc-9d65-deffe2557712" providerId="AD" clId="Web-{848094FB-69A2-4855-9DB0-09712AE97035}" dt="2021-04-05T18:45:09.850" v="304"/>
          <ac:cxnSpMkLst>
            <pc:docMk/>
            <pc:sldMk cId="1509698021" sldId="259"/>
            <ac:cxnSpMk id="38" creationId="{A88CB8AF-5631-45C6-BFEC-971C4D6E5836}"/>
          </ac:cxnSpMkLst>
        </pc:cxnChg>
        <pc:cxnChg chg="add del">
          <ac:chgData name="Camille Kulinda-Olibrice" userId="S::ckuli037@uottawa.ca::5623887c-4c99-40fc-9d65-deffe2557712" providerId="AD" clId="Web-{848094FB-69A2-4855-9DB0-09712AE97035}" dt="2021-04-05T18:45:09.850" v="304"/>
          <ac:cxnSpMkLst>
            <pc:docMk/>
            <pc:sldMk cId="1509698021" sldId="259"/>
            <ac:cxnSpMk id="39" creationId="{DDFDA711-2183-447C-AA6C-B1B5643763B1}"/>
          </ac:cxnSpMkLst>
        </pc:cxnChg>
        <pc:cxnChg chg="add del">
          <ac:chgData name="Camille Kulinda-Olibrice" userId="S::ckuli037@uottawa.ca::5623887c-4c99-40fc-9d65-deffe2557712" providerId="AD" clId="Web-{848094FB-69A2-4855-9DB0-09712AE97035}" dt="2021-04-05T18:45:09.850" v="304"/>
          <ac:cxnSpMkLst>
            <pc:docMk/>
            <pc:sldMk cId="1509698021" sldId="259"/>
            <ac:cxnSpMk id="40" creationId="{9F2EA1AF-73AB-4FCB-B4EE-0E42E7250F64}"/>
          </ac:cxnSpMkLst>
        </pc:cxnChg>
        <pc:cxnChg chg="add del">
          <ac:chgData name="Camille Kulinda-Olibrice" userId="S::ckuli037@uottawa.ca::5623887c-4c99-40fc-9d65-deffe2557712" providerId="AD" clId="Web-{848094FB-69A2-4855-9DB0-09712AE97035}" dt="2021-04-05T18:45:09.850" v="304"/>
          <ac:cxnSpMkLst>
            <pc:docMk/>
            <pc:sldMk cId="1509698021" sldId="259"/>
            <ac:cxnSpMk id="41" creationId="{65A18FBF-6157-4210-BEF2-9A6C31FA89AD}"/>
          </ac:cxnSpMkLst>
        </pc:cxnChg>
        <pc:cxnChg chg="add del">
          <ac:chgData name="Camille Kulinda-Olibrice" userId="S::ckuli037@uottawa.ca::5623887c-4c99-40fc-9d65-deffe2557712" providerId="AD" clId="Web-{848094FB-69A2-4855-9DB0-09712AE97035}" dt="2021-04-05T18:45:09.850" v="304"/>
          <ac:cxnSpMkLst>
            <pc:docMk/>
            <pc:sldMk cId="1509698021" sldId="259"/>
            <ac:cxnSpMk id="42" creationId="{43C9CCA8-3CEC-4CD0-A624-A701C612511D}"/>
          </ac:cxnSpMkLst>
        </pc:cxnChg>
        <pc:cxnChg chg="add del">
          <ac:chgData name="Camille Kulinda-Olibrice" userId="S::ckuli037@uottawa.ca::5623887c-4c99-40fc-9d65-deffe2557712" providerId="AD" clId="Web-{848094FB-69A2-4855-9DB0-09712AE97035}" dt="2021-04-05T18:46:13.072" v="319"/>
          <ac:cxnSpMkLst>
            <pc:docMk/>
            <pc:sldMk cId="1509698021" sldId="259"/>
            <ac:cxnSpMk id="65" creationId="{A88CB8AF-5631-45C6-BFEC-971C4D6E5836}"/>
          </ac:cxnSpMkLst>
        </pc:cxnChg>
        <pc:cxnChg chg="add del">
          <ac:chgData name="Camille Kulinda-Olibrice" userId="S::ckuli037@uottawa.ca::5623887c-4c99-40fc-9d65-deffe2557712" providerId="AD" clId="Web-{848094FB-69A2-4855-9DB0-09712AE97035}" dt="2021-04-05T18:46:13.072" v="319"/>
          <ac:cxnSpMkLst>
            <pc:docMk/>
            <pc:sldMk cId="1509698021" sldId="259"/>
            <ac:cxnSpMk id="67" creationId="{9F2EA1AF-73AB-4FCB-B4EE-0E42E7250F64}"/>
          </ac:cxnSpMkLst>
        </pc:cxnChg>
        <pc:cxnChg chg="add del">
          <ac:chgData name="Camille Kulinda-Olibrice" userId="S::ckuli037@uottawa.ca::5623887c-4c99-40fc-9d65-deffe2557712" providerId="AD" clId="Web-{848094FB-69A2-4855-9DB0-09712AE97035}" dt="2021-04-05T18:46:13.072" v="319"/>
          <ac:cxnSpMkLst>
            <pc:docMk/>
            <pc:sldMk cId="1509698021" sldId="259"/>
            <ac:cxnSpMk id="69" creationId="{65A18FBF-6157-4210-BEF2-9A6C31FA89AD}"/>
          </ac:cxnSpMkLst>
        </pc:cxnChg>
        <pc:cxnChg chg="add del">
          <ac:chgData name="Camille Kulinda-Olibrice" userId="S::ckuli037@uottawa.ca::5623887c-4c99-40fc-9d65-deffe2557712" providerId="AD" clId="Web-{848094FB-69A2-4855-9DB0-09712AE97035}" dt="2021-04-05T18:46:13.072" v="319"/>
          <ac:cxnSpMkLst>
            <pc:docMk/>
            <pc:sldMk cId="1509698021" sldId="259"/>
            <ac:cxnSpMk id="71" creationId="{43C9CCA8-3CEC-4CD0-A624-A701C612511D}"/>
          </ac:cxnSpMkLst>
        </pc:cxnChg>
        <pc:cxnChg chg="add del">
          <ac:chgData name="Camille Kulinda-Olibrice" userId="S::ckuli037@uottawa.ca::5623887c-4c99-40fc-9d65-deffe2557712" providerId="AD" clId="Web-{848094FB-69A2-4855-9DB0-09712AE97035}" dt="2021-04-05T18:46:13.072" v="319"/>
          <ac:cxnSpMkLst>
            <pc:docMk/>
            <pc:sldMk cId="1509698021" sldId="259"/>
            <ac:cxnSpMk id="73" creationId="{DDFDA711-2183-447C-AA6C-B1B5643763B1}"/>
          </ac:cxnSpMkLst>
        </pc:cxnChg>
      </pc:sldChg>
      <pc:sldChg chg="modSp new">
        <pc:chgData name="Camille Kulinda-Olibrice" userId="S::ckuli037@uottawa.ca::5623887c-4c99-40fc-9d65-deffe2557712" providerId="AD" clId="Web-{848094FB-69A2-4855-9DB0-09712AE97035}" dt="2021-04-05T18:50:44.225" v="402" actId="20577"/>
        <pc:sldMkLst>
          <pc:docMk/>
          <pc:sldMk cId="3844794399" sldId="260"/>
        </pc:sldMkLst>
        <pc:spChg chg="mod">
          <ac:chgData name="Camille Kulinda-Olibrice" userId="S::ckuli037@uottawa.ca::5623887c-4c99-40fc-9d65-deffe2557712" providerId="AD" clId="Web-{848094FB-69A2-4855-9DB0-09712AE97035}" dt="2021-04-05T18:50:44.225" v="402" actId="20577"/>
          <ac:spMkLst>
            <pc:docMk/>
            <pc:sldMk cId="3844794399" sldId="260"/>
            <ac:spMk id="2" creationId="{8B44BD04-0B25-43CB-8515-BEC9DF065659}"/>
          </ac:spMkLst>
        </pc:spChg>
      </pc:sldChg>
      <pc:sldChg chg="addSp delSp modSp new mod setBg">
        <pc:chgData name="Camille Kulinda-Olibrice" userId="S::ckuli037@uottawa.ca::5623887c-4c99-40fc-9d65-deffe2557712" providerId="AD" clId="Web-{848094FB-69A2-4855-9DB0-09712AE97035}" dt="2021-04-05T19:00:29.440" v="482" actId="1076"/>
        <pc:sldMkLst>
          <pc:docMk/>
          <pc:sldMk cId="366774435" sldId="261"/>
        </pc:sldMkLst>
        <pc:spChg chg="mod ord">
          <ac:chgData name="Camille Kulinda-Olibrice" userId="S::ckuli037@uottawa.ca::5623887c-4c99-40fc-9d65-deffe2557712" providerId="AD" clId="Web-{848094FB-69A2-4855-9DB0-09712AE97035}" dt="2021-04-05T19:00:29.440" v="482" actId="1076"/>
          <ac:spMkLst>
            <pc:docMk/>
            <pc:sldMk cId="366774435" sldId="261"/>
            <ac:spMk id="2" creationId="{1B37FE94-7FD9-4725-8207-F11A07E9A757}"/>
          </ac:spMkLst>
        </pc:spChg>
        <pc:spChg chg="del mod">
          <ac:chgData name="Camille Kulinda-Olibrice" userId="S::ckuli037@uottawa.ca::5623887c-4c99-40fc-9d65-deffe2557712" providerId="AD" clId="Web-{848094FB-69A2-4855-9DB0-09712AE97035}" dt="2021-04-05T18:52:28.136" v="406"/>
          <ac:spMkLst>
            <pc:docMk/>
            <pc:sldMk cId="366774435" sldId="261"/>
            <ac:spMk id="3" creationId="{C1E76C40-ACD1-483B-923F-6C534B4D3370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53:49.390" v="421"/>
          <ac:spMkLst>
            <pc:docMk/>
            <pc:sldMk cId="366774435" sldId="261"/>
            <ac:spMk id="9" creationId="{07322A9E-F1EC-405E-8971-BA906EFFCCB8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53:49.390" v="421"/>
          <ac:spMkLst>
            <pc:docMk/>
            <pc:sldMk cId="366774435" sldId="261"/>
            <ac:spMk id="11" creationId="{A5704422-1118-4FD1-95AD-29A064EB80D9}"/>
          </ac:spMkLst>
        </pc:spChg>
        <pc:spChg chg="add del mod">
          <ac:chgData name="Camille Kulinda-Olibrice" userId="S::ckuli037@uottawa.ca::5623887c-4c99-40fc-9d65-deffe2557712" providerId="AD" clId="Web-{848094FB-69A2-4855-9DB0-09712AE97035}" dt="2021-04-05T18:59:27.921" v="462"/>
          <ac:spMkLst>
            <pc:docMk/>
            <pc:sldMk cId="366774435" sldId="261"/>
            <ac:spMk id="12" creationId="{4F23B64A-D988-42E4-9D31-01A19678C41D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53:49.390" v="421"/>
          <ac:spMkLst>
            <pc:docMk/>
            <pc:sldMk cId="366774435" sldId="261"/>
            <ac:spMk id="13" creationId="{A88B2AAA-B805-498E-A9E6-98B885855498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53:49.390" v="421"/>
          <ac:spMkLst>
            <pc:docMk/>
            <pc:sldMk cId="366774435" sldId="261"/>
            <ac:spMk id="15" creationId="{9B8051E0-19D7-43E1-BFD9-E6DBFEB3A3F1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53:49.390" v="421"/>
          <ac:spMkLst>
            <pc:docMk/>
            <pc:sldMk cId="366774435" sldId="261"/>
            <ac:spMk id="17" creationId="{4EDB2B02-86A2-46F5-A4BE-B7D9B10411D6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53:49.390" v="421"/>
          <ac:spMkLst>
            <pc:docMk/>
            <pc:sldMk cId="366774435" sldId="261"/>
            <ac:spMk id="19" creationId="{43954639-FB5D-41F4-9560-6F6DFE778425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53:49.390" v="421"/>
          <ac:spMkLst>
            <pc:docMk/>
            <pc:sldMk cId="366774435" sldId="261"/>
            <ac:spMk id="21" creationId="{E898931C-0323-41FA-A036-20F818B1FF81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53:49.390" v="421"/>
          <ac:spMkLst>
            <pc:docMk/>
            <pc:sldMk cId="366774435" sldId="261"/>
            <ac:spMk id="23" creationId="{89AFE9DD-0792-4B98-B4EB-97ACA17E6AA8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53:49.390" v="421"/>
          <ac:spMkLst>
            <pc:docMk/>
            <pc:sldMk cId="366774435" sldId="261"/>
            <ac:spMk id="25" creationId="{3981F5C4-9AE1-404E-AF44-A4E6DB374F9D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53:49.390" v="421"/>
          <ac:spMkLst>
            <pc:docMk/>
            <pc:sldMk cId="366774435" sldId="261"/>
            <ac:spMk id="27" creationId="{763C1781-8726-4FAC-8C45-FF40376BE409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53:49.390" v="421"/>
          <ac:spMkLst>
            <pc:docMk/>
            <pc:sldMk cId="366774435" sldId="261"/>
            <ac:spMk id="29" creationId="{301491B5-56C7-43DC-A3D9-861EECCA056A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53:49.390" v="421"/>
          <ac:spMkLst>
            <pc:docMk/>
            <pc:sldMk cId="366774435" sldId="261"/>
            <ac:spMk id="31" creationId="{237E2353-22DF-46E0-A200-FB30F8F394E2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53:49.390" v="421"/>
          <ac:spMkLst>
            <pc:docMk/>
            <pc:sldMk cId="366774435" sldId="261"/>
            <ac:spMk id="33" creationId="{DD6138DB-057B-45F7-A5F4-E7BFDA20D02C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53:49.390" v="421"/>
          <ac:spMkLst>
            <pc:docMk/>
            <pc:sldMk cId="366774435" sldId="261"/>
            <ac:spMk id="35" creationId="{79A54AB1-B64F-4843-BFAB-81CB74E66B65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54:22.142" v="426"/>
          <ac:spMkLst>
            <pc:docMk/>
            <pc:sldMk cId="366774435" sldId="261"/>
            <ac:spMk id="40" creationId="{C1DD1A8A-57D5-4A81-AD04-532B043C5611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54:22.142" v="426"/>
          <ac:spMkLst>
            <pc:docMk/>
            <pc:sldMk cId="366774435" sldId="261"/>
            <ac:spMk id="42" creationId="{007891EC-4501-44ED-A8C8-B11B6DB767AB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8:57:53.698" v="432"/>
          <ac:spMkLst>
            <pc:docMk/>
            <pc:sldMk cId="366774435" sldId="261"/>
            <ac:spMk id="47" creationId="{23962611-DFD5-4092-AAFD-559E3DFCE2C9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9:00:02.173" v="475"/>
          <ac:spMkLst>
            <pc:docMk/>
            <pc:sldMk cId="366774435" sldId="261"/>
            <ac:spMk id="54" creationId="{F6E384F5-137A-40B1-97F0-694CC6ECD59C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9:00:02.173" v="475"/>
          <ac:spMkLst>
            <pc:docMk/>
            <pc:sldMk cId="366774435" sldId="261"/>
            <ac:spMk id="56" creationId="{9DBC4630-03DA-474F-BBCB-BA3AE6B317A4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9:00:02.173" v="475"/>
          <ac:spMkLst>
            <pc:docMk/>
            <pc:sldMk cId="366774435" sldId="261"/>
            <ac:spMk id="58" creationId="{78418A25-6EAC-4140-BFE6-284E1925B5EE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9:00:02.173" v="475"/>
          <ac:spMkLst>
            <pc:docMk/>
            <pc:sldMk cId="366774435" sldId="261"/>
            <ac:spMk id="60" creationId="{6B9D64DB-4D5C-4A91-B45F-F301E3174F9F}"/>
          </ac:spMkLst>
        </pc:spChg>
        <pc:spChg chg="add del">
          <ac:chgData name="Camille Kulinda-Olibrice" userId="S::ckuli037@uottawa.ca::5623887c-4c99-40fc-9d65-deffe2557712" providerId="AD" clId="Web-{848094FB-69A2-4855-9DB0-09712AE97035}" dt="2021-04-05T19:00:02.173" v="475"/>
          <ac:spMkLst>
            <pc:docMk/>
            <pc:sldMk cId="366774435" sldId="261"/>
            <ac:spMk id="62" creationId="{CB14CE1B-4BC5-4EF2-BE3D-05E4F580B3DB}"/>
          </ac:spMkLst>
        </pc:spChg>
        <pc:spChg chg="add">
          <ac:chgData name="Camille Kulinda-Olibrice" userId="S::ckuli037@uottawa.ca::5623887c-4c99-40fc-9d65-deffe2557712" providerId="AD" clId="Web-{848094FB-69A2-4855-9DB0-09712AE97035}" dt="2021-04-05T19:00:02.173" v="475"/>
          <ac:spMkLst>
            <pc:docMk/>
            <pc:sldMk cId="366774435" sldId="261"/>
            <ac:spMk id="67" creationId="{F6E384F5-137A-40B1-97F0-694CC6ECD59C}"/>
          </ac:spMkLst>
        </pc:spChg>
        <pc:spChg chg="add">
          <ac:chgData name="Camille Kulinda-Olibrice" userId="S::ckuli037@uottawa.ca::5623887c-4c99-40fc-9d65-deffe2557712" providerId="AD" clId="Web-{848094FB-69A2-4855-9DB0-09712AE97035}" dt="2021-04-05T19:00:02.173" v="475"/>
          <ac:spMkLst>
            <pc:docMk/>
            <pc:sldMk cId="366774435" sldId="261"/>
            <ac:spMk id="69" creationId="{9DBC4630-03DA-474F-BBCB-BA3AE6B317A4}"/>
          </ac:spMkLst>
        </pc:spChg>
        <pc:spChg chg="add">
          <ac:chgData name="Camille Kulinda-Olibrice" userId="S::ckuli037@uottawa.ca::5623887c-4c99-40fc-9d65-deffe2557712" providerId="AD" clId="Web-{848094FB-69A2-4855-9DB0-09712AE97035}" dt="2021-04-05T19:00:02.173" v="475"/>
          <ac:spMkLst>
            <pc:docMk/>
            <pc:sldMk cId="366774435" sldId="261"/>
            <ac:spMk id="71" creationId="{78418A25-6EAC-4140-BFE6-284E1925B5EE}"/>
          </ac:spMkLst>
        </pc:spChg>
        <pc:spChg chg="add">
          <ac:chgData name="Camille Kulinda-Olibrice" userId="S::ckuli037@uottawa.ca::5623887c-4c99-40fc-9d65-deffe2557712" providerId="AD" clId="Web-{848094FB-69A2-4855-9DB0-09712AE97035}" dt="2021-04-05T19:00:02.173" v="475"/>
          <ac:spMkLst>
            <pc:docMk/>
            <pc:sldMk cId="366774435" sldId="261"/>
            <ac:spMk id="73" creationId="{6B9D64DB-4D5C-4A91-B45F-F301E3174F9F}"/>
          </ac:spMkLst>
        </pc:spChg>
        <pc:spChg chg="add">
          <ac:chgData name="Camille Kulinda-Olibrice" userId="S::ckuli037@uottawa.ca::5623887c-4c99-40fc-9d65-deffe2557712" providerId="AD" clId="Web-{848094FB-69A2-4855-9DB0-09712AE97035}" dt="2021-04-05T19:00:02.173" v="475"/>
          <ac:spMkLst>
            <pc:docMk/>
            <pc:sldMk cId="366774435" sldId="261"/>
            <ac:spMk id="75" creationId="{CB14CE1B-4BC5-4EF2-BE3D-05E4F580B3DB}"/>
          </ac:spMkLst>
        </pc:spChg>
        <pc:picChg chg="add del mod">
          <ac:chgData name="Camille Kulinda-Olibrice" userId="S::ckuli037@uottawa.ca::5623887c-4c99-40fc-9d65-deffe2557712" providerId="AD" clId="Web-{848094FB-69A2-4855-9DB0-09712AE97035}" dt="2021-04-05T18:54:19.251" v="425"/>
          <ac:picMkLst>
            <pc:docMk/>
            <pc:sldMk cId="366774435" sldId="261"/>
            <ac:picMk id="4" creationId="{4D512457-FD33-436F-853E-D4939A46C5AD}"/>
          </ac:picMkLst>
        </pc:picChg>
        <pc:picChg chg="add mod">
          <ac:chgData name="Camille Kulinda-Olibrice" userId="S::ckuli037@uottawa.ca::5623887c-4c99-40fc-9d65-deffe2557712" providerId="AD" clId="Web-{848094FB-69A2-4855-9DB0-09712AE97035}" dt="2021-04-05T18:57:53.698" v="432"/>
          <ac:picMkLst>
            <pc:docMk/>
            <pc:sldMk cId="366774435" sldId="261"/>
            <ac:picMk id="5" creationId="{22E28F0A-5211-419B-8B90-A742107057DF}"/>
          </ac:picMkLst>
        </pc:picChg>
        <pc:picChg chg="add mod ord">
          <ac:chgData name="Camille Kulinda-Olibrice" userId="S::ckuli037@uottawa.ca::5623887c-4c99-40fc-9d65-deffe2557712" providerId="AD" clId="Web-{848094FB-69A2-4855-9DB0-09712AE97035}" dt="2021-04-05T18:57:53.698" v="432"/>
          <ac:picMkLst>
            <pc:docMk/>
            <pc:sldMk cId="366774435" sldId="261"/>
            <ac:picMk id="6" creationId="{5E36C83D-2319-4DA6-94C1-9B5E33EDA0F0}"/>
          </ac:picMkLst>
        </pc:picChg>
        <pc:picChg chg="add del mod">
          <ac:chgData name="Camille Kulinda-Olibrice" userId="S::ckuli037@uottawa.ca::5623887c-4c99-40fc-9d65-deffe2557712" providerId="AD" clId="Web-{848094FB-69A2-4855-9DB0-09712AE97035}" dt="2021-04-05T18:58:49.920" v="454"/>
          <ac:picMkLst>
            <pc:docMk/>
            <pc:sldMk cId="366774435" sldId="261"/>
            <ac:picMk id="7" creationId="{4E47E3CE-E583-4E53-A465-6DC42854184C}"/>
          </ac:picMkLst>
        </pc:picChg>
        <pc:picChg chg="add mod">
          <ac:chgData name="Camille Kulinda-Olibrice" userId="S::ckuli037@uottawa.ca::5623887c-4c99-40fc-9d65-deffe2557712" providerId="AD" clId="Web-{848094FB-69A2-4855-9DB0-09712AE97035}" dt="2021-04-05T18:57:53.698" v="432"/>
          <ac:picMkLst>
            <pc:docMk/>
            <pc:sldMk cId="366774435" sldId="261"/>
            <ac:picMk id="8" creationId="{D3167F58-9729-4D9A-83BA-16EEC5F5AB35}"/>
          </ac:picMkLst>
        </pc:picChg>
        <pc:picChg chg="add del mod">
          <ac:chgData name="Camille Kulinda-Olibrice" userId="S::ckuli037@uottawa.ca::5623887c-4c99-40fc-9d65-deffe2557712" providerId="AD" clId="Web-{848094FB-69A2-4855-9DB0-09712AE97035}" dt="2021-04-05T18:58:39.966" v="452"/>
          <ac:picMkLst>
            <pc:docMk/>
            <pc:sldMk cId="366774435" sldId="261"/>
            <ac:picMk id="10" creationId="{ADC6B40D-5F12-4D3A-9CA3-D7CE7CD79BF8}"/>
          </ac:picMkLst>
        </pc:picChg>
        <pc:picChg chg="add mod">
          <ac:chgData name="Camille Kulinda-Olibrice" userId="S::ckuli037@uottawa.ca::5623887c-4c99-40fc-9d65-deffe2557712" providerId="AD" clId="Web-{848094FB-69A2-4855-9DB0-09712AE97035}" dt="2021-04-05T19:00:02.173" v="475"/>
          <ac:picMkLst>
            <pc:docMk/>
            <pc:sldMk cId="366774435" sldId="261"/>
            <ac:picMk id="14" creationId="{0F7D1C60-857C-4954-BEFB-44E3AF35DC33}"/>
          </ac:picMkLst>
        </pc:picChg>
        <pc:picChg chg="add mod ord">
          <ac:chgData name="Camille Kulinda-Olibrice" userId="S::ckuli037@uottawa.ca::5623887c-4c99-40fc-9d65-deffe2557712" providerId="AD" clId="Web-{848094FB-69A2-4855-9DB0-09712AE97035}" dt="2021-04-05T19:00:02.173" v="475"/>
          <ac:picMkLst>
            <pc:docMk/>
            <pc:sldMk cId="366774435" sldId="261"/>
            <ac:picMk id="16" creationId="{B95669CE-9DA9-4A8A-98C0-DA605A40EA80}"/>
          </ac:picMkLst>
        </pc:picChg>
        <pc:picChg chg="add del">
          <ac:chgData name="Camille Kulinda-Olibrice" userId="S::ckuli037@uottawa.ca::5623887c-4c99-40fc-9d65-deffe2557712" providerId="AD" clId="Web-{848094FB-69A2-4855-9DB0-09712AE97035}" dt="2021-04-05T18:57:53.698" v="432"/>
          <ac:picMkLst>
            <pc:docMk/>
            <pc:sldMk cId="366774435" sldId="261"/>
            <ac:picMk id="49" creationId="{2270F1FA-0425-408F-9861-80BF5AFB276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76A6A-0831-4AFB-8AE3-AEBF9D9DE3A8}" type="datetimeFigureOut">
              <a:rPr lang="en-US"/>
              <a:t>4/5/2021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F1D854-149A-48AD-9B5C-FDFB1C5F1C2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45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Font typeface="Arial,Sans-Serif"/>
              <a:buChar char="•"/>
            </a:pPr>
            <a:r>
              <a:rPr lang="en-US" dirty="0" err="1"/>
              <a:t>Difficulté</a:t>
            </a:r>
            <a:r>
              <a:rPr lang="en-US" dirty="0"/>
              <a:t> à </a:t>
            </a:r>
            <a:r>
              <a:rPr lang="en-US" dirty="0" err="1"/>
              <a:t>rejoindre</a:t>
            </a:r>
            <a:r>
              <a:rPr lang="en-US" dirty="0"/>
              <a:t> les </a:t>
            </a:r>
            <a:r>
              <a:rPr lang="en-US" dirty="0" err="1"/>
              <a:t>ongles</a:t>
            </a:r>
            <a:r>
              <a:rPr lang="en-US" dirty="0"/>
              <a:t> </a:t>
            </a:r>
            <a:r>
              <a:rPr lang="en-US" dirty="0" err="1"/>
              <a:t>d'orteils</a:t>
            </a:r>
            <a:endParaRPr lang="en-US" dirty="0" err="1">
              <a:cs typeface="Calibri"/>
            </a:endParaRP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Wingdings,Sans-Serif"/>
              <a:buChar char="•"/>
            </a:pPr>
            <a:r>
              <a:rPr lang="en-US" dirty="0" err="1"/>
              <a:t>Problème</a:t>
            </a:r>
            <a:r>
              <a:rPr lang="en-US" dirty="0"/>
              <a:t> des mains et des </a:t>
            </a:r>
            <a:r>
              <a:rPr lang="en-US" dirty="0" err="1"/>
              <a:t>doigts</a:t>
            </a:r>
            <a:r>
              <a:rPr lang="en-US" dirty="0"/>
              <a:t>  (Artrite)</a:t>
            </a:r>
            <a:endParaRPr lang="en-US" dirty="0">
              <a:cs typeface="Calibri"/>
            </a:endParaRP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Wingdings,Sans-Serif"/>
              <a:buChar char="•"/>
            </a:pPr>
            <a:r>
              <a:rPr lang="en-US" dirty="0" err="1"/>
              <a:t>Problème</a:t>
            </a:r>
            <a:r>
              <a:rPr lang="en-US" dirty="0"/>
              <a:t> de dos</a:t>
            </a:r>
            <a:endParaRPr lang="en-US" dirty="0">
              <a:cs typeface="Calibri"/>
            </a:endParaRP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Wingdings,Sans-Serif"/>
              <a:buChar char="•"/>
            </a:pPr>
            <a:r>
              <a:rPr lang="en-US" dirty="0" err="1"/>
              <a:t>Problème</a:t>
            </a:r>
            <a:r>
              <a:rPr lang="en-US" dirty="0"/>
              <a:t> de vision</a:t>
            </a:r>
            <a:endParaRPr lang="en-US" dirty="0">
              <a:cs typeface="Calibri"/>
            </a:endParaRPr>
          </a:p>
          <a:p>
            <a:pPr marL="457200" indent="-457200">
              <a:spcBef>
                <a:spcPct val="20000"/>
              </a:spcBef>
              <a:spcAft>
                <a:spcPts val="600"/>
              </a:spcAft>
              <a:buFont typeface="Arial,Sans-Serif"/>
              <a:buChar char="•"/>
            </a:pPr>
            <a:r>
              <a:rPr lang="en-US" dirty="0"/>
              <a:t>Les longs </a:t>
            </a:r>
            <a:r>
              <a:rPr lang="en-US" dirty="0" err="1"/>
              <a:t>ongles</a:t>
            </a:r>
            <a:r>
              <a:rPr lang="en-US" dirty="0"/>
              <a:t> </a:t>
            </a:r>
            <a:r>
              <a:rPr lang="en-US" dirty="0" err="1"/>
              <a:t>peuvent</a:t>
            </a:r>
            <a:r>
              <a:rPr lang="en-US" dirty="0"/>
              <a:t> causer des </a:t>
            </a:r>
            <a:r>
              <a:rPr lang="en-US" dirty="0" err="1"/>
              <a:t>blessures</a:t>
            </a:r>
            <a:endParaRPr lang="en-US" dirty="0" err="1">
              <a:cs typeface="Calibri"/>
            </a:endParaRPr>
          </a:p>
          <a:p>
            <a:pPr marL="457200" indent="-457200">
              <a:spcBef>
                <a:spcPct val="20000"/>
              </a:spcBef>
              <a:spcAft>
                <a:spcPts val="600"/>
              </a:spcAft>
              <a:buFont typeface="Arial,Sans-Serif"/>
              <a:buChar char="•"/>
            </a:pPr>
            <a:r>
              <a:rPr lang="en-US" dirty="0" err="1"/>
              <a:t>Faciliter</a:t>
            </a:r>
            <a:r>
              <a:rPr lang="en-US" dirty="0"/>
              <a:t> de </a:t>
            </a:r>
            <a:r>
              <a:rPr lang="en-US" dirty="0" err="1"/>
              <a:t>couper</a:t>
            </a:r>
            <a:r>
              <a:rPr lang="en-US" dirty="0"/>
              <a:t> les </a:t>
            </a:r>
            <a:r>
              <a:rPr lang="en-US" dirty="0" err="1"/>
              <a:t>ongles</a:t>
            </a:r>
            <a:r>
              <a:rPr lang="en-US" dirty="0"/>
              <a:t>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1D854-149A-48AD-9B5C-FDFB1C5F1C2E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3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/>
              <a:t>Pour des gens avec des problems qui </a:t>
            </a:r>
            <a:r>
              <a:rPr lang="en-US" dirty="0" err="1"/>
              <a:t>leur</a:t>
            </a:r>
            <a:r>
              <a:rPr lang="en-US" dirty="0"/>
              <a:t> </a:t>
            </a:r>
            <a:r>
              <a:rPr lang="en-US" dirty="0" err="1"/>
              <a:t>empéche</a:t>
            </a:r>
            <a:r>
              <a:rPr lang="en-US" dirty="0"/>
              <a:t> de </a:t>
            </a:r>
            <a:r>
              <a:rPr lang="en-US" dirty="0" err="1"/>
              <a:t>couper</a:t>
            </a:r>
            <a:r>
              <a:rPr lang="en-US" dirty="0"/>
              <a:t> </a:t>
            </a:r>
            <a:r>
              <a:rPr lang="en-US" dirty="0" err="1"/>
              <a:t>leur</a:t>
            </a:r>
            <a:r>
              <a:rPr lang="en-US" dirty="0"/>
              <a:t> </a:t>
            </a:r>
            <a:r>
              <a:rPr lang="en-US" dirty="0" err="1"/>
              <a:t>ongle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/>
              <a:t>Pour des gens plus </a:t>
            </a:r>
            <a:r>
              <a:rPr lang="en-US" dirty="0" err="1"/>
              <a:t>âgés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 err="1"/>
              <a:t>Faciliter</a:t>
            </a:r>
            <a:r>
              <a:rPr lang="en-US" dirty="0"/>
              <a:t> le travail des </a:t>
            </a:r>
            <a:r>
              <a:rPr lang="en-US" dirty="0" err="1"/>
              <a:t>infirmières</a:t>
            </a:r>
            <a:r>
              <a:rPr lang="en-US" dirty="0"/>
              <a:t> à </a:t>
            </a:r>
            <a:r>
              <a:rPr lang="en-US" dirty="0" err="1"/>
              <a:t>couper</a:t>
            </a:r>
            <a:r>
              <a:rPr lang="en-US" dirty="0"/>
              <a:t> les </a:t>
            </a:r>
            <a:r>
              <a:rPr lang="en-US" dirty="0" err="1"/>
              <a:t>ongles</a:t>
            </a:r>
            <a:r>
              <a:rPr lang="en-US" dirty="0"/>
              <a:t> des patients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/>
              <a:t>Pour les salons de </a:t>
            </a:r>
            <a:r>
              <a:rPr lang="en-US" dirty="0" err="1"/>
              <a:t>pédicure</a:t>
            </a:r>
            <a:r>
              <a:rPr lang="en-US" dirty="0"/>
              <a:t> 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1D854-149A-48AD-9B5C-FDFB1C5F1C2E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3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fr-FR" dirty="0"/>
              <a:t>Notre produit est automatique et ne requit pas l’intervention humaine</a:t>
            </a:r>
            <a:endParaRPr lang="en-US" dirty="0"/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fr-FR" dirty="0"/>
              <a:t>Il détecte lui-même les contours des ongles et les coupent avec un "</a:t>
            </a:r>
            <a:r>
              <a:rPr lang="fr-FR" dirty="0" err="1"/>
              <a:t>dremel</a:t>
            </a:r>
            <a:r>
              <a:rPr lang="fr-FR" dirty="0"/>
              <a:t>"</a:t>
            </a:r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1D854-149A-48AD-9B5C-FDFB1C5F1C2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26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26509" y="1470991"/>
            <a:ext cx="3268665" cy="3434364"/>
          </a:xfrm>
        </p:spPr>
        <p:txBody>
          <a:bodyPr>
            <a:normAutofit/>
          </a:bodyPr>
          <a:lstStyle/>
          <a:p>
            <a:pPr algn="r"/>
            <a:r>
              <a:rPr lang="en-US" sz="4400">
                <a:cs typeface="Calibri Light"/>
              </a:rPr>
              <a:t>Coupe-ongle accessible</a:t>
            </a:r>
            <a:endParaRPr lang="en-US" sz="4400"/>
          </a:p>
        </p:txBody>
      </p:sp>
      <p:pic>
        <p:nvPicPr>
          <p:cNvPr id="5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1748B9BE-4B8B-4503-8AA4-BEDF465288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5" r="22641" b="-4"/>
          <a:stretch/>
        </p:blipFill>
        <p:spPr>
          <a:xfrm>
            <a:off x="5498278" y="1301313"/>
            <a:ext cx="2888477" cy="2529942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47654931-C768-4187-B15C-E5B3F412DA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49" r="-2" b="40180"/>
          <a:stretch/>
        </p:blipFill>
        <p:spPr>
          <a:xfrm>
            <a:off x="2" y="1"/>
            <a:ext cx="6948167" cy="2456679"/>
          </a:xfrm>
          <a:custGeom>
            <a:avLst/>
            <a:gdLst/>
            <a:ahLst/>
            <a:cxnLst/>
            <a:rect l="l" t="t" r="r" b="b"/>
            <a:pathLst>
              <a:path w="6948167" h="2456679">
                <a:moveTo>
                  <a:pt x="6948167" y="603033"/>
                </a:moveTo>
                <a:lnTo>
                  <a:pt x="6948167" y="617220"/>
                </a:lnTo>
                <a:lnTo>
                  <a:pt x="6946213" y="610127"/>
                </a:lnTo>
                <a:close/>
                <a:moveTo>
                  <a:pt x="0" y="0"/>
                </a:moveTo>
                <a:lnTo>
                  <a:pt x="6766605" y="0"/>
                </a:lnTo>
                <a:lnTo>
                  <a:pt x="6638979" y="219780"/>
                </a:lnTo>
                <a:cubicBezTo>
                  <a:pt x="5552228" y="2091240"/>
                  <a:pt x="5552228" y="2091240"/>
                  <a:pt x="5552228" y="2091240"/>
                </a:cubicBezTo>
                <a:cubicBezTo>
                  <a:pt x="5429962" y="2317464"/>
                  <a:pt x="5185434" y="2456679"/>
                  <a:pt x="4932171" y="2456679"/>
                </a:cubicBezTo>
                <a:cubicBezTo>
                  <a:pt x="888708" y="2456679"/>
                  <a:pt x="888708" y="2456679"/>
                  <a:pt x="888708" y="2456679"/>
                </a:cubicBezTo>
                <a:cubicBezTo>
                  <a:pt x="626713" y="2456679"/>
                  <a:pt x="390917" y="2317464"/>
                  <a:pt x="259919" y="2091240"/>
                </a:cubicBezTo>
                <a:cubicBezTo>
                  <a:pt x="196877" y="1982206"/>
                  <a:pt x="135804" y="1876580"/>
                  <a:pt x="76640" y="1774254"/>
                </a:cubicBezTo>
                <a:lnTo>
                  <a:pt x="0" y="1641704"/>
                </a:lnTo>
                <a:close/>
              </a:path>
            </a:pathLst>
          </a:custGeom>
        </p:spPr>
      </p:pic>
      <p:pic>
        <p:nvPicPr>
          <p:cNvPr id="4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35B30B7A-8881-443E-AEF9-69CB8EF921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17284"/>
          <a:stretch/>
        </p:blipFill>
        <p:spPr>
          <a:xfrm>
            <a:off x="2" y="2619612"/>
            <a:ext cx="7676573" cy="4238389"/>
          </a:xfrm>
          <a:custGeom>
            <a:avLst/>
            <a:gdLst/>
            <a:ahLst/>
            <a:cxnLst/>
            <a:rect l="l" t="t" r="r" b="b"/>
            <a:pathLst>
              <a:path w="7676573" h="4238389">
                <a:moveTo>
                  <a:pt x="6948167" y="1839459"/>
                </a:moveTo>
                <a:lnTo>
                  <a:pt x="6948167" y="1853646"/>
                </a:lnTo>
                <a:lnTo>
                  <a:pt x="6946213" y="1846552"/>
                </a:lnTo>
                <a:close/>
                <a:moveTo>
                  <a:pt x="888708" y="0"/>
                </a:moveTo>
                <a:cubicBezTo>
                  <a:pt x="888708" y="0"/>
                  <a:pt x="888708" y="0"/>
                  <a:pt x="4932171" y="0"/>
                </a:cubicBezTo>
                <a:cubicBezTo>
                  <a:pt x="5185434" y="0"/>
                  <a:pt x="5429962" y="139215"/>
                  <a:pt x="5552228" y="365439"/>
                </a:cubicBezTo>
                <a:cubicBezTo>
                  <a:pt x="5552228" y="365439"/>
                  <a:pt x="5552228" y="365439"/>
                  <a:pt x="7578324" y="3854515"/>
                </a:cubicBezTo>
                <a:cubicBezTo>
                  <a:pt x="7643823" y="3963277"/>
                  <a:pt x="7676573" y="4087266"/>
                  <a:pt x="7676573" y="4211255"/>
                </a:cubicBezTo>
                <a:lnTo>
                  <a:pt x="7672952" y="4238389"/>
                </a:lnTo>
                <a:lnTo>
                  <a:pt x="0" y="4238389"/>
                </a:lnTo>
                <a:lnTo>
                  <a:pt x="0" y="814976"/>
                </a:lnTo>
                <a:lnTo>
                  <a:pt x="76640" y="682425"/>
                </a:lnTo>
                <a:cubicBezTo>
                  <a:pt x="135804" y="580099"/>
                  <a:pt x="196877" y="474473"/>
                  <a:pt x="259919" y="365439"/>
                </a:cubicBezTo>
                <a:cubicBezTo>
                  <a:pt x="390917" y="139215"/>
                  <a:pt x="626713" y="0"/>
                  <a:pt x="888708" y="0"/>
                </a:cubicBezTo>
                <a:close/>
              </a:path>
            </a:pathLst>
          </a:cu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29886" y="4905356"/>
            <a:ext cx="4165290" cy="617620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>
                <a:cs typeface="Calibri"/>
              </a:rPr>
              <a:t>Présenté par les cutteurs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49CD2D09-B1BB-4DF5-9E1C-3D21B21ED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83355637-BA71-4F63-94C9-E77BF81B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F73B8A-26E9-4FE0-B60C-8FF9F3A60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  <a:cs typeface="Calibri Light"/>
              </a:rPr>
              <a:t>Importance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717EFB05-649C-4F74-B32D-3440E1635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pPr>
              <a:buFont typeface="Wingdings"/>
              <a:buChar char="v"/>
            </a:pPr>
            <a:r>
              <a:rPr lang="en-US" sz="2000">
                <a:solidFill>
                  <a:srgbClr val="000000"/>
                </a:solidFill>
                <a:cs typeface="Calibri"/>
              </a:rPr>
              <a:t>Mobilité limité</a:t>
            </a:r>
          </a:p>
          <a:p>
            <a:pPr>
              <a:buFont typeface="Wingdings"/>
              <a:buChar char="v"/>
            </a:pPr>
            <a:r>
              <a:rPr lang="en-US" sz="2000">
                <a:solidFill>
                  <a:srgbClr val="000000"/>
                </a:solidFill>
                <a:cs typeface="Calibri"/>
              </a:rPr>
              <a:t>Âge </a:t>
            </a:r>
          </a:p>
          <a:p>
            <a:pPr>
              <a:buFont typeface="Wingdings"/>
              <a:buChar char="v"/>
            </a:pPr>
            <a:r>
              <a:rPr lang="en-US" sz="2000">
                <a:solidFill>
                  <a:srgbClr val="000000"/>
                </a:solidFill>
                <a:cs typeface="Calibri"/>
              </a:rPr>
              <a:t>Arhtriite</a:t>
            </a:r>
          </a:p>
          <a:p>
            <a:pPr>
              <a:buFont typeface="Wingdings"/>
              <a:buChar char="v"/>
            </a:pPr>
            <a:r>
              <a:rPr lang="en-US" sz="2000">
                <a:solidFill>
                  <a:srgbClr val="000000"/>
                </a:solidFill>
                <a:cs typeface="Calibri"/>
              </a:rPr>
              <a:t>Vision limité</a:t>
            </a:r>
          </a:p>
          <a:p>
            <a:pPr>
              <a:buFont typeface="Wingdings"/>
              <a:buChar char="v"/>
            </a:pPr>
            <a:r>
              <a:rPr lang="en-US" sz="2000">
                <a:solidFill>
                  <a:srgbClr val="000000"/>
                </a:solidFill>
                <a:cs typeface="Calibri"/>
              </a:rPr>
              <a:t>Simplicité</a:t>
            </a:r>
          </a:p>
          <a:p>
            <a:pPr>
              <a:buFont typeface="Wingdings"/>
              <a:buChar char="v"/>
            </a:pPr>
            <a:r>
              <a:rPr lang="en-US" sz="2000">
                <a:solidFill>
                  <a:srgbClr val="000000"/>
                </a:solidFill>
                <a:cs typeface="Calibri"/>
              </a:rPr>
              <a:t>Santé et sécurité</a:t>
            </a:r>
          </a:p>
          <a:p>
            <a:pPr>
              <a:buFont typeface="Wingdings"/>
              <a:buChar char="v"/>
            </a:pPr>
            <a:r>
              <a:rPr lang="en-US" sz="2000">
                <a:solidFill>
                  <a:srgbClr val="000000"/>
                </a:solidFill>
                <a:cs typeface="Calibri"/>
              </a:rPr>
              <a:t>Indépendance</a:t>
            </a:r>
          </a:p>
          <a:p>
            <a:pPr>
              <a:buFont typeface="Wingdings"/>
              <a:buChar char="v"/>
            </a:pPr>
            <a:endParaRPr lang="en-US" sz="2000">
              <a:solidFill>
                <a:srgbClr val="000000"/>
              </a:solidFill>
              <a:cs typeface="Calibri"/>
            </a:endParaRPr>
          </a:p>
          <a:p>
            <a:pPr>
              <a:buFont typeface="Wingdings"/>
              <a:buChar char="v"/>
            </a:pPr>
            <a:endParaRPr lang="en-US" sz="2000">
              <a:solidFill>
                <a:srgbClr val="000000"/>
              </a:solidFill>
              <a:cs typeface="Calibri"/>
            </a:endParaRPr>
          </a:p>
        </p:txBody>
      </p:sp>
      <p:sp>
        <p:nvSpPr>
          <p:cNvPr id="58" name="Freeform 49">
            <a:extLst>
              <a:ext uri="{FF2B5EF4-FFF2-40B4-BE49-F238E27FC236}">
                <a16:creationId xmlns:a16="http://schemas.microsoft.com/office/drawing/2014/main" id="{967C29FE-FD32-4AFB-AD20-DBDF5864B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10" descr="A picture containing person, holding, hand&#10;&#10;Description automatically generated">
            <a:extLst>
              <a:ext uri="{FF2B5EF4-FFF2-40B4-BE49-F238E27FC236}">
                <a16:creationId xmlns:a16="http://schemas.microsoft.com/office/drawing/2014/main" id="{FEB4A4DF-2E47-46DB-8DD4-0BEF01835A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00" r="-3" b="-3"/>
          <a:stretch/>
        </p:blipFill>
        <p:spPr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44122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69817-BE0E-4B07-A5AF-2460E01A2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6600" b="1" kern="1200" dirty="0" err="1">
                <a:latin typeface="+mj-lt"/>
                <a:ea typeface="+mj-ea"/>
                <a:cs typeface="+mj-cs"/>
              </a:rPr>
              <a:t>Clientèle</a:t>
            </a:r>
            <a:r>
              <a:rPr lang="en-US" sz="66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6600" b="1" kern="1200" dirty="0" err="1">
                <a:latin typeface="+mj-lt"/>
                <a:ea typeface="+mj-ea"/>
                <a:cs typeface="+mj-cs"/>
              </a:rPr>
              <a:t>cible</a:t>
            </a:r>
            <a:endParaRPr lang="en-US" sz="6600">
              <a:cs typeface="Calibri Light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7EB5DD2-FFE2-4156-836C-D1F656E0BA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2" r="9107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4" name="Picture 4" descr="A picture containing person, people&#10;&#10;Description automatically generated">
            <a:extLst>
              <a:ext uri="{FF2B5EF4-FFF2-40B4-BE49-F238E27FC236}">
                <a16:creationId xmlns:a16="http://schemas.microsoft.com/office/drawing/2014/main" id="{816F8726-C284-4409-9D6C-D4C21C75DD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2878" r="41879" b="1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84" name="Oval 83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1" descr="A picture containing person&#10;&#10;Description automatically generated">
            <a:extLst>
              <a:ext uri="{FF2B5EF4-FFF2-40B4-BE49-F238E27FC236}">
                <a16:creationId xmlns:a16="http://schemas.microsoft.com/office/drawing/2014/main" id="{96B271CD-D182-46C2-9251-974CC12D7F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994" r="8255" b="-1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8" descr="A picture containing person, wall, indoor&#10;&#10;Description automatically generated">
            <a:extLst>
              <a:ext uri="{FF2B5EF4-FFF2-40B4-BE49-F238E27FC236}">
                <a16:creationId xmlns:a16="http://schemas.microsoft.com/office/drawing/2014/main" id="{B51FA4EC-8310-4B31-8565-03BC08CAB6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733" r="22701" b="2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4" descr="A picture containing indoor, chair, seat, leather&#10;&#10;Description automatically generated">
            <a:extLst>
              <a:ext uri="{FF2B5EF4-FFF2-40B4-BE49-F238E27FC236}">
                <a16:creationId xmlns:a16="http://schemas.microsoft.com/office/drawing/2014/main" id="{0EFD3CDD-2306-46C4-892D-C310A03F560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768" r="4250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316887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5D8B7-D95C-487E-8894-9326B3BF3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872" y="1271531"/>
            <a:ext cx="4426755" cy="761271"/>
          </a:xfrm>
        </p:spPr>
        <p:txBody>
          <a:bodyPr>
            <a:normAutofit/>
          </a:bodyPr>
          <a:lstStyle/>
          <a:p>
            <a:r>
              <a:rPr lang="en-US" sz="3200">
                <a:cs typeface="Calibri Light"/>
              </a:rPr>
              <a:t>Pourquoi Nous?!</a:t>
            </a:r>
            <a:endParaRPr lang="en-US" sz="320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C21D365-CA35-41E7-A833-D7E6A502C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872" y="2110721"/>
            <a:ext cx="4426757" cy="2020825"/>
          </a:xfrm>
        </p:spPr>
        <p:txBody>
          <a:bodyPr anchor="t">
            <a:normAutofit/>
          </a:bodyPr>
          <a:lstStyle/>
          <a:p>
            <a:r>
              <a:rPr lang="en-US" sz="1800" dirty="0" err="1">
                <a:cs typeface="Calibri"/>
              </a:rPr>
              <a:t>Automatisé</a:t>
            </a:r>
          </a:p>
          <a:p>
            <a:r>
              <a:rPr lang="en-US" sz="1800" dirty="0" err="1">
                <a:cs typeface="Calibri"/>
              </a:rPr>
              <a:t>Sécuritaire</a:t>
            </a:r>
          </a:p>
          <a:p>
            <a:r>
              <a:rPr lang="en-US" sz="1800" dirty="0">
                <a:cs typeface="Calibri"/>
              </a:rPr>
              <a:t>Accessible</a:t>
            </a:r>
          </a:p>
          <a:p>
            <a:r>
              <a:rPr lang="en-US" sz="1800" dirty="0">
                <a:cs typeface="Calibri"/>
              </a:rPr>
              <a:t>Simple</a:t>
            </a:r>
          </a:p>
          <a:p>
            <a:endParaRPr lang="en-US" sz="1800">
              <a:cs typeface="Calibri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97383" y="197110"/>
            <a:ext cx="2020824" cy="2020824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9196" y="2550745"/>
            <a:ext cx="3072384" cy="3072384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67A052F7-5952-4144-8ABA-75CB2A56E0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48" r="30546" b="3"/>
          <a:stretch/>
        </p:blipFill>
        <p:spPr>
          <a:xfrm>
            <a:off x="5933788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17" name="Picture 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250E40AB-2604-4EBD-A25A-7CF9E7D64C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5" r="28183" b="1"/>
          <a:stretch/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00930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0640CCAE-325C-4DD0-BB26-38BF690F3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0935"/>
            <a:ext cx="1732108" cy="2175118"/>
          </a:xfrm>
          <a:custGeom>
            <a:avLst/>
            <a:gdLst>
              <a:gd name="connsiteX0" fmla="*/ 644549 w 1732108"/>
              <a:gd name="connsiteY0" fmla="*/ 0 h 2175118"/>
              <a:gd name="connsiteX1" fmla="*/ 1732108 w 1732108"/>
              <a:gd name="connsiteY1" fmla="*/ 1087559 h 2175118"/>
              <a:gd name="connsiteX2" fmla="*/ 644549 w 1732108"/>
              <a:gd name="connsiteY2" fmla="*/ 2175118 h 2175118"/>
              <a:gd name="connsiteX3" fmla="*/ 36485 w 1732108"/>
              <a:gd name="connsiteY3" fmla="*/ 1989380 h 2175118"/>
              <a:gd name="connsiteX4" fmla="*/ 0 w 1732108"/>
              <a:gd name="connsiteY4" fmla="*/ 1959278 h 2175118"/>
              <a:gd name="connsiteX5" fmla="*/ 0 w 1732108"/>
              <a:gd name="connsiteY5" fmla="*/ 215841 h 2175118"/>
              <a:gd name="connsiteX6" fmla="*/ 36485 w 1732108"/>
              <a:gd name="connsiteY6" fmla="*/ 185738 h 2175118"/>
              <a:gd name="connsiteX7" fmla="*/ 644549 w 1732108"/>
              <a:gd name="connsiteY7" fmla="*/ 0 h 217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2108" h="2175118">
                <a:moveTo>
                  <a:pt x="644549" y="0"/>
                </a:moveTo>
                <a:cubicBezTo>
                  <a:pt x="1245191" y="0"/>
                  <a:pt x="1732108" y="486917"/>
                  <a:pt x="1732108" y="1087559"/>
                </a:cubicBezTo>
                <a:cubicBezTo>
                  <a:pt x="1732108" y="1688201"/>
                  <a:pt x="1245191" y="2175118"/>
                  <a:pt x="644549" y="2175118"/>
                </a:cubicBezTo>
                <a:cubicBezTo>
                  <a:pt x="419308" y="2175118"/>
                  <a:pt x="210060" y="2106646"/>
                  <a:pt x="36485" y="1989380"/>
                </a:cubicBezTo>
                <a:lnTo>
                  <a:pt x="0" y="1959278"/>
                </a:lnTo>
                <a:lnTo>
                  <a:pt x="0" y="215841"/>
                </a:lnTo>
                <a:lnTo>
                  <a:pt x="36485" y="185738"/>
                </a:lnTo>
                <a:cubicBezTo>
                  <a:pt x="210060" y="68473"/>
                  <a:pt x="419308" y="0"/>
                  <a:pt x="644549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20">
            <a:extLst>
              <a:ext uri="{FF2B5EF4-FFF2-40B4-BE49-F238E27FC236}">
                <a16:creationId xmlns:a16="http://schemas.microsoft.com/office/drawing/2014/main" id="{A8C61525-DB29-450F-AA09-A5BF6E8B16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67" r="1128" b="2"/>
          <a:stretch/>
        </p:blipFill>
        <p:spPr>
          <a:xfrm>
            <a:off x="20" y="4414950"/>
            <a:ext cx="1568072" cy="1847088"/>
          </a:xfrm>
          <a:custGeom>
            <a:avLst/>
            <a:gdLst/>
            <a:ahLst/>
            <a:cxnLst/>
            <a:rect l="l" t="t" r="r" b="b"/>
            <a:pathLst>
              <a:path w="1568092" h="1847088">
                <a:moveTo>
                  <a:pt x="644548" y="0"/>
                </a:moveTo>
                <a:cubicBezTo>
                  <a:pt x="1154607" y="0"/>
                  <a:pt x="1568092" y="413485"/>
                  <a:pt x="1568092" y="923544"/>
                </a:cubicBezTo>
                <a:cubicBezTo>
                  <a:pt x="1568092" y="1433603"/>
                  <a:pt x="1154607" y="1847088"/>
                  <a:pt x="644548" y="1847088"/>
                </a:cubicBezTo>
                <a:cubicBezTo>
                  <a:pt x="453276" y="1847088"/>
                  <a:pt x="275584" y="1788942"/>
                  <a:pt x="128186" y="1689361"/>
                </a:cubicBezTo>
                <a:lnTo>
                  <a:pt x="0" y="1583598"/>
                </a:lnTo>
                <a:lnTo>
                  <a:pt x="0" y="263490"/>
                </a:lnTo>
                <a:lnTo>
                  <a:pt x="128186" y="157727"/>
                </a:lnTo>
                <a:cubicBezTo>
                  <a:pt x="275584" y="58147"/>
                  <a:pt x="453276" y="0"/>
                  <a:pt x="644548" y="0"/>
                </a:cubicBez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336658E-B2F3-4F53-B406-143047E6EC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027" b="19088"/>
          <a:stretch/>
        </p:blipFill>
        <p:spPr>
          <a:xfrm>
            <a:off x="1866382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6" descr="Icon&#10;&#10;Description automatically generated">
            <a:extLst>
              <a:ext uri="{FF2B5EF4-FFF2-40B4-BE49-F238E27FC236}">
                <a16:creationId xmlns:a16="http://schemas.microsoft.com/office/drawing/2014/main" id="{13C77023-4F73-4D3D-AD68-BE099B93A17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22" r="4541" b="-2"/>
          <a:stretch/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  <p:pic>
        <p:nvPicPr>
          <p:cNvPr id="8" name="Picture 14" descr="Logo&#10;&#10;Description automatically generated">
            <a:extLst>
              <a:ext uri="{FF2B5EF4-FFF2-40B4-BE49-F238E27FC236}">
                <a16:creationId xmlns:a16="http://schemas.microsoft.com/office/drawing/2014/main" id="{171C4291-1A2E-4D5E-8792-5E39C22DAA2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682" t="1613" r="9734" b="-880"/>
          <a:stretch/>
        </p:blipFill>
        <p:spPr>
          <a:xfrm>
            <a:off x="5708262" y="307274"/>
            <a:ext cx="1821937" cy="1815365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096980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4BD04-0B25-43CB-8515-BEC9DF065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cs typeface="Calibri Light"/>
              </a:rPr>
              <a:t>Démonstration</a:t>
            </a:r>
            <a:endParaRPr lang="en-US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A635F-8A13-4A62-8CA8-E0DA4DE51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Video et photo du prototype </a:t>
            </a:r>
            <a:r>
              <a:rPr lang="en-US" dirty="0" err="1">
                <a:cs typeface="Calibri"/>
              </a:rPr>
              <a:t>ici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3844794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7FE94-7FD9-4725-8207-F11A07E9A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0217" y="4220231"/>
            <a:ext cx="4937937" cy="136321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6600" b="1" kern="1200" dirty="0">
                <a:latin typeface="+mj-lt"/>
                <a:ea typeface="+mj-ea"/>
                <a:cs typeface="+mj-cs"/>
              </a:rPr>
              <a:t>Merci!</a:t>
            </a:r>
            <a:br>
              <a:rPr lang="en-US" sz="6600" b="1" kern="1200" dirty="0"/>
            </a:br>
            <a:r>
              <a:rPr lang="en-US" sz="6600" b="1" kern="1200" dirty="0">
                <a:latin typeface="+mj-lt"/>
                <a:ea typeface="+mj-ea"/>
                <a:cs typeface="+mj-cs"/>
              </a:rPr>
              <a:t>Questions?</a:t>
            </a:r>
            <a:endParaRPr lang="en-US" sz="6600">
              <a:cs typeface="Calibri Light"/>
            </a:endParaRPr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22E28F0A-5211-419B-8B90-A742107057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44" r="6524" b="-3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6" name="Picture 17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B95669CE-9DA9-4A8A-98C0-DA605A40EA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41" r="22750" b="1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71" name="Oval 70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D3167F58-9729-4D9A-83BA-16EEC5F5AB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0" r="21157" b="-3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5E36C83D-2319-4DA6-94C1-9B5E33EDA0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832" r="-1" b="-1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5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0F7D1C60-857C-4954-BEFB-44E3AF35DC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844" r="24943" b="3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677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Coupe-ongle accessible</vt:lpstr>
      <vt:lpstr>Importance</vt:lpstr>
      <vt:lpstr>Clientèle cible</vt:lpstr>
      <vt:lpstr>Pourquoi Nous?!</vt:lpstr>
      <vt:lpstr>Démonstration</vt:lpstr>
      <vt:lpstr>Merci!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216</cp:revision>
  <dcterms:created xsi:type="dcterms:W3CDTF">2021-04-05T18:06:05Z</dcterms:created>
  <dcterms:modified xsi:type="dcterms:W3CDTF">2021-04-05T19:07:04Z</dcterms:modified>
</cp:coreProperties>
</file>