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4" r:id="rId6"/>
    <p:sldId id="265" r:id="rId7"/>
    <p:sldId id="266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676"/>
    <a:srgbClr val="939393"/>
    <a:srgbClr val="3F3F3F"/>
    <a:srgbClr val="8D8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9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02DE2B-E4DA-4720-953E-ACC199E557DF}" type="doc">
      <dgm:prSet loTypeId="urn:microsoft.com/office/officeart/2005/8/layout/defaul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D73080C-D336-404A-8DD7-589353F12CCE}">
      <dgm:prSet/>
      <dgm:spPr/>
      <dgm:t>
        <a:bodyPr/>
        <a:lstStyle/>
        <a:p>
          <a:r>
            <a:rPr lang="fr-FR"/>
            <a:t>Base et support en acier galvanisé</a:t>
          </a:r>
          <a:endParaRPr lang="en-US"/>
        </a:p>
      </dgm:t>
    </dgm:pt>
    <dgm:pt modelId="{078AC754-0BBE-484D-A050-36AD49128B7A}" type="parTrans" cxnId="{4548C334-6657-48E2-BDF2-86946F116651}">
      <dgm:prSet/>
      <dgm:spPr/>
      <dgm:t>
        <a:bodyPr/>
        <a:lstStyle/>
        <a:p>
          <a:endParaRPr lang="en-US"/>
        </a:p>
      </dgm:t>
    </dgm:pt>
    <dgm:pt modelId="{03E392AB-5735-44BA-B3B9-676A4BD6CC31}" type="sibTrans" cxnId="{4548C334-6657-48E2-BDF2-86946F116651}">
      <dgm:prSet/>
      <dgm:spPr/>
      <dgm:t>
        <a:bodyPr/>
        <a:lstStyle/>
        <a:p>
          <a:endParaRPr lang="en-US"/>
        </a:p>
      </dgm:t>
    </dgm:pt>
    <dgm:pt modelId="{4600A96F-2F3D-416E-B9A5-7CE281195335}">
      <dgm:prSet/>
      <dgm:spPr/>
      <dgm:t>
        <a:bodyPr/>
        <a:lstStyle/>
        <a:p>
          <a:r>
            <a:rPr lang="fr-FR" dirty="0"/>
            <a:t>Plaque en plastique</a:t>
          </a:r>
          <a:endParaRPr lang="en-US" dirty="0"/>
        </a:p>
      </dgm:t>
    </dgm:pt>
    <dgm:pt modelId="{8F9CE33D-0543-4861-A69F-5A0738B76685}" type="parTrans" cxnId="{D39EE934-F188-46CD-B008-884D2259DC15}">
      <dgm:prSet/>
      <dgm:spPr/>
      <dgm:t>
        <a:bodyPr/>
        <a:lstStyle/>
        <a:p>
          <a:endParaRPr lang="en-US"/>
        </a:p>
      </dgm:t>
    </dgm:pt>
    <dgm:pt modelId="{BA58F70C-1703-4D28-A20C-F31524F12BEA}" type="sibTrans" cxnId="{D39EE934-F188-46CD-B008-884D2259DC15}">
      <dgm:prSet/>
      <dgm:spPr/>
      <dgm:t>
        <a:bodyPr/>
        <a:lstStyle/>
        <a:p>
          <a:endParaRPr lang="en-US"/>
        </a:p>
      </dgm:t>
    </dgm:pt>
    <dgm:pt modelId="{A5D24448-EE6F-432E-AB46-2CDC2F1A6FE1}">
      <dgm:prSet/>
      <dgm:spPr/>
      <dgm:t>
        <a:bodyPr/>
        <a:lstStyle/>
        <a:p>
          <a:r>
            <a:rPr lang="fr-FR" dirty="0"/>
            <a:t>Moteur électrique</a:t>
          </a:r>
          <a:endParaRPr lang="en-US" dirty="0"/>
        </a:p>
      </dgm:t>
    </dgm:pt>
    <dgm:pt modelId="{67A4F660-1E36-4FBD-8967-418F0BF4181F}" type="parTrans" cxnId="{FE52F4C4-59B3-462D-8569-DD0AF5162BF6}">
      <dgm:prSet/>
      <dgm:spPr/>
      <dgm:t>
        <a:bodyPr/>
        <a:lstStyle/>
        <a:p>
          <a:endParaRPr lang="en-US"/>
        </a:p>
      </dgm:t>
    </dgm:pt>
    <dgm:pt modelId="{04F5D12D-6FFF-4E76-915D-D1B7A4042900}" type="sibTrans" cxnId="{FE52F4C4-59B3-462D-8569-DD0AF5162BF6}">
      <dgm:prSet/>
      <dgm:spPr/>
      <dgm:t>
        <a:bodyPr/>
        <a:lstStyle/>
        <a:p>
          <a:endParaRPr lang="en-US"/>
        </a:p>
      </dgm:t>
    </dgm:pt>
    <dgm:pt modelId="{8EBA62C8-E22C-4EEA-8866-807EB9676D99}">
      <dgm:prSet/>
      <dgm:spPr/>
      <dgm:t>
        <a:bodyPr/>
        <a:lstStyle/>
        <a:p>
          <a:r>
            <a:rPr lang="fr-FR"/>
            <a:t>Courroie</a:t>
          </a:r>
          <a:endParaRPr lang="en-US"/>
        </a:p>
      </dgm:t>
    </dgm:pt>
    <dgm:pt modelId="{6F100E69-F48D-4E6E-B100-8F27FAD6BDED}" type="parTrans" cxnId="{F89395BF-7FBB-4A08-87AE-9350D8E3B208}">
      <dgm:prSet/>
      <dgm:spPr/>
      <dgm:t>
        <a:bodyPr/>
        <a:lstStyle/>
        <a:p>
          <a:endParaRPr lang="en-US"/>
        </a:p>
      </dgm:t>
    </dgm:pt>
    <dgm:pt modelId="{337B5B09-5592-461B-8B5D-4FAE0E5583ED}" type="sibTrans" cxnId="{F89395BF-7FBB-4A08-87AE-9350D8E3B208}">
      <dgm:prSet/>
      <dgm:spPr/>
      <dgm:t>
        <a:bodyPr/>
        <a:lstStyle/>
        <a:p>
          <a:endParaRPr lang="en-US"/>
        </a:p>
      </dgm:t>
    </dgm:pt>
    <dgm:pt modelId="{BF5F58E9-A834-4F79-B33C-D089679E284E}">
      <dgm:prSet/>
      <dgm:spPr/>
      <dgm:t>
        <a:bodyPr/>
        <a:lstStyle/>
        <a:p>
          <a:r>
            <a:rPr lang="fr-FR"/>
            <a:t>Charnière</a:t>
          </a:r>
          <a:endParaRPr lang="en-US"/>
        </a:p>
      </dgm:t>
    </dgm:pt>
    <dgm:pt modelId="{A0174060-E26A-4D50-A018-5D07783E1759}" type="parTrans" cxnId="{23F173FE-24D7-4FC3-85F6-6DF81D2485A2}">
      <dgm:prSet/>
      <dgm:spPr/>
      <dgm:t>
        <a:bodyPr/>
        <a:lstStyle/>
        <a:p>
          <a:endParaRPr lang="en-US"/>
        </a:p>
      </dgm:t>
    </dgm:pt>
    <dgm:pt modelId="{09447EC3-08CB-4968-B072-D1B7C116B331}" type="sibTrans" cxnId="{23F173FE-24D7-4FC3-85F6-6DF81D2485A2}">
      <dgm:prSet/>
      <dgm:spPr/>
      <dgm:t>
        <a:bodyPr/>
        <a:lstStyle/>
        <a:p>
          <a:endParaRPr lang="en-US"/>
        </a:p>
      </dgm:t>
    </dgm:pt>
    <dgm:pt modelId="{CA4C05CE-43A9-4F8D-B8A3-B823B32EBFFE}">
      <dgm:prSet/>
      <dgm:spPr/>
      <dgm:t>
        <a:bodyPr/>
        <a:lstStyle/>
        <a:p>
          <a:r>
            <a:rPr lang="fr-FR"/>
            <a:t>Dispositifs de soutien de la plaque (imprimés en 3d)</a:t>
          </a:r>
          <a:endParaRPr lang="en-US"/>
        </a:p>
      </dgm:t>
    </dgm:pt>
    <dgm:pt modelId="{06DBCC22-82C9-4718-AB15-6BC18A1AF33D}" type="parTrans" cxnId="{D873F17E-8C85-42D9-AB16-4C2CBA4BE89B}">
      <dgm:prSet/>
      <dgm:spPr/>
      <dgm:t>
        <a:bodyPr/>
        <a:lstStyle/>
        <a:p>
          <a:endParaRPr lang="en-US"/>
        </a:p>
      </dgm:t>
    </dgm:pt>
    <dgm:pt modelId="{6836D441-0398-4A1B-9879-E686E759F4F2}" type="sibTrans" cxnId="{D873F17E-8C85-42D9-AB16-4C2CBA4BE89B}">
      <dgm:prSet/>
      <dgm:spPr/>
      <dgm:t>
        <a:bodyPr/>
        <a:lstStyle/>
        <a:p>
          <a:endParaRPr lang="en-US"/>
        </a:p>
      </dgm:t>
    </dgm:pt>
    <dgm:pt modelId="{D6467553-0E18-4A8F-8039-9A06F7B7CAA4}">
      <dgm:prSet/>
      <dgm:spPr/>
      <dgm:t>
        <a:bodyPr/>
        <a:lstStyle/>
        <a:p>
          <a:r>
            <a:rPr lang="fr-FR"/>
            <a:t>Ecran LCD</a:t>
          </a:r>
          <a:endParaRPr lang="en-US"/>
        </a:p>
      </dgm:t>
    </dgm:pt>
    <dgm:pt modelId="{AA1600BB-71B0-4B77-8574-2A4C5CDB345C}" type="parTrans" cxnId="{7DED424D-2169-49A4-AB9F-6A71BCE03762}">
      <dgm:prSet/>
      <dgm:spPr/>
      <dgm:t>
        <a:bodyPr/>
        <a:lstStyle/>
        <a:p>
          <a:endParaRPr lang="en-US"/>
        </a:p>
      </dgm:t>
    </dgm:pt>
    <dgm:pt modelId="{ADFB23ED-52B3-4653-A31A-2DFED73A0CB6}" type="sibTrans" cxnId="{7DED424D-2169-49A4-AB9F-6A71BCE03762}">
      <dgm:prSet/>
      <dgm:spPr/>
      <dgm:t>
        <a:bodyPr/>
        <a:lstStyle/>
        <a:p>
          <a:endParaRPr lang="en-US"/>
        </a:p>
      </dgm:t>
    </dgm:pt>
    <dgm:pt modelId="{95202E88-13BA-4E6E-A49A-B939255B14F9}">
      <dgm:prSet/>
      <dgm:spPr/>
      <dgm:t>
        <a:bodyPr/>
        <a:lstStyle/>
        <a:p>
          <a:r>
            <a:rPr lang="fr-FR"/>
            <a:t>Arduino</a:t>
          </a:r>
          <a:endParaRPr lang="en-US"/>
        </a:p>
      </dgm:t>
    </dgm:pt>
    <dgm:pt modelId="{EC6BCF8A-C98F-4D64-94C7-29C30874A52B}" type="parTrans" cxnId="{6F6AFD72-280F-41DA-9F62-1C59C2B56D77}">
      <dgm:prSet/>
      <dgm:spPr/>
      <dgm:t>
        <a:bodyPr/>
        <a:lstStyle/>
        <a:p>
          <a:endParaRPr lang="en-US"/>
        </a:p>
      </dgm:t>
    </dgm:pt>
    <dgm:pt modelId="{A818CCCE-F838-4DD4-A1D9-07CDB112413F}" type="sibTrans" cxnId="{6F6AFD72-280F-41DA-9F62-1C59C2B56D77}">
      <dgm:prSet/>
      <dgm:spPr/>
      <dgm:t>
        <a:bodyPr/>
        <a:lstStyle/>
        <a:p>
          <a:endParaRPr lang="en-US"/>
        </a:p>
      </dgm:t>
    </dgm:pt>
    <dgm:pt modelId="{F9E963C6-EBB6-4568-9EBC-1EC3736A90BA}">
      <dgm:prSet/>
      <dgm:spPr/>
      <dgm:t>
        <a:bodyPr/>
        <a:lstStyle/>
        <a:p>
          <a:r>
            <a:rPr lang="fr-FR"/>
            <a:t>Accéléromètre</a:t>
          </a:r>
          <a:endParaRPr lang="en-US"/>
        </a:p>
      </dgm:t>
    </dgm:pt>
    <dgm:pt modelId="{618CF63D-9723-458A-9BF2-32AFD9641288}" type="parTrans" cxnId="{057BB5E2-A3F3-4E3C-9455-632517F6B505}">
      <dgm:prSet/>
      <dgm:spPr/>
      <dgm:t>
        <a:bodyPr/>
        <a:lstStyle/>
        <a:p>
          <a:endParaRPr lang="en-US"/>
        </a:p>
      </dgm:t>
    </dgm:pt>
    <dgm:pt modelId="{687EBCDD-3865-482B-9D9A-D6E215B0A909}" type="sibTrans" cxnId="{057BB5E2-A3F3-4E3C-9455-632517F6B505}">
      <dgm:prSet/>
      <dgm:spPr/>
      <dgm:t>
        <a:bodyPr/>
        <a:lstStyle/>
        <a:p>
          <a:endParaRPr lang="en-US"/>
        </a:p>
      </dgm:t>
    </dgm:pt>
    <dgm:pt modelId="{EB611B4F-011E-49C9-B202-07DECCCB1D7C}">
      <dgm:prSet/>
      <dgm:spPr/>
      <dgm:t>
        <a:bodyPr/>
        <a:lstStyle/>
        <a:p>
          <a:r>
            <a:rPr lang="fr-FR" dirty="0"/>
            <a:t>Câbles</a:t>
          </a:r>
        </a:p>
      </dgm:t>
    </dgm:pt>
    <dgm:pt modelId="{316D3620-0819-40BC-B4E0-758C86155943}" type="parTrans" cxnId="{B84116B3-6668-4572-A4DB-B8E63E3406D2}">
      <dgm:prSet/>
      <dgm:spPr/>
      <dgm:t>
        <a:bodyPr/>
        <a:lstStyle/>
        <a:p>
          <a:endParaRPr lang="en-US"/>
        </a:p>
      </dgm:t>
    </dgm:pt>
    <dgm:pt modelId="{902594EC-AAA0-4116-A05A-BCF5D3788172}" type="sibTrans" cxnId="{B84116B3-6668-4572-A4DB-B8E63E3406D2}">
      <dgm:prSet/>
      <dgm:spPr/>
      <dgm:t>
        <a:bodyPr/>
        <a:lstStyle/>
        <a:p>
          <a:endParaRPr lang="en-US"/>
        </a:p>
      </dgm:t>
    </dgm:pt>
    <dgm:pt modelId="{0525616A-DD25-45BF-9E29-3AA9F1DE2C64}" type="pres">
      <dgm:prSet presAssocID="{9202DE2B-E4DA-4720-953E-ACC199E557DF}" presName="diagram" presStyleCnt="0">
        <dgm:presLayoutVars>
          <dgm:dir/>
          <dgm:resizeHandles val="exact"/>
        </dgm:presLayoutVars>
      </dgm:prSet>
      <dgm:spPr/>
    </dgm:pt>
    <dgm:pt modelId="{8D9CDEAD-EB14-4F8F-AAEE-ED403BE997F7}" type="pres">
      <dgm:prSet presAssocID="{3D73080C-D336-404A-8DD7-589353F12CCE}" presName="node" presStyleLbl="node1" presStyleIdx="0" presStyleCnt="10">
        <dgm:presLayoutVars>
          <dgm:bulletEnabled val="1"/>
        </dgm:presLayoutVars>
      </dgm:prSet>
      <dgm:spPr/>
    </dgm:pt>
    <dgm:pt modelId="{EF4D7D99-7147-450F-9DE6-B7AFEC3AC1E1}" type="pres">
      <dgm:prSet presAssocID="{03E392AB-5735-44BA-B3B9-676A4BD6CC31}" presName="sibTrans" presStyleCnt="0"/>
      <dgm:spPr/>
    </dgm:pt>
    <dgm:pt modelId="{BE9839BC-5D6C-4986-839C-B8BC08EED0EE}" type="pres">
      <dgm:prSet presAssocID="{4600A96F-2F3D-416E-B9A5-7CE281195335}" presName="node" presStyleLbl="node1" presStyleIdx="1" presStyleCnt="10">
        <dgm:presLayoutVars>
          <dgm:bulletEnabled val="1"/>
        </dgm:presLayoutVars>
      </dgm:prSet>
      <dgm:spPr/>
    </dgm:pt>
    <dgm:pt modelId="{602DAF26-4200-435F-BE1F-3F49366DE00C}" type="pres">
      <dgm:prSet presAssocID="{BA58F70C-1703-4D28-A20C-F31524F12BEA}" presName="sibTrans" presStyleCnt="0"/>
      <dgm:spPr/>
    </dgm:pt>
    <dgm:pt modelId="{5FECD268-62C3-49A5-A33C-97B915C30E87}" type="pres">
      <dgm:prSet presAssocID="{A5D24448-EE6F-432E-AB46-2CDC2F1A6FE1}" presName="node" presStyleLbl="node1" presStyleIdx="2" presStyleCnt="10">
        <dgm:presLayoutVars>
          <dgm:bulletEnabled val="1"/>
        </dgm:presLayoutVars>
      </dgm:prSet>
      <dgm:spPr/>
    </dgm:pt>
    <dgm:pt modelId="{D5F558E1-D7F3-4DAF-A9E3-AE55F2DAF766}" type="pres">
      <dgm:prSet presAssocID="{04F5D12D-6FFF-4E76-915D-D1B7A4042900}" presName="sibTrans" presStyleCnt="0"/>
      <dgm:spPr/>
    </dgm:pt>
    <dgm:pt modelId="{2FE78442-FFF4-4C30-A694-8EB6465F7753}" type="pres">
      <dgm:prSet presAssocID="{8EBA62C8-E22C-4EEA-8866-807EB9676D99}" presName="node" presStyleLbl="node1" presStyleIdx="3" presStyleCnt="10">
        <dgm:presLayoutVars>
          <dgm:bulletEnabled val="1"/>
        </dgm:presLayoutVars>
      </dgm:prSet>
      <dgm:spPr/>
    </dgm:pt>
    <dgm:pt modelId="{CFC42C0D-ED5F-4374-A56C-E646281DF6D3}" type="pres">
      <dgm:prSet presAssocID="{337B5B09-5592-461B-8B5D-4FAE0E5583ED}" presName="sibTrans" presStyleCnt="0"/>
      <dgm:spPr/>
    </dgm:pt>
    <dgm:pt modelId="{FD979A0E-78C3-4897-8F79-A3882CC807F8}" type="pres">
      <dgm:prSet presAssocID="{BF5F58E9-A834-4F79-B33C-D089679E284E}" presName="node" presStyleLbl="node1" presStyleIdx="4" presStyleCnt="10">
        <dgm:presLayoutVars>
          <dgm:bulletEnabled val="1"/>
        </dgm:presLayoutVars>
      </dgm:prSet>
      <dgm:spPr/>
    </dgm:pt>
    <dgm:pt modelId="{94C49552-AB56-4B90-B4CF-8AD38A8FFD8E}" type="pres">
      <dgm:prSet presAssocID="{09447EC3-08CB-4968-B072-D1B7C116B331}" presName="sibTrans" presStyleCnt="0"/>
      <dgm:spPr/>
    </dgm:pt>
    <dgm:pt modelId="{051BA856-2221-4CAE-B276-389F0FB79E7A}" type="pres">
      <dgm:prSet presAssocID="{CA4C05CE-43A9-4F8D-B8A3-B823B32EBFFE}" presName="node" presStyleLbl="node1" presStyleIdx="5" presStyleCnt="10">
        <dgm:presLayoutVars>
          <dgm:bulletEnabled val="1"/>
        </dgm:presLayoutVars>
      </dgm:prSet>
      <dgm:spPr/>
    </dgm:pt>
    <dgm:pt modelId="{7E056CF7-CAF9-41CC-A6EE-727F0EAC4BFF}" type="pres">
      <dgm:prSet presAssocID="{6836D441-0398-4A1B-9879-E686E759F4F2}" presName="sibTrans" presStyleCnt="0"/>
      <dgm:spPr/>
    </dgm:pt>
    <dgm:pt modelId="{D1742CA0-D4D7-4ECB-AC47-F521002231F0}" type="pres">
      <dgm:prSet presAssocID="{D6467553-0E18-4A8F-8039-9A06F7B7CAA4}" presName="node" presStyleLbl="node1" presStyleIdx="6" presStyleCnt="10">
        <dgm:presLayoutVars>
          <dgm:bulletEnabled val="1"/>
        </dgm:presLayoutVars>
      </dgm:prSet>
      <dgm:spPr/>
    </dgm:pt>
    <dgm:pt modelId="{96C33F64-1315-45C5-ABBA-F2A23A9120F5}" type="pres">
      <dgm:prSet presAssocID="{ADFB23ED-52B3-4653-A31A-2DFED73A0CB6}" presName="sibTrans" presStyleCnt="0"/>
      <dgm:spPr/>
    </dgm:pt>
    <dgm:pt modelId="{54347169-A4FF-4685-BE78-A1870274673D}" type="pres">
      <dgm:prSet presAssocID="{95202E88-13BA-4E6E-A49A-B939255B14F9}" presName="node" presStyleLbl="node1" presStyleIdx="7" presStyleCnt="10">
        <dgm:presLayoutVars>
          <dgm:bulletEnabled val="1"/>
        </dgm:presLayoutVars>
      </dgm:prSet>
      <dgm:spPr/>
    </dgm:pt>
    <dgm:pt modelId="{17D9E1C4-DE2B-4996-8EF4-B48A59B52F36}" type="pres">
      <dgm:prSet presAssocID="{A818CCCE-F838-4DD4-A1D9-07CDB112413F}" presName="sibTrans" presStyleCnt="0"/>
      <dgm:spPr/>
    </dgm:pt>
    <dgm:pt modelId="{19247826-284C-4111-AF2D-9DA5EF8A2037}" type="pres">
      <dgm:prSet presAssocID="{F9E963C6-EBB6-4568-9EBC-1EC3736A90BA}" presName="node" presStyleLbl="node1" presStyleIdx="8" presStyleCnt="10">
        <dgm:presLayoutVars>
          <dgm:bulletEnabled val="1"/>
        </dgm:presLayoutVars>
      </dgm:prSet>
      <dgm:spPr/>
    </dgm:pt>
    <dgm:pt modelId="{0417EBB7-0D6B-4CAE-9099-D5299505923B}" type="pres">
      <dgm:prSet presAssocID="{687EBCDD-3865-482B-9D9A-D6E215B0A909}" presName="sibTrans" presStyleCnt="0"/>
      <dgm:spPr/>
    </dgm:pt>
    <dgm:pt modelId="{2104ED2D-3601-4F6F-BF4E-934A601DA393}" type="pres">
      <dgm:prSet presAssocID="{EB611B4F-011E-49C9-B202-07DECCCB1D7C}" presName="node" presStyleLbl="node1" presStyleIdx="9" presStyleCnt="10">
        <dgm:presLayoutVars>
          <dgm:bulletEnabled val="1"/>
        </dgm:presLayoutVars>
      </dgm:prSet>
      <dgm:spPr/>
    </dgm:pt>
  </dgm:ptLst>
  <dgm:cxnLst>
    <dgm:cxn modelId="{5AEDDA05-001C-4241-A860-10E57D60992A}" type="presOf" srcId="{EB611B4F-011E-49C9-B202-07DECCCB1D7C}" destId="{2104ED2D-3601-4F6F-BF4E-934A601DA393}" srcOrd="0" destOrd="0" presId="urn:microsoft.com/office/officeart/2005/8/layout/default"/>
    <dgm:cxn modelId="{BD70F206-16B6-4A6A-91C5-3E32CE7974C0}" type="presOf" srcId="{9202DE2B-E4DA-4720-953E-ACC199E557DF}" destId="{0525616A-DD25-45BF-9E29-3AA9F1DE2C64}" srcOrd="0" destOrd="0" presId="urn:microsoft.com/office/officeart/2005/8/layout/default"/>
    <dgm:cxn modelId="{E8A0AA2A-14FC-48B6-9674-FB452E4B8571}" type="presOf" srcId="{F9E963C6-EBB6-4568-9EBC-1EC3736A90BA}" destId="{19247826-284C-4111-AF2D-9DA5EF8A2037}" srcOrd="0" destOrd="0" presId="urn:microsoft.com/office/officeart/2005/8/layout/default"/>
    <dgm:cxn modelId="{4548C334-6657-48E2-BDF2-86946F116651}" srcId="{9202DE2B-E4DA-4720-953E-ACC199E557DF}" destId="{3D73080C-D336-404A-8DD7-589353F12CCE}" srcOrd="0" destOrd="0" parTransId="{078AC754-0BBE-484D-A050-36AD49128B7A}" sibTransId="{03E392AB-5735-44BA-B3B9-676A4BD6CC31}"/>
    <dgm:cxn modelId="{D39EE934-F188-46CD-B008-884D2259DC15}" srcId="{9202DE2B-E4DA-4720-953E-ACC199E557DF}" destId="{4600A96F-2F3D-416E-B9A5-7CE281195335}" srcOrd="1" destOrd="0" parTransId="{8F9CE33D-0543-4861-A69F-5A0738B76685}" sibTransId="{BA58F70C-1703-4D28-A20C-F31524F12BEA}"/>
    <dgm:cxn modelId="{A486306D-389F-4B71-84CB-A0FA5E3F39FD}" type="presOf" srcId="{A5D24448-EE6F-432E-AB46-2CDC2F1A6FE1}" destId="{5FECD268-62C3-49A5-A33C-97B915C30E87}" srcOrd="0" destOrd="0" presId="urn:microsoft.com/office/officeart/2005/8/layout/default"/>
    <dgm:cxn modelId="{7DED424D-2169-49A4-AB9F-6A71BCE03762}" srcId="{9202DE2B-E4DA-4720-953E-ACC199E557DF}" destId="{D6467553-0E18-4A8F-8039-9A06F7B7CAA4}" srcOrd="6" destOrd="0" parTransId="{AA1600BB-71B0-4B77-8574-2A4C5CDB345C}" sibTransId="{ADFB23ED-52B3-4653-A31A-2DFED73A0CB6}"/>
    <dgm:cxn modelId="{12502152-3DC9-440F-938B-B9886CE2141B}" type="presOf" srcId="{BF5F58E9-A834-4F79-B33C-D089679E284E}" destId="{FD979A0E-78C3-4897-8F79-A3882CC807F8}" srcOrd="0" destOrd="0" presId="urn:microsoft.com/office/officeart/2005/8/layout/default"/>
    <dgm:cxn modelId="{6F6AFD72-280F-41DA-9F62-1C59C2B56D77}" srcId="{9202DE2B-E4DA-4720-953E-ACC199E557DF}" destId="{95202E88-13BA-4E6E-A49A-B939255B14F9}" srcOrd="7" destOrd="0" parTransId="{EC6BCF8A-C98F-4D64-94C7-29C30874A52B}" sibTransId="{A818CCCE-F838-4DD4-A1D9-07CDB112413F}"/>
    <dgm:cxn modelId="{18AAF275-EF98-487E-8E0A-B8E6E6CAEE2D}" type="presOf" srcId="{4600A96F-2F3D-416E-B9A5-7CE281195335}" destId="{BE9839BC-5D6C-4986-839C-B8BC08EED0EE}" srcOrd="0" destOrd="0" presId="urn:microsoft.com/office/officeart/2005/8/layout/default"/>
    <dgm:cxn modelId="{D873F17E-8C85-42D9-AB16-4C2CBA4BE89B}" srcId="{9202DE2B-E4DA-4720-953E-ACC199E557DF}" destId="{CA4C05CE-43A9-4F8D-B8A3-B823B32EBFFE}" srcOrd="5" destOrd="0" parTransId="{06DBCC22-82C9-4718-AB15-6BC18A1AF33D}" sibTransId="{6836D441-0398-4A1B-9879-E686E759F4F2}"/>
    <dgm:cxn modelId="{92C5AE94-0227-4F4F-AA36-DD647F3E959E}" type="presOf" srcId="{CA4C05CE-43A9-4F8D-B8A3-B823B32EBFFE}" destId="{051BA856-2221-4CAE-B276-389F0FB79E7A}" srcOrd="0" destOrd="0" presId="urn:microsoft.com/office/officeart/2005/8/layout/default"/>
    <dgm:cxn modelId="{4B75789D-0BA0-4910-AA65-4EF704782414}" type="presOf" srcId="{3D73080C-D336-404A-8DD7-589353F12CCE}" destId="{8D9CDEAD-EB14-4F8F-AAEE-ED403BE997F7}" srcOrd="0" destOrd="0" presId="urn:microsoft.com/office/officeart/2005/8/layout/default"/>
    <dgm:cxn modelId="{B84116B3-6668-4572-A4DB-B8E63E3406D2}" srcId="{9202DE2B-E4DA-4720-953E-ACC199E557DF}" destId="{EB611B4F-011E-49C9-B202-07DECCCB1D7C}" srcOrd="9" destOrd="0" parTransId="{316D3620-0819-40BC-B4E0-758C86155943}" sibTransId="{902594EC-AAA0-4116-A05A-BCF5D3788172}"/>
    <dgm:cxn modelId="{BE5031B8-5A04-4830-BBC0-70BC5E2AC331}" type="presOf" srcId="{8EBA62C8-E22C-4EEA-8866-807EB9676D99}" destId="{2FE78442-FFF4-4C30-A694-8EB6465F7753}" srcOrd="0" destOrd="0" presId="urn:microsoft.com/office/officeart/2005/8/layout/default"/>
    <dgm:cxn modelId="{F89395BF-7FBB-4A08-87AE-9350D8E3B208}" srcId="{9202DE2B-E4DA-4720-953E-ACC199E557DF}" destId="{8EBA62C8-E22C-4EEA-8866-807EB9676D99}" srcOrd="3" destOrd="0" parTransId="{6F100E69-F48D-4E6E-B100-8F27FAD6BDED}" sibTransId="{337B5B09-5592-461B-8B5D-4FAE0E5583ED}"/>
    <dgm:cxn modelId="{FE52F4C4-59B3-462D-8569-DD0AF5162BF6}" srcId="{9202DE2B-E4DA-4720-953E-ACC199E557DF}" destId="{A5D24448-EE6F-432E-AB46-2CDC2F1A6FE1}" srcOrd="2" destOrd="0" parTransId="{67A4F660-1E36-4FBD-8967-418F0BF4181F}" sibTransId="{04F5D12D-6FFF-4E76-915D-D1B7A4042900}"/>
    <dgm:cxn modelId="{5EAE77E2-1A56-41B2-B386-C2FDF89F7A85}" type="presOf" srcId="{D6467553-0E18-4A8F-8039-9A06F7B7CAA4}" destId="{D1742CA0-D4D7-4ECB-AC47-F521002231F0}" srcOrd="0" destOrd="0" presId="urn:microsoft.com/office/officeart/2005/8/layout/default"/>
    <dgm:cxn modelId="{057BB5E2-A3F3-4E3C-9455-632517F6B505}" srcId="{9202DE2B-E4DA-4720-953E-ACC199E557DF}" destId="{F9E963C6-EBB6-4568-9EBC-1EC3736A90BA}" srcOrd="8" destOrd="0" parTransId="{618CF63D-9723-458A-9BF2-32AFD9641288}" sibTransId="{687EBCDD-3865-482B-9D9A-D6E215B0A909}"/>
    <dgm:cxn modelId="{21EE28EB-FA7F-4325-9873-6F8C5E76193E}" type="presOf" srcId="{95202E88-13BA-4E6E-A49A-B939255B14F9}" destId="{54347169-A4FF-4685-BE78-A1870274673D}" srcOrd="0" destOrd="0" presId="urn:microsoft.com/office/officeart/2005/8/layout/default"/>
    <dgm:cxn modelId="{23F173FE-24D7-4FC3-85F6-6DF81D2485A2}" srcId="{9202DE2B-E4DA-4720-953E-ACC199E557DF}" destId="{BF5F58E9-A834-4F79-B33C-D089679E284E}" srcOrd="4" destOrd="0" parTransId="{A0174060-E26A-4D50-A018-5D07783E1759}" sibTransId="{09447EC3-08CB-4968-B072-D1B7C116B331}"/>
    <dgm:cxn modelId="{DB7A30DB-84F5-40EE-BC3E-7739A89B8CFD}" type="presParOf" srcId="{0525616A-DD25-45BF-9E29-3AA9F1DE2C64}" destId="{8D9CDEAD-EB14-4F8F-AAEE-ED403BE997F7}" srcOrd="0" destOrd="0" presId="urn:microsoft.com/office/officeart/2005/8/layout/default"/>
    <dgm:cxn modelId="{42A1BFFE-1A46-46A4-891A-EC8F179F4875}" type="presParOf" srcId="{0525616A-DD25-45BF-9E29-3AA9F1DE2C64}" destId="{EF4D7D99-7147-450F-9DE6-B7AFEC3AC1E1}" srcOrd="1" destOrd="0" presId="urn:microsoft.com/office/officeart/2005/8/layout/default"/>
    <dgm:cxn modelId="{A023FF7A-E684-4281-8320-BA822958A148}" type="presParOf" srcId="{0525616A-DD25-45BF-9E29-3AA9F1DE2C64}" destId="{BE9839BC-5D6C-4986-839C-B8BC08EED0EE}" srcOrd="2" destOrd="0" presId="urn:microsoft.com/office/officeart/2005/8/layout/default"/>
    <dgm:cxn modelId="{3CBC40BE-0850-4F5B-B03A-0AEE87D891EA}" type="presParOf" srcId="{0525616A-DD25-45BF-9E29-3AA9F1DE2C64}" destId="{602DAF26-4200-435F-BE1F-3F49366DE00C}" srcOrd="3" destOrd="0" presId="urn:microsoft.com/office/officeart/2005/8/layout/default"/>
    <dgm:cxn modelId="{A47892D6-C587-412D-B931-4A62F7E9989E}" type="presParOf" srcId="{0525616A-DD25-45BF-9E29-3AA9F1DE2C64}" destId="{5FECD268-62C3-49A5-A33C-97B915C30E87}" srcOrd="4" destOrd="0" presId="urn:microsoft.com/office/officeart/2005/8/layout/default"/>
    <dgm:cxn modelId="{54E8C0BF-2E19-41E1-8877-996A3957AFD5}" type="presParOf" srcId="{0525616A-DD25-45BF-9E29-3AA9F1DE2C64}" destId="{D5F558E1-D7F3-4DAF-A9E3-AE55F2DAF766}" srcOrd="5" destOrd="0" presId="urn:microsoft.com/office/officeart/2005/8/layout/default"/>
    <dgm:cxn modelId="{19A3EEF4-1B8F-43C0-BCA1-1C0655441D7A}" type="presParOf" srcId="{0525616A-DD25-45BF-9E29-3AA9F1DE2C64}" destId="{2FE78442-FFF4-4C30-A694-8EB6465F7753}" srcOrd="6" destOrd="0" presId="urn:microsoft.com/office/officeart/2005/8/layout/default"/>
    <dgm:cxn modelId="{2759C8A7-8B71-4DD8-B451-8062A97B7ACF}" type="presParOf" srcId="{0525616A-DD25-45BF-9E29-3AA9F1DE2C64}" destId="{CFC42C0D-ED5F-4374-A56C-E646281DF6D3}" srcOrd="7" destOrd="0" presId="urn:microsoft.com/office/officeart/2005/8/layout/default"/>
    <dgm:cxn modelId="{150DF9C1-21B8-4CFC-AB9A-69C16A42138B}" type="presParOf" srcId="{0525616A-DD25-45BF-9E29-3AA9F1DE2C64}" destId="{FD979A0E-78C3-4897-8F79-A3882CC807F8}" srcOrd="8" destOrd="0" presId="urn:microsoft.com/office/officeart/2005/8/layout/default"/>
    <dgm:cxn modelId="{72F0B070-7EFC-40B5-A78D-7F554C59DBF3}" type="presParOf" srcId="{0525616A-DD25-45BF-9E29-3AA9F1DE2C64}" destId="{94C49552-AB56-4B90-B4CF-8AD38A8FFD8E}" srcOrd="9" destOrd="0" presId="urn:microsoft.com/office/officeart/2005/8/layout/default"/>
    <dgm:cxn modelId="{18FD6407-BF19-4025-8EF1-339B13CBECB4}" type="presParOf" srcId="{0525616A-DD25-45BF-9E29-3AA9F1DE2C64}" destId="{051BA856-2221-4CAE-B276-389F0FB79E7A}" srcOrd="10" destOrd="0" presId="urn:microsoft.com/office/officeart/2005/8/layout/default"/>
    <dgm:cxn modelId="{71CB4031-841B-478E-9078-72B99ACE6CCE}" type="presParOf" srcId="{0525616A-DD25-45BF-9E29-3AA9F1DE2C64}" destId="{7E056CF7-CAF9-41CC-A6EE-727F0EAC4BFF}" srcOrd="11" destOrd="0" presId="urn:microsoft.com/office/officeart/2005/8/layout/default"/>
    <dgm:cxn modelId="{6860C306-0F37-49AC-B7BE-08662608949F}" type="presParOf" srcId="{0525616A-DD25-45BF-9E29-3AA9F1DE2C64}" destId="{D1742CA0-D4D7-4ECB-AC47-F521002231F0}" srcOrd="12" destOrd="0" presId="urn:microsoft.com/office/officeart/2005/8/layout/default"/>
    <dgm:cxn modelId="{02D76820-2389-418A-A64F-B16CF5CA8E49}" type="presParOf" srcId="{0525616A-DD25-45BF-9E29-3AA9F1DE2C64}" destId="{96C33F64-1315-45C5-ABBA-F2A23A9120F5}" srcOrd="13" destOrd="0" presId="urn:microsoft.com/office/officeart/2005/8/layout/default"/>
    <dgm:cxn modelId="{E9CAC426-736E-4F63-963B-0ED3BAD869EC}" type="presParOf" srcId="{0525616A-DD25-45BF-9E29-3AA9F1DE2C64}" destId="{54347169-A4FF-4685-BE78-A1870274673D}" srcOrd="14" destOrd="0" presId="urn:microsoft.com/office/officeart/2005/8/layout/default"/>
    <dgm:cxn modelId="{6471E62E-0419-44A6-AA47-54E0198EE883}" type="presParOf" srcId="{0525616A-DD25-45BF-9E29-3AA9F1DE2C64}" destId="{17D9E1C4-DE2B-4996-8EF4-B48A59B52F36}" srcOrd="15" destOrd="0" presId="urn:microsoft.com/office/officeart/2005/8/layout/default"/>
    <dgm:cxn modelId="{A12723E5-8725-43AD-8F8F-BF30464CA95B}" type="presParOf" srcId="{0525616A-DD25-45BF-9E29-3AA9F1DE2C64}" destId="{19247826-284C-4111-AF2D-9DA5EF8A2037}" srcOrd="16" destOrd="0" presId="urn:microsoft.com/office/officeart/2005/8/layout/default"/>
    <dgm:cxn modelId="{C0EBF9A2-A304-4CE3-84CF-30C40C257AB3}" type="presParOf" srcId="{0525616A-DD25-45BF-9E29-3AA9F1DE2C64}" destId="{0417EBB7-0D6B-4CAE-9099-D5299505923B}" srcOrd="17" destOrd="0" presId="urn:microsoft.com/office/officeart/2005/8/layout/default"/>
    <dgm:cxn modelId="{CD4345B7-7904-415C-8BEE-852F5D4DD1B8}" type="presParOf" srcId="{0525616A-DD25-45BF-9E29-3AA9F1DE2C64}" destId="{2104ED2D-3601-4F6F-BF4E-934A601DA393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C01594-AF00-47FC-AFB0-2709145D0C9A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D7BD92B-FDE7-4703-B0E8-2ED7C1E31C6D}">
      <dgm:prSet/>
      <dgm:spPr/>
      <dgm:t>
        <a:bodyPr/>
        <a:lstStyle/>
        <a:p>
          <a:pPr>
            <a:defRPr cap="all"/>
          </a:pPr>
          <a:r>
            <a:rPr lang="en-CA"/>
            <a:t>Nous avons r</a:t>
          </a:r>
          <a:r>
            <a:rPr lang="fr-FR"/>
            <a:t>éussi à implémenter un dispositif fonctionnel basé sur les exigences du client</a:t>
          </a:r>
          <a:endParaRPr lang="en-US"/>
        </a:p>
      </dgm:t>
    </dgm:pt>
    <dgm:pt modelId="{039B36C1-C492-43F4-8106-7AB8B12947B4}" type="parTrans" cxnId="{7B003B98-14C9-4AC8-8547-4E7727C5551E}">
      <dgm:prSet/>
      <dgm:spPr/>
      <dgm:t>
        <a:bodyPr/>
        <a:lstStyle/>
        <a:p>
          <a:endParaRPr lang="en-US"/>
        </a:p>
      </dgm:t>
    </dgm:pt>
    <dgm:pt modelId="{E649CF9B-1A2B-4139-82C6-5EDFEEB066A7}" type="sibTrans" cxnId="{7B003B98-14C9-4AC8-8547-4E7727C5551E}">
      <dgm:prSet/>
      <dgm:spPr/>
      <dgm:t>
        <a:bodyPr/>
        <a:lstStyle/>
        <a:p>
          <a:endParaRPr lang="en-US"/>
        </a:p>
      </dgm:t>
    </dgm:pt>
    <dgm:pt modelId="{F5AE4EE8-6E2B-4523-B6B3-D8040044EFC7}">
      <dgm:prSet/>
      <dgm:spPr/>
      <dgm:t>
        <a:bodyPr/>
        <a:lstStyle/>
        <a:p>
          <a:pPr>
            <a:defRPr cap="all"/>
          </a:pPr>
          <a:r>
            <a:rPr lang="fr-FR" dirty="0"/>
            <a:t>Quelques petits ajustements à apporter à ce prototype final pour qu’il soit totalement prêt</a:t>
          </a:r>
          <a:endParaRPr lang="en-US" dirty="0"/>
        </a:p>
      </dgm:t>
    </dgm:pt>
    <dgm:pt modelId="{A83F3EF9-5ADF-47C0-87A9-CD6AC4BCE75B}" type="parTrans" cxnId="{7FC9C887-13CB-4697-9318-37B1A4892819}">
      <dgm:prSet/>
      <dgm:spPr/>
      <dgm:t>
        <a:bodyPr/>
        <a:lstStyle/>
        <a:p>
          <a:endParaRPr lang="en-US"/>
        </a:p>
      </dgm:t>
    </dgm:pt>
    <dgm:pt modelId="{ADA8BB1C-84AE-43A7-8D3C-922B3AF7A73F}" type="sibTrans" cxnId="{7FC9C887-13CB-4697-9318-37B1A4892819}">
      <dgm:prSet/>
      <dgm:spPr/>
      <dgm:t>
        <a:bodyPr/>
        <a:lstStyle/>
        <a:p>
          <a:endParaRPr lang="en-US"/>
        </a:p>
      </dgm:t>
    </dgm:pt>
    <dgm:pt modelId="{CD8BC59E-6A57-41D8-81A0-A25D69D57068}" type="pres">
      <dgm:prSet presAssocID="{DEC01594-AF00-47FC-AFB0-2709145D0C9A}" presName="root" presStyleCnt="0">
        <dgm:presLayoutVars>
          <dgm:dir/>
          <dgm:resizeHandles val="exact"/>
        </dgm:presLayoutVars>
      </dgm:prSet>
      <dgm:spPr/>
    </dgm:pt>
    <dgm:pt modelId="{1751DE6D-BB01-41FC-9AB0-E161B432FBC5}" type="pres">
      <dgm:prSet presAssocID="{5D7BD92B-FDE7-4703-B0E8-2ED7C1E31C6D}" presName="compNode" presStyleCnt="0"/>
      <dgm:spPr/>
    </dgm:pt>
    <dgm:pt modelId="{09082142-4B1A-4EE2-A3CE-24F8A1B9BA3F}" type="pres">
      <dgm:prSet presAssocID="{5D7BD92B-FDE7-4703-B0E8-2ED7C1E31C6D}" presName="iconBgRect" presStyleLbl="bgShp" presStyleIdx="0" presStyleCnt="2"/>
      <dgm:spPr/>
    </dgm:pt>
    <dgm:pt modelId="{12A9BC6F-E514-4C6F-8BE8-7F632521709A}" type="pres">
      <dgm:prSet presAssocID="{5D7BD92B-FDE7-4703-B0E8-2ED7C1E31C6D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BA57587-5EA2-4C04-9A1E-639F21AFA338}" type="pres">
      <dgm:prSet presAssocID="{5D7BD92B-FDE7-4703-B0E8-2ED7C1E31C6D}" presName="spaceRect" presStyleCnt="0"/>
      <dgm:spPr/>
    </dgm:pt>
    <dgm:pt modelId="{8C9F3603-3945-47F4-9E0B-7833EA207828}" type="pres">
      <dgm:prSet presAssocID="{5D7BD92B-FDE7-4703-B0E8-2ED7C1E31C6D}" presName="textRect" presStyleLbl="revTx" presStyleIdx="0" presStyleCnt="2">
        <dgm:presLayoutVars>
          <dgm:chMax val="1"/>
          <dgm:chPref val="1"/>
        </dgm:presLayoutVars>
      </dgm:prSet>
      <dgm:spPr/>
    </dgm:pt>
    <dgm:pt modelId="{4285659B-285A-4E36-959A-C5C5C2E86705}" type="pres">
      <dgm:prSet presAssocID="{E649CF9B-1A2B-4139-82C6-5EDFEEB066A7}" presName="sibTrans" presStyleCnt="0"/>
      <dgm:spPr/>
    </dgm:pt>
    <dgm:pt modelId="{35F7DFF6-EBBD-4EDA-AD78-809E76A4750A}" type="pres">
      <dgm:prSet presAssocID="{F5AE4EE8-6E2B-4523-B6B3-D8040044EFC7}" presName="compNode" presStyleCnt="0"/>
      <dgm:spPr/>
    </dgm:pt>
    <dgm:pt modelId="{ACAF7D95-61FA-4670-9A02-81D80D656C14}" type="pres">
      <dgm:prSet presAssocID="{F5AE4EE8-6E2B-4523-B6B3-D8040044EFC7}" presName="iconBgRect" presStyleLbl="bgShp" presStyleIdx="1" presStyleCnt="2"/>
      <dgm:spPr/>
    </dgm:pt>
    <dgm:pt modelId="{6D2827E6-5A8A-4B84-ABCF-B8E1D69C697F}" type="pres">
      <dgm:prSet presAssocID="{F5AE4EE8-6E2B-4523-B6B3-D8040044EFC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3EB92E56-A084-4AB5-B137-B6EB34D0BFE8}" type="pres">
      <dgm:prSet presAssocID="{F5AE4EE8-6E2B-4523-B6B3-D8040044EFC7}" presName="spaceRect" presStyleCnt="0"/>
      <dgm:spPr/>
    </dgm:pt>
    <dgm:pt modelId="{169F7BF3-CA2D-425E-AA15-EF20D57121B4}" type="pres">
      <dgm:prSet presAssocID="{F5AE4EE8-6E2B-4523-B6B3-D8040044EFC7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9507CE1D-5B68-4D3E-BE99-342FC1F13687}" type="presOf" srcId="{5D7BD92B-FDE7-4703-B0E8-2ED7C1E31C6D}" destId="{8C9F3603-3945-47F4-9E0B-7833EA207828}" srcOrd="0" destOrd="0" presId="urn:microsoft.com/office/officeart/2018/5/layout/IconCircleLabelList"/>
    <dgm:cxn modelId="{7FC9C887-13CB-4697-9318-37B1A4892819}" srcId="{DEC01594-AF00-47FC-AFB0-2709145D0C9A}" destId="{F5AE4EE8-6E2B-4523-B6B3-D8040044EFC7}" srcOrd="1" destOrd="0" parTransId="{A83F3EF9-5ADF-47C0-87A9-CD6AC4BCE75B}" sibTransId="{ADA8BB1C-84AE-43A7-8D3C-922B3AF7A73F}"/>
    <dgm:cxn modelId="{7B003B98-14C9-4AC8-8547-4E7727C5551E}" srcId="{DEC01594-AF00-47FC-AFB0-2709145D0C9A}" destId="{5D7BD92B-FDE7-4703-B0E8-2ED7C1E31C6D}" srcOrd="0" destOrd="0" parTransId="{039B36C1-C492-43F4-8106-7AB8B12947B4}" sibTransId="{E649CF9B-1A2B-4139-82C6-5EDFEEB066A7}"/>
    <dgm:cxn modelId="{EFF9D4EE-C8E7-4947-98E4-7D4E0362D3DE}" type="presOf" srcId="{DEC01594-AF00-47FC-AFB0-2709145D0C9A}" destId="{CD8BC59E-6A57-41D8-81A0-A25D69D57068}" srcOrd="0" destOrd="0" presId="urn:microsoft.com/office/officeart/2018/5/layout/IconCircleLabelList"/>
    <dgm:cxn modelId="{B08D9AF3-675E-4070-8426-8C6953F9B2C7}" type="presOf" srcId="{F5AE4EE8-6E2B-4523-B6B3-D8040044EFC7}" destId="{169F7BF3-CA2D-425E-AA15-EF20D57121B4}" srcOrd="0" destOrd="0" presId="urn:microsoft.com/office/officeart/2018/5/layout/IconCircleLabelList"/>
    <dgm:cxn modelId="{0EA98992-C125-407C-BFCF-E82128E8F7F4}" type="presParOf" srcId="{CD8BC59E-6A57-41D8-81A0-A25D69D57068}" destId="{1751DE6D-BB01-41FC-9AB0-E161B432FBC5}" srcOrd="0" destOrd="0" presId="urn:microsoft.com/office/officeart/2018/5/layout/IconCircleLabelList"/>
    <dgm:cxn modelId="{52E67A1E-9B16-4141-8A1B-FB91191ED146}" type="presParOf" srcId="{1751DE6D-BB01-41FC-9AB0-E161B432FBC5}" destId="{09082142-4B1A-4EE2-A3CE-24F8A1B9BA3F}" srcOrd="0" destOrd="0" presId="urn:microsoft.com/office/officeart/2018/5/layout/IconCircleLabelList"/>
    <dgm:cxn modelId="{01D89940-4EF7-47C6-BB2B-4CF4968ACE11}" type="presParOf" srcId="{1751DE6D-BB01-41FC-9AB0-E161B432FBC5}" destId="{12A9BC6F-E514-4C6F-8BE8-7F632521709A}" srcOrd="1" destOrd="0" presId="urn:microsoft.com/office/officeart/2018/5/layout/IconCircleLabelList"/>
    <dgm:cxn modelId="{06B20591-DB24-4031-A147-37D9A0CE1DF5}" type="presParOf" srcId="{1751DE6D-BB01-41FC-9AB0-E161B432FBC5}" destId="{BBA57587-5EA2-4C04-9A1E-639F21AFA338}" srcOrd="2" destOrd="0" presId="urn:microsoft.com/office/officeart/2018/5/layout/IconCircleLabelList"/>
    <dgm:cxn modelId="{BF347D57-C28A-4B7E-990E-385FCCB84477}" type="presParOf" srcId="{1751DE6D-BB01-41FC-9AB0-E161B432FBC5}" destId="{8C9F3603-3945-47F4-9E0B-7833EA207828}" srcOrd="3" destOrd="0" presId="urn:microsoft.com/office/officeart/2018/5/layout/IconCircleLabelList"/>
    <dgm:cxn modelId="{03441D02-D022-420F-AC5C-73DB3A56F86F}" type="presParOf" srcId="{CD8BC59E-6A57-41D8-81A0-A25D69D57068}" destId="{4285659B-285A-4E36-959A-C5C5C2E86705}" srcOrd="1" destOrd="0" presId="urn:microsoft.com/office/officeart/2018/5/layout/IconCircleLabelList"/>
    <dgm:cxn modelId="{DE95EA37-9B57-494E-9668-7C3BAB7ED420}" type="presParOf" srcId="{CD8BC59E-6A57-41D8-81A0-A25D69D57068}" destId="{35F7DFF6-EBBD-4EDA-AD78-809E76A4750A}" srcOrd="2" destOrd="0" presId="urn:microsoft.com/office/officeart/2018/5/layout/IconCircleLabelList"/>
    <dgm:cxn modelId="{812CDA4A-F7EE-45F2-B309-3E258D747688}" type="presParOf" srcId="{35F7DFF6-EBBD-4EDA-AD78-809E76A4750A}" destId="{ACAF7D95-61FA-4670-9A02-81D80D656C14}" srcOrd="0" destOrd="0" presId="urn:microsoft.com/office/officeart/2018/5/layout/IconCircleLabelList"/>
    <dgm:cxn modelId="{B61A6CA6-819B-43F9-883E-603DE3404B9D}" type="presParOf" srcId="{35F7DFF6-EBBD-4EDA-AD78-809E76A4750A}" destId="{6D2827E6-5A8A-4B84-ABCF-B8E1D69C697F}" srcOrd="1" destOrd="0" presId="urn:microsoft.com/office/officeart/2018/5/layout/IconCircleLabelList"/>
    <dgm:cxn modelId="{18B3F765-0012-47D4-9D27-38D4E99B329E}" type="presParOf" srcId="{35F7DFF6-EBBD-4EDA-AD78-809E76A4750A}" destId="{3EB92E56-A084-4AB5-B137-B6EB34D0BFE8}" srcOrd="2" destOrd="0" presId="urn:microsoft.com/office/officeart/2018/5/layout/IconCircleLabelList"/>
    <dgm:cxn modelId="{E425316B-AFEF-47D2-9919-7BE4BA6856AA}" type="presParOf" srcId="{35F7DFF6-EBBD-4EDA-AD78-809E76A4750A}" destId="{169F7BF3-CA2D-425E-AA15-EF20D57121B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9CDEAD-EB14-4F8F-AAEE-ED403BE997F7}">
      <dsp:nvSpPr>
        <dsp:cNvPr id="0" name=""/>
        <dsp:cNvSpPr/>
      </dsp:nvSpPr>
      <dsp:spPr>
        <a:xfrm>
          <a:off x="0" y="194786"/>
          <a:ext cx="2035501" cy="12213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Base et support en acier galvanisé</a:t>
          </a:r>
          <a:endParaRPr lang="en-US" sz="1900" kern="1200"/>
        </a:p>
      </dsp:txBody>
      <dsp:txXfrm>
        <a:off x="0" y="194786"/>
        <a:ext cx="2035501" cy="1221300"/>
      </dsp:txXfrm>
    </dsp:sp>
    <dsp:sp modelId="{BE9839BC-5D6C-4986-839C-B8BC08EED0EE}">
      <dsp:nvSpPr>
        <dsp:cNvPr id="0" name=""/>
        <dsp:cNvSpPr/>
      </dsp:nvSpPr>
      <dsp:spPr>
        <a:xfrm>
          <a:off x="2239051" y="194786"/>
          <a:ext cx="2035501" cy="1221300"/>
        </a:xfrm>
        <a:prstGeom prst="rect">
          <a:avLst/>
        </a:prstGeom>
        <a:gradFill rotWithShape="0">
          <a:gsLst>
            <a:gs pos="0">
              <a:schemeClr val="accent2">
                <a:hueOff val="-161707"/>
                <a:satOff val="-9325"/>
                <a:lumOff val="9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61707"/>
                <a:satOff val="-9325"/>
                <a:lumOff val="9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61707"/>
                <a:satOff val="-9325"/>
                <a:lumOff val="9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Plaque en plastique</a:t>
          </a:r>
          <a:endParaRPr lang="en-US" sz="1900" kern="1200" dirty="0"/>
        </a:p>
      </dsp:txBody>
      <dsp:txXfrm>
        <a:off x="2239051" y="194786"/>
        <a:ext cx="2035501" cy="1221300"/>
      </dsp:txXfrm>
    </dsp:sp>
    <dsp:sp modelId="{5FECD268-62C3-49A5-A33C-97B915C30E87}">
      <dsp:nvSpPr>
        <dsp:cNvPr id="0" name=""/>
        <dsp:cNvSpPr/>
      </dsp:nvSpPr>
      <dsp:spPr>
        <a:xfrm>
          <a:off x="4478102" y="194786"/>
          <a:ext cx="2035501" cy="1221300"/>
        </a:xfrm>
        <a:prstGeom prst="rect">
          <a:avLst/>
        </a:prstGeom>
        <a:gradFill rotWithShape="0">
          <a:gsLst>
            <a:gs pos="0">
              <a:schemeClr val="accent2">
                <a:hueOff val="-323414"/>
                <a:satOff val="-18651"/>
                <a:lumOff val="19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23414"/>
                <a:satOff val="-18651"/>
                <a:lumOff val="19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23414"/>
                <a:satOff val="-18651"/>
                <a:lumOff val="19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Moteur électrique</a:t>
          </a:r>
          <a:endParaRPr lang="en-US" sz="1900" kern="1200" dirty="0"/>
        </a:p>
      </dsp:txBody>
      <dsp:txXfrm>
        <a:off x="4478102" y="194786"/>
        <a:ext cx="2035501" cy="1221300"/>
      </dsp:txXfrm>
    </dsp:sp>
    <dsp:sp modelId="{2FE78442-FFF4-4C30-A694-8EB6465F7753}">
      <dsp:nvSpPr>
        <dsp:cNvPr id="0" name=""/>
        <dsp:cNvSpPr/>
      </dsp:nvSpPr>
      <dsp:spPr>
        <a:xfrm>
          <a:off x="0" y="1619637"/>
          <a:ext cx="2035501" cy="1221300"/>
        </a:xfrm>
        <a:prstGeom prst="rect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Courroie</a:t>
          </a:r>
          <a:endParaRPr lang="en-US" sz="1900" kern="1200"/>
        </a:p>
      </dsp:txBody>
      <dsp:txXfrm>
        <a:off x="0" y="1619637"/>
        <a:ext cx="2035501" cy="1221300"/>
      </dsp:txXfrm>
    </dsp:sp>
    <dsp:sp modelId="{FD979A0E-78C3-4897-8F79-A3882CC807F8}">
      <dsp:nvSpPr>
        <dsp:cNvPr id="0" name=""/>
        <dsp:cNvSpPr/>
      </dsp:nvSpPr>
      <dsp:spPr>
        <a:xfrm>
          <a:off x="2239051" y="1619637"/>
          <a:ext cx="2035501" cy="1221300"/>
        </a:xfrm>
        <a:prstGeom prst="rect">
          <a:avLst/>
        </a:prstGeom>
        <a:gradFill rotWithShape="0">
          <a:gsLst>
            <a:gs pos="0">
              <a:schemeClr val="accent2">
                <a:hueOff val="-646828"/>
                <a:satOff val="-37301"/>
                <a:lumOff val="383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646828"/>
                <a:satOff val="-37301"/>
                <a:lumOff val="383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646828"/>
                <a:satOff val="-37301"/>
                <a:lumOff val="383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Charnière</a:t>
          </a:r>
          <a:endParaRPr lang="en-US" sz="1900" kern="1200"/>
        </a:p>
      </dsp:txBody>
      <dsp:txXfrm>
        <a:off x="2239051" y="1619637"/>
        <a:ext cx="2035501" cy="1221300"/>
      </dsp:txXfrm>
    </dsp:sp>
    <dsp:sp modelId="{051BA856-2221-4CAE-B276-389F0FB79E7A}">
      <dsp:nvSpPr>
        <dsp:cNvPr id="0" name=""/>
        <dsp:cNvSpPr/>
      </dsp:nvSpPr>
      <dsp:spPr>
        <a:xfrm>
          <a:off x="4478102" y="1619637"/>
          <a:ext cx="2035501" cy="1221300"/>
        </a:xfrm>
        <a:prstGeom prst="rect">
          <a:avLst/>
        </a:prstGeom>
        <a:gradFill rotWithShape="0">
          <a:gsLst>
            <a:gs pos="0">
              <a:schemeClr val="accent2">
                <a:hueOff val="-808535"/>
                <a:satOff val="-46627"/>
                <a:lumOff val="479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08535"/>
                <a:satOff val="-46627"/>
                <a:lumOff val="479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08535"/>
                <a:satOff val="-46627"/>
                <a:lumOff val="479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Dispositifs de soutien de la plaque (imprimés en 3d)</a:t>
          </a:r>
          <a:endParaRPr lang="en-US" sz="1900" kern="1200"/>
        </a:p>
      </dsp:txBody>
      <dsp:txXfrm>
        <a:off x="4478102" y="1619637"/>
        <a:ext cx="2035501" cy="1221300"/>
      </dsp:txXfrm>
    </dsp:sp>
    <dsp:sp modelId="{D1742CA0-D4D7-4ECB-AC47-F521002231F0}">
      <dsp:nvSpPr>
        <dsp:cNvPr id="0" name=""/>
        <dsp:cNvSpPr/>
      </dsp:nvSpPr>
      <dsp:spPr>
        <a:xfrm>
          <a:off x="0" y="3044488"/>
          <a:ext cx="2035501" cy="1221300"/>
        </a:xfrm>
        <a:prstGeom prst="rect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Ecran LCD</a:t>
          </a:r>
          <a:endParaRPr lang="en-US" sz="1900" kern="1200"/>
        </a:p>
      </dsp:txBody>
      <dsp:txXfrm>
        <a:off x="0" y="3044488"/>
        <a:ext cx="2035501" cy="1221300"/>
      </dsp:txXfrm>
    </dsp:sp>
    <dsp:sp modelId="{54347169-A4FF-4685-BE78-A1870274673D}">
      <dsp:nvSpPr>
        <dsp:cNvPr id="0" name=""/>
        <dsp:cNvSpPr/>
      </dsp:nvSpPr>
      <dsp:spPr>
        <a:xfrm>
          <a:off x="2239051" y="3044488"/>
          <a:ext cx="2035501" cy="1221300"/>
        </a:xfrm>
        <a:prstGeom prst="rect">
          <a:avLst/>
        </a:prstGeom>
        <a:gradFill rotWithShape="0">
          <a:gsLst>
            <a:gs pos="0">
              <a:schemeClr val="accent2">
                <a:hueOff val="-1131949"/>
                <a:satOff val="-65277"/>
                <a:lumOff val="671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31949"/>
                <a:satOff val="-65277"/>
                <a:lumOff val="671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31949"/>
                <a:satOff val="-65277"/>
                <a:lumOff val="671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Arduino</a:t>
          </a:r>
          <a:endParaRPr lang="en-US" sz="1900" kern="1200"/>
        </a:p>
      </dsp:txBody>
      <dsp:txXfrm>
        <a:off x="2239051" y="3044488"/>
        <a:ext cx="2035501" cy="1221300"/>
      </dsp:txXfrm>
    </dsp:sp>
    <dsp:sp modelId="{19247826-284C-4111-AF2D-9DA5EF8A2037}">
      <dsp:nvSpPr>
        <dsp:cNvPr id="0" name=""/>
        <dsp:cNvSpPr/>
      </dsp:nvSpPr>
      <dsp:spPr>
        <a:xfrm>
          <a:off x="4478102" y="3044488"/>
          <a:ext cx="2035501" cy="1221300"/>
        </a:xfrm>
        <a:prstGeom prst="rect">
          <a:avLst/>
        </a:prstGeom>
        <a:gradFill rotWithShape="0">
          <a:gsLst>
            <a:gs pos="0">
              <a:schemeClr val="accent2">
                <a:hueOff val="-1293656"/>
                <a:satOff val="-74603"/>
                <a:lumOff val="76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293656"/>
                <a:satOff val="-74603"/>
                <a:lumOff val="76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293656"/>
                <a:satOff val="-74603"/>
                <a:lumOff val="76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Accéléromètre</a:t>
          </a:r>
          <a:endParaRPr lang="en-US" sz="1900" kern="1200"/>
        </a:p>
      </dsp:txBody>
      <dsp:txXfrm>
        <a:off x="4478102" y="3044488"/>
        <a:ext cx="2035501" cy="1221300"/>
      </dsp:txXfrm>
    </dsp:sp>
    <dsp:sp modelId="{2104ED2D-3601-4F6F-BF4E-934A601DA393}">
      <dsp:nvSpPr>
        <dsp:cNvPr id="0" name=""/>
        <dsp:cNvSpPr/>
      </dsp:nvSpPr>
      <dsp:spPr>
        <a:xfrm>
          <a:off x="2239051" y="4469338"/>
          <a:ext cx="2035501" cy="1221300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Câbles</a:t>
          </a:r>
        </a:p>
      </dsp:txBody>
      <dsp:txXfrm>
        <a:off x="2239051" y="4469338"/>
        <a:ext cx="2035501" cy="12213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82142-4B1A-4EE2-A3CE-24F8A1B9BA3F}">
      <dsp:nvSpPr>
        <dsp:cNvPr id="0" name=""/>
        <dsp:cNvSpPr/>
      </dsp:nvSpPr>
      <dsp:spPr>
        <a:xfrm>
          <a:off x="596036" y="1390212"/>
          <a:ext cx="1818562" cy="181856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A9BC6F-E514-4C6F-8BE8-7F632521709A}">
      <dsp:nvSpPr>
        <dsp:cNvPr id="0" name=""/>
        <dsp:cNvSpPr/>
      </dsp:nvSpPr>
      <dsp:spPr>
        <a:xfrm>
          <a:off x="983598" y="1777775"/>
          <a:ext cx="1043437" cy="1043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9F3603-3945-47F4-9E0B-7833EA207828}">
      <dsp:nvSpPr>
        <dsp:cNvPr id="0" name=""/>
        <dsp:cNvSpPr/>
      </dsp:nvSpPr>
      <dsp:spPr>
        <a:xfrm>
          <a:off x="14692" y="3775213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CA" sz="1500" kern="1200"/>
            <a:t>Nous avons r</a:t>
          </a:r>
          <a:r>
            <a:rPr lang="fr-FR" sz="1500" kern="1200"/>
            <a:t>éussi à implémenter un dispositif fonctionnel basé sur les exigences du client</a:t>
          </a:r>
          <a:endParaRPr lang="en-US" sz="1500" kern="1200"/>
        </a:p>
      </dsp:txBody>
      <dsp:txXfrm>
        <a:off x="14692" y="3775213"/>
        <a:ext cx="2981250" cy="720000"/>
      </dsp:txXfrm>
    </dsp:sp>
    <dsp:sp modelId="{ACAF7D95-61FA-4670-9A02-81D80D656C14}">
      <dsp:nvSpPr>
        <dsp:cNvPr id="0" name=""/>
        <dsp:cNvSpPr/>
      </dsp:nvSpPr>
      <dsp:spPr>
        <a:xfrm>
          <a:off x="4099005" y="1390212"/>
          <a:ext cx="1818562" cy="181856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2827E6-5A8A-4B84-ABCF-B8E1D69C697F}">
      <dsp:nvSpPr>
        <dsp:cNvPr id="0" name=""/>
        <dsp:cNvSpPr/>
      </dsp:nvSpPr>
      <dsp:spPr>
        <a:xfrm>
          <a:off x="4486567" y="1777775"/>
          <a:ext cx="1043437" cy="1043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9F7BF3-CA2D-425E-AA15-EF20D57121B4}">
      <dsp:nvSpPr>
        <dsp:cNvPr id="0" name=""/>
        <dsp:cNvSpPr/>
      </dsp:nvSpPr>
      <dsp:spPr>
        <a:xfrm>
          <a:off x="3517661" y="3775213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500" kern="1200" dirty="0"/>
            <a:t>Quelques petits ajustements à apporter à ce prototype final pour qu’il soit totalement prêt</a:t>
          </a:r>
          <a:endParaRPr lang="en-US" sz="1500" kern="1200" dirty="0"/>
        </a:p>
      </dsp:txBody>
      <dsp:txXfrm>
        <a:off x="3517661" y="3775213"/>
        <a:ext cx="2981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CFAF47-8888-4A7F-BBF4-C152A581ED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C65423D-469B-41B0-B042-7661B3DF89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9A792A-82C6-4DD2-B7A0-518516656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14C1-E915-4803-AAA9-3B26D8D20F76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0CD84F-C2C9-4A6B-A947-B2B0239FD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13B11B-B224-42F2-9816-AE3F93D6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F4F5-FB21-40E1-B01E-1611195100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4580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A0B66D-9845-4993-B6DA-CEA0E28CF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65A84B-FDB8-4962-AD9E-82228748F6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936498-F360-41A0-A6EE-7BE82DFD8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14C1-E915-4803-AAA9-3B26D8D20F76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DD367B-2BD8-4251-9F27-6C29E9AC3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ED447E-134A-4C01-84C6-D8A8DBD4F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F4F5-FB21-40E1-B01E-1611195100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3727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57022D6-B7A8-4D1D-AB78-EABE31C659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761D230-A887-49EE-8168-DE52EBB29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E878F0-5F72-4FC8-86CE-42722DC1E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14C1-E915-4803-AAA9-3B26D8D20F76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C93E11-50EA-42BA-92B7-1D302AF6A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3A6D2E-53EC-4001-A105-3E3EDDFFB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F4F5-FB21-40E1-B01E-1611195100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7418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1018F4-D12D-40AC-8168-91C9034B2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78D818-D246-40B0-BD95-3F3617AE4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DE77CE-197C-4862-919F-C5CA4199F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14C1-E915-4803-AAA9-3B26D8D20F76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FC9626-35B0-4CF2-8471-0C60686B1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A619C3-586A-4B6B-94A5-27CD7F0D3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F4F5-FB21-40E1-B01E-1611195100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278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9A1CFF-CB6B-44A4-B871-0A7D04159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78BDFF7-8351-443D-B13B-7A9CBCCDE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3A6A55-C286-4B20-9701-E406E1516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14C1-E915-4803-AAA9-3B26D8D20F76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6815CF-C6A0-4905-83F6-C39A6B92E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F6AD38-30DC-4AA3-94B9-AF4F8A8AE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F4F5-FB21-40E1-B01E-1611195100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0167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F38FE9-C08F-482A-B304-E39F7B775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B4D511-B738-4D16-9C71-0A9F641579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3A126FC-BD9E-439E-AF4F-8151F44BE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70FEEB1-AA9F-4A5B-B756-1CB898CE6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14C1-E915-4803-AAA9-3B26D8D20F76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8C5330D-476A-4516-9D77-67E11D166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6FC2350-C017-47EA-94F3-0DF8C852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F4F5-FB21-40E1-B01E-1611195100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9945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7E259D-6BAD-4766-8DB8-656DAF3BB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B7B69B0-1C94-4584-954D-83592430B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FE71C9B-E78A-4268-879C-0EC0D9727A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FE2F805-A0A8-4BB6-8697-715A6DD8AB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F35125A-E7EA-4680-BF27-ACE3158CAB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FEBCCA2-4677-4F8F-8535-3E6D0264B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14C1-E915-4803-AAA9-3B26D8D20F76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3D71621-0807-444C-89CA-D92BB9DDA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C4A6B5E-C03D-4D54-A330-ACA0C66AB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F4F5-FB21-40E1-B01E-1611195100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5529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A84409-FF5B-4EAD-BF71-702D2D6F6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DB8F59F-2EF8-4873-BADC-38F6ADE14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14C1-E915-4803-AAA9-3B26D8D20F76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F8777E-56A1-4608-B623-EF1DD8BF9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384FD8A-76CC-4A8F-AB3B-8E46C7876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F4F5-FB21-40E1-B01E-1611195100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8582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1B26A4D-C6BC-4A2C-BCB1-06275EC99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14C1-E915-4803-AAA9-3B26D8D20F76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F18FBB2-A0A2-4175-83D8-5ED9C536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1CAF8CB-BD0C-43F4-88A3-27F932BFF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F4F5-FB21-40E1-B01E-1611195100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1183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9B4B3F-3649-40A7-BE57-8AF5ED4E4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42FCF2-0C79-4616-A22C-33D80DFEF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629C068-790B-453E-9DB0-1F1668AB2C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00A3631-5A8D-4252-9A57-2D4BEE257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14C1-E915-4803-AAA9-3B26D8D20F76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B8B0168-2453-40B1-891A-62A8BC0E5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FCA4AD2-FEC5-48BB-9C4D-B81EAEC4E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F4F5-FB21-40E1-B01E-1611195100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677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0DF4F2-706E-422F-B4E0-4DEF26876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25287A9-A3F3-45F8-B09C-B5DABF3C5F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08373BE-6F89-40DA-9DF1-398CDB3005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5E3A88-0B74-4725-B384-333D40309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14C1-E915-4803-AAA9-3B26D8D20F76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5D5BE7D-FF1B-447C-8A92-F205E600B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10FE129-AE4B-4E2C-B030-95A36DF40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F4F5-FB21-40E1-B01E-1611195100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734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C6D542F-B00A-442D-B1C7-15A091C66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297BB9-B9BA-4B62-8315-F15BF18DC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5B4E22-DEB0-4D13-A3AA-2F7EB5E512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114C1-E915-4803-AAA9-3B26D8D20F76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6F012C-1E70-423F-959A-3DA13C2D98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130968-3FB7-4904-BF9B-C051E0E26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AF4F5-FB21-40E1-B01E-16111951008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7883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904C53-B7FD-4F9C-9CBF-82E57C6458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1" y="4385066"/>
            <a:ext cx="10923638" cy="1317643"/>
          </a:xfrm>
        </p:spPr>
        <p:txBody>
          <a:bodyPr>
            <a:normAutofit/>
          </a:bodyPr>
          <a:lstStyle/>
          <a:p>
            <a:pPr algn="l"/>
            <a:r>
              <a:rPr lang="en-CA" b="1" dirty="0">
                <a:ln w="22225">
                  <a:solidFill>
                    <a:schemeClr val="accent2"/>
                  </a:solidFill>
                  <a:prstDash val="solid"/>
                </a:ln>
              </a:rPr>
              <a:t>JOURNEE DE CONCEPTION</a:t>
            </a:r>
            <a:endParaRPr lang="fr-FR" b="1" dirty="0">
              <a:ln w="22225">
                <a:solidFill>
                  <a:schemeClr val="accent2"/>
                </a:solidFill>
                <a:prstDash val="solid"/>
              </a:ln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6B7E179-E279-4AD0-B1D0-6A32D93ED0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175" y="5724146"/>
            <a:ext cx="10923638" cy="521109"/>
          </a:xfrm>
        </p:spPr>
        <p:txBody>
          <a:bodyPr>
            <a:normAutofit/>
          </a:bodyPr>
          <a:lstStyle/>
          <a:p>
            <a:pPr algn="l"/>
            <a:r>
              <a:rPr lang="en-CA" dirty="0"/>
              <a:t>L’ÉQUIPE ÉQUIPÉE</a:t>
            </a:r>
            <a:endParaRPr lang="fr-FR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E88ABB-8C07-45D1-BB3A-B3769C14AE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6869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673E541-E020-458A-A485-90DEC7B26D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" r="8604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515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FBDFA86-51D3-4729-B154-796918372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8521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B879137-C93B-42FE-9B3D-00574F538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5062511" cy="1499616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AGENDA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1CE7C6-BE91-42A7-9214-F33FD918C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80BE1D-A282-4363-A679-E52300227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5081232" cy="3931920"/>
          </a:xfrm>
        </p:spPr>
        <p:txBody>
          <a:bodyPr>
            <a:normAutofit/>
          </a:bodyPr>
          <a:lstStyle/>
          <a:p>
            <a:r>
              <a:rPr lang="fr-FR" sz="1800" dirty="0">
                <a:solidFill>
                  <a:srgbClr val="FFFFFF"/>
                </a:solidFill>
              </a:rPr>
              <a:t>Présentation du dispositif</a:t>
            </a:r>
          </a:p>
          <a:p>
            <a:r>
              <a:rPr lang="fr-FR" sz="1800" dirty="0">
                <a:solidFill>
                  <a:srgbClr val="FFFFFF"/>
                </a:solidFill>
              </a:rPr>
              <a:t>Composantes</a:t>
            </a:r>
          </a:p>
          <a:p>
            <a:r>
              <a:rPr lang="fr-FR" sz="1800" dirty="0">
                <a:solidFill>
                  <a:srgbClr val="FFFFFF"/>
                </a:solidFill>
              </a:rPr>
              <a:t>Fonctionnement</a:t>
            </a:r>
          </a:p>
          <a:p>
            <a:r>
              <a:rPr lang="fr-FR" sz="1800" dirty="0">
                <a:solidFill>
                  <a:srgbClr val="FFFFFF"/>
                </a:solidFill>
              </a:rPr>
              <a:t>Démonstration</a:t>
            </a:r>
          </a:p>
          <a:p>
            <a:r>
              <a:rPr lang="fr-FR" sz="1800" dirty="0">
                <a:solidFill>
                  <a:srgbClr val="FFFFFF"/>
                </a:solidFill>
              </a:rPr>
              <a:t>Conclusion</a:t>
            </a:r>
          </a:p>
          <a:p>
            <a:r>
              <a:rPr lang="fr-FR" sz="1800" dirty="0">
                <a:solidFill>
                  <a:srgbClr val="FFFFFF"/>
                </a:solidFill>
              </a:rPr>
              <a:t>Questions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0C938C0-4F71-4363-8E8E-2B38F6A97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4017" y="1425048"/>
            <a:ext cx="4007904" cy="400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47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6206F0-B04E-40CD-A464-511CEED7D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>
            <a:normAutofit/>
          </a:bodyPr>
          <a:lstStyle/>
          <a:p>
            <a:r>
              <a:rPr lang="fr-F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LE DISPOSITIF</a:t>
            </a:r>
          </a:p>
        </p:txBody>
      </p:sp>
      <p:sp>
        <p:nvSpPr>
          <p:cNvPr id="1031" name="Content Placeholder 1030">
            <a:extLst>
              <a:ext uri="{FF2B5EF4-FFF2-40B4-BE49-F238E27FC236}">
                <a16:creationId xmlns:a16="http://schemas.microsoft.com/office/drawing/2014/main" id="{2F418E46-7CFD-4508-A51E-5470836F6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2597426"/>
            <a:ext cx="6382657" cy="3887493"/>
          </a:xfrm>
        </p:spPr>
        <p:txBody>
          <a:bodyPr anchor="t">
            <a:normAutofit/>
          </a:bodyPr>
          <a:lstStyle/>
          <a:p>
            <a:r>
              <a:rPr lang="fr-CA" sz="2400" dirty="0"/>
              <a:t>Concevoir</a:t>
            </a:r>
            <a:r>
              <a:rPr lang="en-US" sz="2400" dirty="0"/>
              <a:t> un </a:t>
            </a:r>
            <a:r>
              <a:rPr lang="fr-CA" sz="2400" dirty="0"/>
              <a:t>mur</a:t>
            </a:r>
            <a:r>
              <a:rPr lang="en-US" sz="2400" dirty="0"/>
              <a:t> d’un </a:t>
            </a:r>
            <a:r>
              <a:rPr lang="fr-CA" sz="2400" dirty="0"/>
              <a:t>mur</a:t>
            </a:r>
            <a:r>
              <a:rPr lang="en-US" sz="2400" dirty="0"/>
              <a:t> </a:t>
            </a:r>
            <a:r>
              <a:rPr lang="fr-CA" sz="2400" dirty="0"/>
              <a:t>d’angle capable</a:t>
            </a:r>
            <a:r>
              <a:rPr lang="en-US" sz="2400" dirty="0"/>
              <a:t> de </a:t>
            </a:r>
            <a:r>
              <a:rPr lang="fr-CA" sz="2400" dirty="0"/>
              <a:t>bouger</a:t>
            </a:r>
            <a:r>
              <a:rPr lang="en-US" sz="2400" dirty="0"/>
              <a:t> entre 0 et 90°</a:t>
            </a:r>
          </a:p>
          <a:p>
            <a:r>
              <a:rPr lang="fr-CA" sz="2400" dirty="0"/>
              <a:t>Incrémentation de 5° entre les angles</a:t>
            </a:r>
          </a:p>
          <a:p>
            <a:r>
              <a:rPr lang="fr-CA" sz="2400" dirty="0"/>
              <a:t>Ajustement manuel </a:t>
            </a:r>
            <a:r>
              <a:rPr lang="en-US" sz="2400" dirty="0"/>
              <a:t>et </a:t>
            </a:r>
            <a:r>
              <a:rPr lang="fr-CA" sz="2400" dirty="0"/>
              <a:t>avec moteur</a:t>
            </a:r>
          </a:p>
          <a:p>
            <a:r>
              <a:rPr lang="fr-CA" sz="2400" dirty="0"/>
              <a:t>Contrôle télécommande</a:t>
            </a:r>
          </a:p>
          <a:p>
            <a:r>
              <a:rPr lang="fr-CA" sz="2400" dirty="0"/>
              <a:t>Affichage d’angle numérique</a:t>
            </a:r>
          </a:p>
          <a:p>
            <a:r>
              <a:rPr lang="fr-FR" sz="2400" dirty="0"/>
              <a:t>Étanchéité</a:t>
            </a:r>
            <a:r>
              <a:rPr lang="en-US" sz="2400" dirty="0"/>
              <a:t> à</a:t>
            </a:r>
            <a:r>
              <a:rPr lang="fr-CA" sz="2400" dirty="0"/>
              <a:t> l’eau</a:t>
            </a:r>
          </a:p>
          <a:p>
            <a:r>
              <a:rPr lang="en-US" sz="2400" dirty="0"/>
              <a:t>Portable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wall, indoor, floor&#10;&#10;Description generated with very high confidence">
            <a:extLst>
              <a:ext uri="{FF2B5EF4-FFF2-40B4-BE49-F238E27FC236}">
                <a16:creationId xmlns:a16="http://schemas.microsoft.com/office/drawing/2014/main" id="{B9D2C8DA-38D0-4F3A-94AB-03250E8275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6"/>
          <a:stretch/>
        </p:blipFill>
        <p:spPr>
          <a:xfrm>
            <a:off x="7689829" y="10"/>
            <a:ext cx="4502173" cy="344820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9" name="Picture 2" descr="https://lh5.googleusercontent.com/ulBt18YGXZKJkyRyUvDYXfKIjUoK98QCzwCsOEDcArnML2pHE1Km5J1bqVFHNs5TyzJwkwsDxzQq88v8s0CWOms-_nmD0z9PAulbJokRuHw4kltJgM4sK_--fjEdfDO1kAYfDpId">
            <a:extLst>
              <a:ext uri="{FF2B5EF4-FFF2-40B4-BE49-F238E27FC236}">
                <a16:creationId xmlns:a16="http://schemas.microsoft.com/office/drawing/2014/main" id="{6F00A347-2B09-4978-9BB7-9B5EB0460F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2" r="-1" b="16497"/>
          <a:stretch/>
        </p:blipFill>
        <p:spPr bwMode="auto">
          <a:xfrm>
            <a:off x="8768827" y="4082141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345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7FD09AD-640C-4570-8332-092A10C0E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pPr algn="ctr"/>
            <a:r>
              <a:rPr lang="fr-FR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COMPOSANTES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F4897CDC-66E7-4B54-837C-5FEE08091E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76687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2332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10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200399"/>
            <a:chOff x="697883" y="1816768"/>
            <a:chExt cx="3674476" cy="3200399"/>
          </a:xfrm>
          <a:solidFill>
            <a:schemeClr val="accent1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gradFill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68DAC3E2-0142-4C82-995B-910022BFF13A}"/>
              </a:ext>
            </a:extLst>
          </p:cNvPr>
          <p:cNvSpPr/>
          <p:nvPr/>
        </p:nvSpPr>
        <p:spPr>
          <a:xfrm>
            <a:off x="789432" y="2285600"/>
            <a:ext cx="3685188" cy="2697479"/>
          </a:xfrm>
          <a:prstGeom prst="rect">
            <a:avLst/>
          </a:prstGeom>
          <a:solidFill>
            <a:srgbClr val="3F3F3F"/>
          </a:solidFill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4F702A-88F1-4654-84CF-7F2536FC83CD}"/>
              </a:ext>
            </a:extLst>
          </p:cNvPr>
          <p:cNvSpPr/>
          <p:nvPr/>
        </p:nvSpPr>
        <p:spPr>
          <a:xfrm>
            <a:off x="1223995" y="3220025"/>
            <a:ext cx="4154580" cy="3023135"/>
          </a:xfrm>
          <a:prstGeom prst="rect">
            <a:avLst/>
          </a:prstGeom>
          <a:solidFill>
            <a:srgbClr val="767676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7894BF1-1F99-49A5-B903-680AF4D716B2}"/>
              </a:ext>
            </a:extLst>
          </p:cNvPr>
          <p:cNvSpPr/>
          <p:nvPr/>
        </p:nvSpPr>
        <p:spPr>
          <a:xfrm>
            <a:off x="789432" y="1699589"/>
            <a:ext cx="3685188" cy="502920"/>
          </a:xfrm>
          <a:prstGeom prst="rect">
            <a:avLst/>
          </a:prstGeom>
          <a:solidFill>
            <a:srgbClr val="3F3F3F"/>
          </a:solidFill>
          <a:ln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383801E-1AAC-4F64-92A2-AE503332303E}"/>
              </a:ext>
            </a:extLst>
          </p:cNvPr>
          <p:cNvSpPr/>
          <p:nvPr/>
        </p:nvSpPr>
        <p:spPr>
          <a:xfrm>
            <a:off x="1221617" y="859901"/>
            <a:ext cx="3253003" cy="502920"/>
          </a:xfrm>
          <a:prstGeom prst="rect">
            <a:avLst/>
          </a:prstGeom>
          <a:solidFill>
            <a:srgbClr val="939393"/>
          </a:solidFill>
          <a:ln>
            <a:solidFill>
              <a:srgbClr val="7676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32F7405-CE5E-42EF-8939-9F5F8D0D9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253" y="824873"/>
            <a:ext cx="3451730" cy="572975"/>
          </a:xfrm>
        </p:spPr>
        <p:txBody>
          <a:bodyPr>
            <a:normAutofit/>
          </a:bodyPr>
          <a:lstStyle/>
          <a:p>
            <a:pPr algn="ctr"/>
            <a:r>
              <a:rPr lang="fr-FR" sz="3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DEMONSTRATION</a:t>
            </a:r>
          </a:p>
        </p:txBody>
      </p:sp>
      <p:pic>
        <p:nvPicPr>
          <p:cNvPr id="26" name="IMG_3481">
            <a:hlinkClick r:id="" action="ppaction://media"/>
            <a:extLst>
              <a:ext uri="{FF2B5EF4-FFF2-40B4-BE49-F238E27FC236}">
                <a16:creationId xmlns:a16="http://schemas.microsoft.com/office/drawing/2014/main" id="{1DDCA446-71C3-4833-A103-BDE160D55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5602" y="-1"/>
            <a:ext cx="4886398" cy="6858001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30" name="Picture 29" descr="A picture containing wall, indoor, floor&#10;&#10;Description generated with very high confidence">
            <a:extLst>
              <a:ext uri="{FF2B5EF4-FFF2-40B4-BE49-F238E27FC236}">
                <a16:creationId xmlns:a16="http://schemas.microsoft.com/office/drawing/2014/main" id="{F498ACB2-EDA1-40D4-A986-26B69395BD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288" y="1964421"/>
            <a:ext cx="4030845" cy="30231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2714272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6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B22745F-35A2-4E64-BCDA-899BE8111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fr-FR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CONCLUSION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4CFD9FBB-D59A-45F3-8B81-DC63985512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0067708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5028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7B75B05-C49B-4BA7-9289-496BB2F17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712074"/>
            <a:ext cx="4816839" cy="1185370"/>
          </a:xfrm>
        </p:spPr>
        <p:txBody>
          <a:bodyPr>
            <a:normAutofit/>
          </a:bodyPr>
          <a:lstStyle/>
          <a:p>
            <a:r>
              <a:rPr lang="fr-FR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QUESTIONS ?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76F905A-A467-4C76-90BC-E708C1EB2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2920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114</Words>
  <Application>Microsoft Office PowerPoint</Application>
  <PresentationFormat>Widescreen</PresentationFormat>
  <Paragraphs>33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Thème Office</vt:lpstr>
      <vt:lpstr>JOURNEE DE CONCEPTION</vt:lpstr>
      <vt:lpstr>AGENDA</vt:lpstr>
      <vt:lpstr>LE DISPOSITIF</vt:lpstr>
      <vt:lpstr>COMPOSANTES</vt:lpstr>
      <vt:lpstr>DEMONSTRATION</vt:lpstr>
      <vt:lpstr>CONCLUSION</vt:lpstr>
      <vt:lpstr>QUESTIONS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JOURNEE DE CONCEPTION</dc:title>
  <dc:creator>Talib Cissé</dc:creator>
  <cp:lastModifiedBy>Andreas Beaulieu</cp:lastModifiedBy>
  <cp:revision>12</cp:revision>
  <dcterms:created xsi:type="dcterms:W3CDTF">2018-11-21T20:22:41Z</dcterms:created>
  <dcterms:modified xsi:type="dcterms:W3CDTF">2018-11-29T00:25:35Z</dcterms:modified>
</cp:coreProperties>
</file>