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" initials="M" lastIdx="1" clrIdx="0">
    <p:extLst>
      <p:ext uri="{19B8F6BF-5375-455C-9EA6-DF929625EA0E}">
        <p15:presenceInfo xmlns:p15="http://schemas.microsoft.com/office/powerpoint/2012/main" userId="25a8b22f4f3613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F3"/>
    <a:srgbClr val="C4DDF8"/>
    <a:srgbClr val="CFE3F9"/>
    <a:srgbClr val="D7F0F1"/>
    <a:srgbClr val="EBEBFF"/>
    <a:srgbClr val="B4E5F6"/>
    <a:srgbClr val="CCFFFF"/>
    <a:srgbClr val="CCCCFF"/>
    <a:srgbClr val="CCECFF"/>
    <a:srgbClr val="91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FEDED-A4B2-48E2-A096-5C07FEA4838C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D89CFD-16A4-47FC-9581-D14393019739}">
      <dgm:prSet phldrT="[Texte]" custT="1"/>
      <dgm:spPr/>
      <dgm:t>
        <a:bodyPr/>
        <a:lstStyle/>
        <a:p>
          <a:r>
            <a:rPr lang="fr-FR" sz="1600" b="1" dirty="0">
              <a:latin typeface="Bell MT" panose="02020503060305020303" pitchFamily="18" charset="0"/>
              <a:cs typeface="Times New Roman" panose="02020603050405020304" pitchFamily="18" charset="0"/>
            </a:rPr>
            <a:t>JARDINIÈRE</a:t>
          </a:r>
        </a:p>
      </dgm:t>
    </dgm:pt>
    <dgm:pt modelId="{9FAD7EFE-8089-4B13-83A1-65D65AA50B2B}" type="parTrans" cxnId="{204B2B37-6129-4E1B-B29B-01C6FD9C0B0B}">
      <dgm:prSet/>
      <dgm:spPr/>
      <dgm:t>
        <a:bodyPr/>
        <a:lstStyle/>
        <a:p>
          <a:endParaRPr lang="fr-FR"/>
        </a:p>
      </dgm:t>
    </dgm:pt>
    <dgm:pt modelId="{F9D9DC84-7134-4133-A4A4-098155DC5D14}" type="sibTrans" cxnId="{204B2B37-6129-4E1B-B29B-01C6FD9C0B0B}">
      <dgm:prSet/>
      <dgm:spPr/>
      <dgm:t>
        <a:bodyPr/>
        <a:lstStyle/>
        <a:p>
          <a:endParaRPr lang="fr-FR"/>
        </a:p>
      </dgm:t>
    </dgm:pt>
    <dgm:pt modelId="{8F6388E3-CBE2-45E7-99E4-A337175F36BE}">
      <dgm:prSet phldrT="[Texte]" custT="1"/>
      <dgm:spPr/>
      <dgm:t>
        <a:bodyPr/>
        <a:lstStyle/>
        <a:p>
          <a:r>
            <a:rPr lang="fr-FR" sz="1400" b="1" dirty="0">
              <a:latin typeface="Bell MT" panose="02020503060305020303" pitchFamily="18" charset="0"/>
            </a:rPr>
            <a:t>RÉSERVOIR</a:t>
          </a:r>
        </a:p>
      </dgm:t>
    </dgm:pt>
    <dgm:pt modelId="{4DA6985B-F0C4-40B1-8CAD-1C5E448078C0}" type="parTrans" cxnId="{97F696A6-6632-4D8D-AEAF-7790B04DA3BC}">
      <dgm:prSet/>
      <dgm:spPr/>
      <dgm:t>
        <a:bodyPr/>
        <a:lstStyle/>
        <a:p>
          <a:endParaRPr lang="fr-FR"/>
        </a:p>
      </dgm:t>
    </dgm:pt>
    <dgm:pt modelId="{24C1F2B1-CD9A-43EA-8F47-9C0ED3091ACC}" type="sibTrans" cxnId="{97F696A6-6632-4D8D-AEAF-7790B04DA3BC}">
      <dgm:prSet/>
      <dgm:spPr/>
      <dgm:t>
        <a:bodyPr/>
        <a:lstStyle/>
        <a:p>
          <a:endParaRPr lang="fr-FR"/>
        </a:p>
      </dgm:t>
    </dgm:pt>
    <dgm:pt modelId="{C3E91DE0-A88F-439D-B629-E9437DFE748E}">
      <dgm:prSet phldrT="[Texte]" custT="1"/>
      <dgm:spPr/>
      <dgm:t>
        <a:bodyPr/>
        <a:lstStyle/>
        <a:p>
          <a:r>
            <a:rPr lang="fr-FR" sz="1400" b="1" dirty="0">
              <a:latin typeface="Bell MT" panose="02020503060305020303" pitchFamily="18" charset="0"/>
            </a:rPr>
            <a:t>SYSTÈME DE CONTRÔLE</a:t>
          </a:r>
        </a:p>
      </dgm:t>
    </dgm:pt>
    <dgm:pt modelId="{7B8A3F1B-38E3-4C66-8E20-63EBD9BC959B}" type="parTrans" cxnId="{B9DB7ED3-3283-41E3-9660-A9F6BE770873}">
      <dgm:prSet/>
      <dgm:spPr/>
      <dgm:t>
        <a:bodyPr/>
        <a:lstStyle/>
        <a:p>
          <a:endParaRPr lang="fr-FR"/>
        </a:p>
      </dgm:t>
    </dgm:pt>
    <dgm:pt modelId="{60A3CE46-E710-4380-B902-3ECF5B4C56BE}" type="sibTrans" cxnId="{B9DB7ED3-3283-41E3-9660-A9F6BE770873}">
      <dgm:prSet/>
      <dgm:spPr/>
      <dgm:t>
        <a:bodyPr/>
        <a:lstStyle/>
        <a:p>
          <a:endParaRPr lang="fr-FR"/>
        </a:p>
      </dgm:t>
    </dgm:pt>
    <dgm:pt modelId="{D21D33C7-8BE5-4C65-90AB-1FB58FB40089}">
      <dgm:prSet custT="1"/>
      <dgm:spPr/>
      <dgm:t>
        <a:bodyPr/>
        <a:lstStyle/>
        <a:p>
          <a:r>
            <a:rPr lang="fr-FR" sz="1400" b="1" dirty="0">
              <a:latin typeface="Bell MT" panose="02020503060305020303" pitchFamily="18" charset="0"/>
            </a:rPr>
            <a:t>BAC DE LA JARDINIÈRE</a:t>
          </a:r>
        </a:p>
      </dgm:t>
    </dgm:pt>
    <dgm:pt modelId="{FFC3C642-40B7-485C-9E5B-480BFD8BA90E}" type="parTrans" cxnId="{ADDB57EA-D1E0-442F-A0E0-AF7B9DE3602D}">
      <dgm:prSet/>
      <dgm:spPr/>
      <dgm:t>
        <a:bodyPr/>
        <a:lstStyle/>
        <a:p>
          <a:endParaRPr lang="fr-FR"/>
        </a:p>
      </dgm:t>
    </dgm:pt>
    <dgm:pt modelId="{08321F6B-91B9-4DA4-9543-995D51D657C5}" type="sibTrans" cxnId="{ADDB57EA-D1E0-442F-A0E0-AF7B9DE3602D}">
      <dgm:prSet/>
      <dgm:spPr/>
      <dgm:t>
        <a:bodyPr/>
        <a:lstStyle/>
        <a:p>
          <a:endParaRPr lang="fr-FR"/>
        </a:p>
      </dgm:t>
    </dgm:pt>
    <dgm:pt modelId="{1CF4D596-888D-4524-AF83-FF63BE0F0441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RÉSERVOIR</a:t>
          </a:r>
        </a:p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 L</a:t>
          </a:r>
        </a:p>
      </dgm:t>
    </dgm:pt>
    <dgm:pt modelId="{BA95AE28-6951-4EE5-BBE7-8F9BD3F83470}" type="parTrans" cxnId="{DEC57CB1-9652-46B5-A953-C5031A4CAD1A}">
      <dgm:prSet/>
      <dgm:spPr/>
      <dgm:t>
        <a:bodyPr/>
        <a:lstStyle/>
        <a:p>
          <a:endParaRPr lang="fr-FR"/>
        </a:p>
      </dgm:t>
    </dgm:pt>
    <dgm:pt modelId="{1C03E6D8-EB06-42D1-8974-47C69E7D89B0}" type="sibTrans" cxnId="{DEC57CB1-9652-46B5-A953-C5031A4CAD1A}">
      <dgm:prSet/>
      <dgm:spPr/>
      <dgm:t>
        <a:bodyPr/>
        <a:lstStyle/>
        <a:p>
          <a:endParaRPr lang="fr-FR"/>
        </a:p>
      </dgm:t>
    </dgm:pt>
    <dgm:pt modelId="{E537C7D2-CD97-4CDF-859F-339531C52764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TUYAUX D’ARROSAGE</a:t>
          </a:r>
        </a:p>
      </dgm:t>
    </dgm:pt>
    <dgm:pt modelId="{57097872-2752-4121-A2FC-DE00FE20DC00}" type="parTrans" cxnId="{E1ABEBE3-8CDD-4982-8966-FFD2EB973947}">
      <dgm:prSet/>
      <dgm:spPr/>
      <dgm:t>
        <a:bodyPr/>
        <a:lstStyle/>
        <a:p>
          <a:endParaRPr lang="fr-FR"/>
        </a:p>
      </dgm:t>
    </dgm:pt>
    <dgm:pt modelId="{C81CBD89-DDA0-4891-B4F4-3B9B4BEC9FDB}" type="sibTrans" cxnId="{E1ABEBE3-8CDD-4982-8966-FFD2EB973947}">
      <dgm:prSet/>
      <dgm:spPr/>
      <dgm:t>
        <a:bodyPr/>
        <a:lstStyle/>
        <a:p>
          <a:endParaRPr lang="fr-FR"/>
        </a:p>
      </dgm:t>
    </dgm:pt>
    <dgm:pt modelId="{3C7996E3-6D2D-4507-B96E-A9947D197D44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ARDUINO</a:t>
          </a:r>
        </a:p>
      </dgm:t>
    </dgm:pt>
    <dgm:pt modelId="{12F14B17-34D3-45E5-96A4-1A0F32570954}" type="parTrans" cxnId="{77C15782-9F0A-40B1-A2F0-6F1B36E27E45}">
      <dgm:prSet/>
      <dgm:spPr/>
      <dgm:t>
        <a:bodyPr/>
        <a:lstStyle/>
        <a:p>
          <a:endParaRPr lang="fr-FR"/>
        </a:p>
      </dgm:t>
    </dgm:pt>
    <dgm:pt modelId="{72FE3325-811E-4144-8D0C-5A9535FE2034}" type="sibTrans" cxnId="{77C15782-9F0A-40B1-A2F0-6F1B36E27E45}">
      <dgm:prSet/>
      <dgm:spPr/>
      <dgm:t>
        <a:bodyPr/>
        <a:lstStyle/>
        <a:p>
          <a:endParaRPr lang="fr-FR"/>
        </a:p>
      </dgm:t>
    </dgm:pt>
    <dgm:pt modelId="{7533EAD7-490C-4D2E-9637-C39D445E5BC1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CAPTEURS</a:t>
          </a:r>
        </a:p>
      </dgm:t>
    </dgm:pt>
    <dgm:pt modelId="{014760C6-0D09-4335-974C-83C2609283AA}" type="parTrans" cxnId="{4517AB3B-EC44-47AC-88F9-4DDE7342F160}">
      <dgm:prSet/>
      <dgm:spPr/>
      <dgm:t>
        <a:bodyPr/>
        <a:lstStyle/>
        <a:p>
          <a:endParaRPr lang="fr-FR"/>
        </a:p>
      </dgm:t>
    </dgm:pt>
    <dgm:pt modelId="{7D60483A-C39A-4CE5-8431-6F41B5BBA72D}" type="sibTrans" cxnId="{4517AB3B-EC44-47AC-88F9-4DDE7342F160}">
      <dgm:prSet/>
      <dgm:spPr/>
      <dgm:t>
        <a:bodyPr/>
        <a:lstStyle/>
        <a:p>
          <a:endParaRPr lang="fr-FR"/>
        </a:p>
      </dgm:t>
    </dgm:pt>
    <dgm:pt modelId="{9DC6C6E7-DF8B-4C64-9995-B4961382870B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DESIGN</a:t>
          </a:r>
        </a:p>
      </dgm:t>
    </dgm:pt>
    <dgm:pt modelId="{DD39F0C2-CFD3-42DF-8C55-E96A8D86BFCE}" type="parTrans" cxnId="{4293C722-BBBA-46FB-9186-0C99D034283E}">
      <dgm:prSet/>
      <dgm:spPr/>
      <dgm:t>
        <a:bodyPr/>
        <a:lstStyle/>
        <a:p>
          <a:endParaRPr lang="fr-FR"/>
        </a:p>
      </dgm:t>
    </dgm:pt>
    <dgm:pt modelId="{F4E9422C-E223-4981-A67E-D2737DEA6E92}" type="sibTrans" cxnId="{4293C722-BBBA-46FB-9186-0C99D034283E}">
      <dgm:prSet/>
      <dgm:spPr/>
      <dgm:t>
        <a:bodyPr/>
        <a:lstStyle/>
        <a:p>
          <a:endParaRPr lang="fr-FR"/>
        </a:p>
      </dgm:t>
    </dgm:pt>
    <dgm:pt modelId="{D018126E-8620-472F-824A-F5B35E3BCC23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MATÉRIAUX</a:t>
          </a:r>
        </a:p>
      </dgm:t>
    </dgm:pt>
    <dgm:pt modelId="{98A531E2-37DC-4AE0-BE5A-AB46F86F1B64}" type="parTrans" cxnId="{7B0B05F0-BBE8-4141-BACE-1F3E3AEC6B70}">
      <dgm:prSet/>
      <dgm:spPr/>
      <dgm:t>
        <a:bodyPr/>
        <a:lstStyle/>
        <a:p>
          <a:endParaRPr lang="fr-FR"/>
        </a:p>
      </dgm:t>
    </dgm:pt>
    <dgm:pt modelId="{A5E2BDBC-C8C6-4309-83DD-DD907CC78545}" type="sibTrans" cxnId="{7B0B05F0-BBE8-4141-BACE-1F3E3AEC6B70}">
      <dgm:prSet/>
      <dgm:spPr/>
      <dgm:t>
        <a:bodyPr/>
        <a:lstStyle/>
        <a:p>
          <a:endParaRPr lang="fr-FR"/>
        </a:p>
      </dgm:t>
    </dgm:pt>
    <dgm:pt modelId="{6CA2A493-054A-4521-80E9-9FF47D29D192}">
      <dgm:prSet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VALVES ET RELAIS</a:t>
          </a:r>
        </a:p>
      </dgm:t>
    </dgm:pt>
    <dgm:pt modelId="{9C22D870-2843-417F-9B13-9534437921E6}" type="parTrans" cxnId="{ABF97640-E051-4ADE-A2F5-FA2F8D7A41DC}">
      <dgm:prSet/>
      <dgm:spPr/>
      <dgm:t>
        <a:bodyPr/>
        <a:lstStyle/>
        <a:p>
          <a:endParaRPr lang="fr-FR"/>
        </a:p>
      </dgm:t>
    </dgm:pt>
    <dgm:pt modelId="{3F121BA2-5EE8-4050-91F6-DB0DA378F487}" type="sibTrans" cxnId="{ABF97640-E051-4ADE-A2F5-FA2F8D7A41DC}">
      <dgm:prSet/>
      <dgm:spPr/>
      <dgm:t>
        <a:bodyPr/>
        <a:lstStyle/>
        <a:p>
          <a:endParaRPr lang="fr-FR"/>
        </a:p>
      </dgm:t>
    </dgm:pt>
    <dgm:pt modelId="{0488CA6A-53DE-4A11-972F-04E5E13D5112}" type="pres">
      <dgm:prSet presAssocID="{3CFFEDED-A4B2-48E2-A096-5C07FEA483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6DA34-D8AD-44DE-9D1D-6D148C439040}" type="pres">
      <dgm:prSet presAssocID="{E2D89CFD-16A4-47FC-9581-D14393019739}" presName="hierRoot1" presStyleCnt="0"/>
      <dgm:spPr/>
    </dgm:pt>
    <dgm:pt modelId="{FE9DBBC7-83E9-45D8-BA4E-11E38C7F298A}" type="pres">
      <dgm:prSet presAssocID="{E2D89CFD-16A4-47FC-9581-D14393019739}" presName="composite" presStyleCnt="0"/>
      <dgm:spPr/>
    </dgm:pt>
    <dgm:pt modelId="{90CFA1E5-EFEE-4B4D-B07C-8F1E934380DC}" type="pres">
      <dgm:prSet presAssocID="{E2D89CFD-16A4-47FC-9581-D14393019739}" presName="background" presStyleLbl="node0" presStyleIdx="0" presStyleCnt="1"/>
      <dgm:spPr>
        <a:prstGeom prst="flowChartProcess">
          <a:avLst/>
        </a:prstGeom>
      </dgm:spPr>
    </dgm:pt>
    <dgm:pt modelId="{FB3C4B1C-8DAB-4A9E-8A91-36FBC9D0C59A}" type="pres">
      <dgm:prSet presAssocID="{E2D89CFD-16A4-47FC-9581-D14393019739}" presName="text" presStyleLbl="fgAcc0" presStyleIdx="0" presStyleCnt="1">
        <dgm:presLayoutVars>
          <dgm:chPref val="3"/>
        </dgm:presLayoutVars>
      </dgm:prSet>
      <dgm:spPr>
        <a:prstGeom prst="flowChartProcess">
          <a:avLst/>
        </a:prstGeom>
      </dgm:spPr>
    </dgm:pt>
    <dgm:pt modelId="{E07A3DC7-0007-421B-B42E-BD1C1B7E2515}" type="pres">
      <dgm:prSet presAssocID="{E2D89CFD-16A4-47FC-9581-D14393019739}" presName="hierChild2" presStyleCnt="0"/>
      <dgm:spPr/>
    </dgm:pt>
    <dgm:pt modelId="{2842D90A-902A-4DDD-A2F0-02586798009B}" type="pres">
      <dgm:prSet presAssocID="{4DA6985B-F0C4-40B1-8CAD-1C5E448078C0}" presName="Name10" presStyleLbl="parChTrans1D2" presStyleIdx="0" presStyleCnt="3"/>
      <dgm:spPr/>
    </dgm:pt>
    <dgm:pt modelId="{E0F2702B-2CDC-43DB-8984-BA56438E9E68}" type="pres">
      <dgm:prSet presAssocID="{8F6388E3-CBE2-45E7-99E4-A337175F36BE}" presName="hierRoot2" presStyleCnt="0"/>
      <dgm:spPr/>
    </dgm:pt>
    <dgm:pt modelId="{C8852030-2074-466F-B9A0-AD8CC78AE913}" type="pres">
      <dgm:prSet presAssocID="{8F6388E3-CBE2-45E7-99E4-A337175F36BE}" presName="composite2" presStyleCnt="0"/>
      <dgm:spPr/>
    </dgm:pt>
    <dgm:pt modelId="{3FB28961-4A86-42E0-84FA-22A8C5846174}" type="pres">
      <dgm:prSet presAssocID="{8F6388E3-CBE2-45E7-99E4-A337175F36BE}" presName="background2" presStyleLbl="node2" presStyleIdx="0" presStyleCnt="3"/>
      <dgm:spPr/>
    </dgm:pt>
    <dgm:pt modelId="{12FE90CC-4817-4E63-A122-9321633EA71E}" type="pres">
      <dgm:prSet presAssocID="{8F6388E3-CBE2-45E7-99E4-A337175F36BE}" presName="text2" presStyleLbl="fgAcc2" presStyleIdx="0" presStyleCnt="3">
        <dgm:presLayoutVars>
          <dgm:chPref val="3"/>
        </dgm:presLayoutVars>
      </dgm:prSet>
      <dgm:spPr/>
    </dgm:pt>
    <dgm:pt modelId="{5FBA76FE-E5DB-4545-B270-CF0A941F29F0}" type="pres">
      <dgm:prSet presAssocID="{8F6388E3-CBE2-45E7-99E4-A337175F36BE}" presName="hierChild3" presStyleCnt="0"/>
      <dgm:spPr/>
    </dgm:pt>
    <dgm:pt modelId="{685C7E0F-0FCD-4BDA-85B9-4A58EF256005}" type="pres">
      <dgm:prSet presAssocID="{BA95AE28-6951-4EE5-BBE7-8F9BD3F83470}" presName="Name17" presStyleLbl="parChTrans1D3" presStyleIdx="0" presStyleCnt="3"/>
      <dgm:spPr/>
    </dgm:pt>
    <dgm:pt modelId="{E55FBE95-17C6-4585-9463-63C4151AE1E4}" type="pres">
      <dgm:prSet presAssocID="{1CF4D596-888D-4524-AF83-FF63BE0F0441}" presName="hierRoot3" presStyleCnt="0"/>
      <dgm:spPr/>
    </dgm:pt>
    <dgm:pt modelId="{D7B95161-3FAF-43FD-8218-9C03513B4A11}" type="pres">
      <dgm:prSet presAssocID="{1CF4D596-888D-4524-AF83-FF63BE0F0441}" presName="composite3" presStyleCnt="0"/>
      <dgm:spPr/>
    </dgm:pt>
    <dgm:pt modelId="{307B55B3-D39D-4869-AF85-F03D5C777E95}" type="pres">
      <dgm:prSet presAssocID="{1CF4D596-888D-4524-AF83-FF63BE0F0441}" presName="background3" presStyleLbl="node3" presStyleIdx="0" presStyleCnt="3"/>
      <dgm:spPr>
        <a:prstGeom prst="flowChartDecision">
          <a:avLst/>
        </a:prstGeom>
      </dgm:spPr>
    </dgm:pt>
    <dgm:pt modelId="{BC235910-BB4B-4DFA-B71F-0F7F45009506}" type="pres">
      <dgm:prSet presAssocID="{1CF4D596-888D-4524-AF83-FF63BE0F0441}" presName="text3" presStyleLbl="fgAcc3" presStyleIdx="0" presStyleCnt="3" custScaleX="147596" custLinFactNeighborX="11462" custLinFactNeighborY="1191">
        <dgm:presLayoutVars>
          <dgm:chPref val="3"/>
        </dgm:presLayoutVars>
      </dgm:prSet>
      <dgm:spPr>
        <a:prstGeom prst="flowChartDecision">
          <a:avLst/>
        </a:prstGeom>
      </dgm:spPr>
    </dgm:pt>
    <dgm:pt modelId="{AC821DE9-BFBA-4331-8D8A-B66ABE394C1C}" type="pres">
      <dgm:prSet presAssocID="{1CF4D596-888D-4524-AF83-FF63BE0F0441}" presName="hierChild4" presStyleCnt="0"/>
      <dgm:spPr/>
    </dgm:pt>
    <dgm:pt modelId="{A294A170-F363-4A05-86CC-BA9E98EBEF63}" type="pres">
      <dgm:prSet presAssocID="{57097872-2752-4121-A2FC-DE00FE20DC00}" presName="Name23" presStyleLbl="parChTrans1D4" presStyleIdx="0" presStyleCnt="4"/>
      <dgm:spPr/>
    </dgm:pt>
    <dgm:pt modelId="{A501DEB2-951A-4042-8BE0-89A1E44AABCD}" type="pres">
      <dgm:prSet presAssocID="{E537C7D2-CD97-4CDF-859F-339531C52764}" presName="hierRoot4" presStyleCnt="0"/>
      <dgm:spPr/>
    </dgm:pt>
    <dgm:pt modelId="{C10E6761-3C65-4519-B53F-D7CB85AF8F58}" type="pres">
      <dgm:prSet presAssocID="{E537C7D2-CD97-4CDF-859F-339531C52764}" presName="composite4" presStyleCnt="0"/>
      <dgm:spPr/>
    </dgm:pt>
    <dgm:pt modelId="{6FCDDA2B-FFB5-40D1-9848-A3DD5276E311}" type="pres">
      <dgm:prSet presAssocID="{E537C7D2-CD97-4CDF-859F-339531C52764}" presName="background4" presStyleLbl="node4" presStyleIdx="0" presStyleCnt="4"/>
      <dgm:spPr>
        <a:prstGeom prst="flowChartDecision">
          <a:avLst/>
        </a:prstGeom>
      </dgm:spPr>
    </dgm:pt>
    <dgm:pt modelId="{858563D9-C9D3-4EC5-856E-9B27BD9D45C9}" type="pres">
      <dgm:prSet presAssocID="{E537C7D2-CD97-4CDF-859F-339531C52764}" presName="text4" presStyleLbl="fgAcc4" presStyleIdx="0" presStyleCnt="4" custScaleX="154433" custLinFactNeighborX="1587" custLinFactNeighborY="0">
        <dgm:presLayoutVars>
          <dgm:chPref val="3"/>
        </dgm:presLayoutVars>
      </dgm:prSet>
      <dgm:spPr>
        <a:prstGeom prst="flowChartDecision">
          <a:avLst/>
        </a:prstGeom>
      </dgm:spPr>
    </dgm:pt>
    <dgm:pt modelId="{59526EFE-B29F-430F-9768-3E165FEC9003}" type="pres">
      <dgm:prSet presAssocID="{E537C7D2-CD97-4CDF-859F-339531C52764}" presName="hierChild5" presStyleCnt="0"/>
      <dgm:spPr/>
    </dgm:pt>
    <dgm:pt modelId="{98C7CBA2-A584-43B1-BC21-9126688970C4}" type="pres">
      <dgm:prSet presAssocID="{9C22D870-2843-417F-9B13-9534437921E6}" presName="Name23" presStyleLbl="parChTrans1D4" presStyleIdx="1" presStyleCnt="4"/>
      <dgm:spPr/>
    </dgm:pt>
    <dgm:pt modelId="{5E55FF4A-A664-4AF9-98F9-8F88BD997570}" type="pres">
      <dgm:prSet presAssocID="{6CA2A493-054A-4521-80E9-9FF47D29D192}" presName="hierRoot4" presStyleCnt="0"/>
      <dgm:spPr/>
    </dgm:pt>
    <dgm:pt modelId="{CE39599E-CAB3-46BA-89A4-B3906B69E999}" type="pres">
      <dgm:prSet presAssocID="{6CA2A493-054A-4521-80E9-9FF47D29D192}" presName="composite4" presStyleCnt="0"/>
      <dgm:spPr/>
    </dgm:pt>
    <dgm:pt modelId="{56BB53C8-FDD8-4765-B47F-DDE3680475B2}" type="pres">
      <dgm:prSet presAssocID="{6CA2A493-054A-4521-80E9-9FF47D29D192}" presName="background4" presStyleLbl="node4" presStyleIdx="1" presStyleCnt="4"/>
      <dgm:spPr>
        <a:prstGeom prst="flowChartDecision">
          <a:avLst/>
        </a:prstGeom>
      </dgm:spPr>
    </dgm:pt>
    <dgm:pt modelId="{36097CE5-DF36-4A69-BC3C-3502D3FC7EFF}" type="pres">
      <dgm:prSet presAssocID="{6CA2A493-054A-4521-80E9-9FF47D29D192}" presName="text4" presStyleLbl="fgAcc4" presStyleIdx="1" presStyleCnt="4" custScaleX="135444">
        <dgm:presLayoutVars>
          <dgm:chPref val="3"/>
        </dgm:presLayoutVars>
      </dgm:prSet>
      <dgm:spPr>
        <a:prstGeom prst="flowChartDecision">
          <a:avLst/>
        </a:prstGeom>
      </dgm:spPr>
    </dgm:pt>
    <dgm:pt modelId="{95179F88-38A5-4505-BB18-29D961BFB565}" type="pres">
      <dgm:prSet presAssocID="{6CA2A493-054A-4521-80E9-9FF47D29D192}" presName="hierChild5" presStyleCnt="0"/>
      <dgm:spPr/>
    </dgm:pt>
    <dgm:pt modelId="{2BF10CFA-F04B-450F-A73C-3E66E95D7D0A}" type="pres">
      <dgm:prSet presAssocID="{7B8A3F1B-38E3-4C66-8E20-63EBD9BC959B}" presName="Name10" presStyleLbl="parChTrans1D2" presStyleIdx="1" presStyleCnt="3"/>
      <dgm:spPr/>
    </dgm:pt>
    <dgm:pt modelId="{4D637931-CBBC-4932-9431-8C77E4436015}" type="pres">
      <dgm:prSet presAssocID="{C3E91DE0-A88F-439D-B629-E9437DFE748E}" presName="hierRoot2" presStyleCnt="0"/>
      <dgm:spPr/>
    </dgm:pt>
    <dgm:pt modelId="{ED9C385D-D335-4A6F-8778-9A3B35838CA3}" type="pres">
      <dgm:prSet presAssocID="{C3E91DE0-A88F-439D-B629-E9437DFE748E}" presName="composite2" presStyleCnt="0"/>
      <dgm:spPr/>
    </dgm:pt>
    <dgm:pt modelId="{933F02C4-F586-4A1B-8D1E-AEF6A912FAAE}" type="pres">
      <dgm:prSet presAssocID="{C3E91DE0-A88F-439D-B629-E9437DFE748E}" presName="background2" presStyleLbl="node2" presStyleIdx="1" presStyleCnt="3"/>
      <dgm:spPr/>
    </dgm:pt>
    <dgm:pt modelId="{41457464-6737-4FC9-B9D6-A6A902B12EBC}" type="pres">
      <dgm:prSet presAssocID="{C3E91DE0-A88F-439D-B629-E9437DFE748E}" presName="text2" presStyleLbl="fgAcc2" presStyleIdx="1" presStyleCnt="3">
        <dgm:presLayoutVars>
          <dgm:chPref val="3"/>
        </dgm:presLayoutVars>
      </dgm:prSet>
      <dgm:spPr/>
    </dgm:pt>
    <dgm:pt modelId="{E99B580F-94E2-4ED4-9B3E-EA4B3530A3CB}" type="pres">
      <dgm:prSet presAssocID="{C3E91DE0-A88F-439D-B629-E9437DFE748E}" presName="hierChild3" presStyleCnt="0"/>
      <dgm:spPr/>
    </dgm:pt>
    <dgm:pt modelId="{2CBC9DD7-6E20-4AD3-A19E-9A664A916FA1}" type="pres">
      <dgm:prSet presAssocID="{12F14B17-34D3-45E5-96A4-1A0F32570954}" presName="Name17" presStyleLbl="parChTrans1D3" presStyleIdx="1" presStyleCnt="3"/>
      <dgm:spPr/>
    </dgm:pt>
    <dgm:pt modelId="{14374F9D-9778-4834-AC3E-44E31607A0D3}" type="pres">
      <dgm:prSet presAssocID="{3C7996E3-6D2D-4507-B96E-A9947D197D44}" presName="hierRoot3" presStyleCnt="0"/>
      <dgm:spPr/>
    </dgm:pt>
    <dgm:pt modelId="{F57D2EA2-A499-47AF-B911-99EDB6261C46}" type="pres">
      <dgm:prSet presAssocID="{3C7996E3-6D2D-4507-B96E-A9947D197D44}" presName="composite3" presStyleCnt="0"/>
      <dgm:spPr/>
    </dgm:pt>
    <dgm:pt modelId="{BABE0276-F19A-48EB-BF00-FD965687F15F}" type="pres">
      <dgm:prSet presAssocID="{3C7996E3-6D2D-4507-B96E-A9947D197D44}" presName="background3" presStyleLbl="node3" presStyleIdx="1" presStyleCnt="3"/>
      <dgm:spPr>
        <a:prstGeom prst="flowChartDecision">
          <a:avLst/>
        </a:prstGeom>
      </dgm:spPr>
    </dgm:pt>
    <dgm:pt modelId="{12AA5142-D4A1-4D14-8D69-8F51B863ACFE}" type="pres">
      <dgm:prSet presAssocID="{3C7996E3-6D2D-4507-B96E-A9947D197D44}" presName="text3" presStyleLbl="fgAcc3" presStyleIdx="1" presStyleCnt="3" custScaleX="126522">
        <dgm:presLayoutVars>
          <dgm:chPref val="3"/>
        </dgm:presLayoutVars>
      </dgm:prSet>
      <dgm:spPr>
        <a:prstGeom prst="flowChartDecision">
          <a:avLst/>
        </a:prstGeom>
      </dgm:spPr>
    </dgm:pt>
    <dgm:pt modelId="{AC27A1DD-8215-4118-972E-8AAAC249D773}" type="pres">
      <dgm:prSet presAssocID="{3C7996E3-6D2D-4507-B96E-A9947D197D44}" presName="hierChild4" presStyleCnt="0"/>
      <dgm:spPr/>
    </dgm:pt>
    <dgm:pt modelId="{D46F4D55-0D53-4570-AAED-9C94094D8A60}" type="pres">
      <dgm:prSet presAssocID="{014760C6-0D09-4335-974C-83C2609283AA}" presName="Name23" presStyleLbl="parChTrans1D4" presStyleIdx="2" presStyleCnt="4"/>
      <dgm:spPr/>
    </dgm:pt>
    <dgm:pt modelId="{FED0C1DA-C758-4C3A-BEF5-AE6D4E16467F}" type="pres">
      <dgm:prSet presAssocID="{7533EAD7-490C-4D2E-9637-C39D445E5BC1}" presName="hierRoot4" presStyleCnt="0"/>
      <dgm:spPr/>
    </dgm:pt>
    <dgm:pt modelId="{55C1CAE3-D34A-4269-B8A1-83E9BF473D94}" type="pres">
      <dgm:prSet presAssocID="{7533EAD7-490C-4D2E-9637-C39D445E5BC1}" presName="composite4" presStyleCnt="0"/>
      <dgm:spPr/>
    </dgm:pt>
    <dgm:pt modelId="{A70236D8-D426-41F3-8FD0-DAD0A008045B}" type="pres">
      <dgm:prSet presAssocID="{7533EAD7-490C-4D2E-9637-C39D445E5BC1}" presName="background4" presStyleLbl="node4" presStyleIdx="2" presStyleCnt="4"/>
      <dgm:spPr>
        <a:prstGeom prst="flowChartDecision">
          <a:avLst/>
        </a:prstGeom>
      </dgm:spPr>
    </dgm:pt>
    <dgm:pt modelId="{0BBAF06A-2E75-4AEB-8381-4EAF75E83EAF}" type="pres">
      <dgm:prSet presAssocID="{7533EAD7-490C-4D2E-9637-C39D445E5BC1}" presName="text4" presStyleLbl="fgAcc4" presStyleIdx="2" presStyleCnt="4" custScaleX="136861">
        <dgm:presLayoutVars>
          <dgm:chPref val="3"/>
        </dgm:presLayoutVars>
      </dgm:prSet>
      <dgm:spPr>
        <a:prstGeom prst="flowChartDecision">
          <a:avLst/>
        </a:prstGeom>
      </dgm:spPr>
    </dgm:pt>
    <dgm:pt modelId="{D8AC2A91-457A-448B-ABDF-7F20335702D7}" type="pres">
      <dgm:prSet presAssocID="{7533EAD7-490C-4D2E-9637-C39D445E5BC1}" presName="hierChild5" presStyleCnt="0"/>
      <dgm:spPr/>
    </dgm:pt>
    <dgm:pt modelId="{94255787-8BE1-4720-8350-043668CAE82D}" type="pres">
      <dgm:prSet presAssocID="{FFC3C642-40B7-485C-9E5B-480BFD8BA90E}" presName="Name10" presStyleLbl="parChTrans1D2" presStyleIdx="2" presStyleCnt="3"/>
      <dgm:spPr/>
    </dgm:pt>
    <dgm:pt modelId="{B91DEF9A-0935-445D-B738-64C8DF230A6B}" type="pres">
      <dgm:prSet presAssocID="{D21D33C7-8BE5-4C65-90AB-1FB58FB40089}" presName="hierRoot2" presStyleCnt="0"/>
      <dgm:spPr/>
    </dgm:pt>
    <dgm:pt modelId="{6FAB07C0-96F4-4823-8BD6-6E1563A11B06}" type="pres">
      <dgm:prSet presAssocID="{D21D33C7-8BE5-4C65-90AB-1FB58FB40089}" presName="composite2" presStyleCnt="0"/>
      <dgm:spPr/>
    </dgm:pt>
    <dgm:pt modelId="{A85D8E2F-491D-4F06-AE33-768C2D04B3A7}" type="pres">
      <dgm:prSet presAssocID="{D21D33C7-8BE5-4C65-90AB-1FB58FB40089}" presName="background2" presStyleLbl="node2" presStyleIdx="2" presStyleCnt="3"/>
      <dgm:spPr/>
    </dgm:pt>
    <dgm:pt modelId="{A357427A-FB2B-4F8B-89B0-1FEA5E1007B1}" type="pres">
      <dgm:prSet presAssocID="{D21D33C7-8BE5-4C65-90AB-1FB58FB40089}" presName="text2" presStyleLbl="fgAcc2" presStyleIdx="2" presStyleCnt="3">
        <dgm:presLayoutVars>
          <dgm:chPref val="3"/>
        </dgm:presLayoutVars>
      </dgm:prSet>
      <dgm:spPr/>
    </dgm:pt>
    <dgm:pt modelId="{754CB419-4FC3-4022-82F7-AF7256C552B7}" type="pres">
      <dgm:prSet presAssocID="{D21D33C7-8BE5-4C65-90AB-1FB58FB40089}" presName="hierChild3" presStyleCnt="0"/>
      <dgm:spPr/>
    </dgm:pt>
    <dgm:pt modelId="{F6E4AAA9-D5ED-4290-B39C-842477BDB5E9}" type="pres">
      <dgm:prSet presAssocID="{DD39F0C2-CFD3-42DF-8C55-E96A8D86BFCE}" presName="Name17" presStyleLbl="parChTrans1D3" presStyleIdx="2" presStyleCnt="3"/>
      <dgm:spPr/>
    </dgm:pt>
    <dgm:pt modelId="{DEC92F67-0590-45DA-AAD9-2400FECADA6B}" type="pres">
      <dgm:prSet presAssocID="{9DC6C6E7-DF8B-4C64-9995-B4961382870B}" presName="hierRoot3" presStyleCnt="0"/>
      <dgm:spPr/>
    </dgm:pt>
    <dgm:pt modelId="{D7F62F57-773C-4A22-BB95-84303616812E}" type="pres">
      <dgm:prSet presAssocID="{9DC6C6E7-DF8B-4C64-9995-B4961382870B}" presName="composite3" presStyleCnt="0"/>
      <dgm:spPr/>
    </dgm:pt>
    <dgm:pt modelId="{722971BC-EF61-4FDD-ACE4-C02E263A7F1C}" type="pres">
      <dgm:prSet presAssocID="{9DC6C6E7-DF8B-4C64-9995-B4961382870B}" presName="background3" presStyleLbl="node3" presStyleIdx="2" presStyleCnt="3"/>
      <dgm:spPr>
        <a:prstGeom prst="flowChartDecision">
          <a:avLst/>
        </a:prstGeom>
      </dgm:spPr>
    </dgm:pt>
    <dgm:pt modelId="{86FCDF00-4536-491E-B69B-2DE3C4D75099}" type="pres">
      <dgm:prSet presAssocID="{9DC6C6E7-DF8B-4C64-9995-B4961382870B}" presName="text3" presStyleLbl="fgAcc3" presStyleIdx="2" presStyleCnt="3">
        <dgm:presLayoutVars>
          <dgm:chPref val="3"/>
        </dgm:presLayoutVars>
      </dgm:prSet>
      <dgm:spPr>
        <a:prstGeom prst="flowChartDecision">
          <a:avLst/>
        </a:prstGeom>
      </dgm:spPr>
    </dgm:pt>
    <dgm:pt modelId="{411038CC-9939-4382-A2C1-88A559617B6C}" type="pres">
      <dgm:prSet presAssocID="{9DC6C6E7-DF8B-4C64-9995-B4961382870B}" presName="hierChild4" presStyleCnt="0"/>
      <dgm:spPr/>
    </dgm:pt>
    <dgm:pt modelId="{90D85509-E584-4933-88BF-D787A5673A5E}" type="pres">
      <dgm:prSet presAssocID="{98A531E2-37DC-4AE0-BE5A-AB46F86F1B64}" presName="Name23" presStyleLbl="parChTrans1D4" presStyleIdx="3" presStyleCnt="4"/>
      <dgm:spPr/>
    </dgm:pt>
    <dgm:pt modelId="{56A770BD-798C-4A4F-8F17-6ECB34033F0A}" type="pres">
      <dgm:prSet presAssocID="{D018126E-8620-472F-824A-F5B35E3BCC23}" presName="hierRoot4" presStyleCnt="0"/>
      <dgm:spPr/>
    </dgm:pt>
    <dgm:pt modelId="{73637D12-1B29-473E-B6AD-36C92BC3CFD7}" type="pres">
      <dgm:prSet presAssocID="{D018126E-8620-472F-824A-F5B35E3BCC23}" presName="composite4" presStyleCnt="0"/>
      <dgm:spPr/>
    </dgm:pt>
    <dgm:pt modelId="{19A617D3-48EF-4170-86FE-31440FA387F5}" type="pres">
      <dgm:prSet presAssocID="{D018126E-8620-472F-824A-F5B35E3BCC23}" presName="background4" presStyleLbl="node4" presStyleIdx="3" presStyleCnt="4"/>
      <dgm:spPr>
        <a:prstGeom prst="flowChartDecision">
          <a:avLst/>
        </a:prstGeom>
      </dgm:spPr>
    </dgm:pt>
    <dgm:pt modelId="{C5BB95CD-B097-40BE-955A-6D87A04A2DF9}" type="pres">
      <dgm:prSet presAssocID="{D018126E-8620-472F-824A-F5B35E3BCC23}" presName="text4" presStyleLbl="fgAcc4" presStyleIdx="3" presStyleCnt="4" custScaleX="148441">
        <dgm:presLayoutVars>
          <dgm:chPref val="3"/>
        </dgm:presLayoutVars>
      </dgm:prSet>
      <dgm:spPr>
        <a:prstGeom prst="flowChartDecision">
          <a:avLst/>
        </a:prstGeom>
      </dgm:spPr>
    </dgm:pt>
    <dgm:pt modelId="{60542C04-1ECA-4222-8466-B4E69C788A9E}" type="pres">
      <dgm:prSet presAssocID="{D018126E-8620-472F-824A-F5B35E3BCC23}" presName="hierChild5" presStyleCnt="0"/>
      <dgm:spPr/>
    </dgm:pt>
  </dgm:ptLst>
  <dgm:cxnLst>
    <dgm:cxn modelId="{6339AC02-F7E4-4CBF-97FC-C43EEA582FAF}" type="presOf" srcId="{6CA2A493-054A-4521-80E9-9FF47D29D192}" destId="{36097CE5-DF36-4A69-BC3C-3502D3FC7EFF}" srcOrd="0" destOrd="0" presId="urn:microsoft.com/office/officeart/2005/8/layout/hierarchy1"/>
    <dgm:cxn modelId="{7E3BC009-AC1D-45CF-96D1-D38752DBD1D7}" type="presOf" srcId="{E2D89CFD-16A4-47FC-9581-D14393019739}" destId="{FB3C4B1C-8DAB-4A9E-8A91-36FBC9D0C59A}" srcOrd="0" destOrd="0" presId="urn:microsoft.com/office/officeart/2005/8/layout/hierarchy1"/>
    <dgm:cxn modelId="{4293C722-BBBA-46FB-9186-0C99D034283E}" srcId="{D21D33C7-8BE5-4C65-90AB-1FB58FB40089}" destId="{9DC6C6E7-DF8B-4C64-9995-B4961382870B}" srcOrd="0" destOrd="0" parTransId="{DD39F0C2-CFD3-42DF-8C55-E96A8D86BFCE}" sibTransId="{F4E9422C-E223-4981-A67E-D2737DEA6E92}"/>
    <dgm:cxn modelId="{5392E523-0D5E-4B70-954B-D53CD2668D5F}" type="presOf" srcId="{3CFFEDED-A4B2-48E2-A096-5C07FEA4838C}" destId="{0488CA6A-53DE-4A11-972F-04E5E13D5112}" srcOrd="0" destOrd="0" presId="urn:microsoft.com/office/officeart/2005/8/layout/hierarchy1"/>
    <dgm:cxn modelId="{204B2B37-6129-4E1B-B29B-01C6FD9C0B0B}" srcId="{3CFFEDED-A4B2-48E2-A096-5C07FEA4838C}" destId="{E2D89CFD-16A4-47FC-9581-D14393019739}" srcOrd="0" destOrd="0" parTransId="{9FAD7EFE-8089-4B13-83A1-65D65AA50B2B}" sibTransId="{F9D9DC84-7134-4133-A4A4-098155DC5D14}"/>
    <dgm:cxn modelId="{4517AB3B-EC44-47AC-88F9-4DDE7342F160}" srcId="{3C7996E3-6D2D-4507-B96E-A9947D197D44}" destId="{7533EAD7-490C-4D2E-9637-C39D445E5BC1}" srcOrd="0" destOrd="0" parTransId="{014760C6-0D09-4335-974C-83C2609283AA}" sibTransId="{7D60483A-C39A-4CE5-8431-6F41B5BBA72D}"/>
    <dgm:cxn modelId="{ABF97640-E051-4ADE-A2F5-FA2F8D7A41DC}" srcId="{E537C7D2-CD97-4CDF-859F-339531C52764}" destId="{6CA2A493-054A-4521-80E9-9FF47D29D192}" srcOrd="0" destOrd="0" parTransId="{9C22D870-2843-417F-9B13-9534437921E6}" sibTransId="{3F121BA2-5EE8-4050-91F6-DB0DA378F487}"/>
    <dgm:cxn modelId="{0F1F5764-34BC-46E2-92DE-4CA749341086}" type="presOf" srcId="{D21D33C7-8BE5-4C65-90AB-1FB58FB40089}" destId="{A357427A-FB2B-4F8B-89B0-1FEA5E1007B1}" srcOrd="0" destOrd="0" presId="urn:microsoft.com/office/officeart/2005/8/layout/hierarchy1"/>
    <dgm:cxn modelId="{38ACEC4B-68F0-4BBD-BF7A-5A4D86034D73}" type="presOf" srcId="{4DA6985B-F0C4-40B1-8CAD-1C5E448078C0}" destId="{2842D90A-902A-4DDD-A2F0-02586798009B}" srcOrd="0" destOrd="0" presId="urn:microsoft.com/office/officeart/2005/8/layout/hierarchy1"/>
    <dgm:cxn modelId="{7DB6ED4B-573F-4FAD-A966-84111567BE85}" type="presOf" srcId="{014760C6-0D09-4335-974C-83C2609283AA}" destId="{D46F4D55-0D53-4570-AAED-9C94094D8A60}" srcOrd="0" destOrd="0" presId="urn:microsoft.com/office/officeart/2005/8/layout/hierarchy1"/>
    <dgm:cxn modelId="{252CEE4D-587F-4156-8865-D06100795F4F}" type="presOf" srcId="{7533EAD7-490C-4D2E-9637-C39D445E5BC1}" destId="{0BBAF06A-2E75-4AEB-8381-4EAF75E83EAF}" srcOrd="0" destOrd="0" presId="urn:microsoft.com/office/officeart/2005/8/layout/hierarchy1"/>
    <dgm:cxn modelId="{A222B472-A3EB-4174-B0DA-041AA36CE123}" type="presOf" srcId="{FFC3C642-40B7-485C-9E5B-480BFD8BA90E}" destId="{94255787-8BE1-4720-8350-043668CAE82D}" srcOrd="0" destOrd="0" presId="urn:microsoft.com/office/officeart/2005/8/layout/hierarchy1"/>
    <dgm:cxn modelId="{85E46353-ED3C-47D8-A065-DD75BF620844}" type="presOf" srcId="{1CF4D596-888D-4524-AF83-FF63BE0F0441}" destId="{BC235910-BB4B-4DFA-B71F-0F7F45009506}" srcOrd="0" destOrd="0" presId="urn:microsoft.com/office/officeart/2005/8/layout/hierarchy1"/>
    <dgm:cxn modelId="{AF496D7A-73FB-4CD9-ABD3-0D3E1966EC06}" type="presOf" srcId="{7B8A3F1B-38E3-4C66-8E20-63EBD9BC959B}" destId="{2BF10CFA-F04B-450F-A73C-3E66E95D7D0A}" srcOrd="0" destOrd="0" presId="urn:microsoft.com/office/officeart/2005/8/layout/hierarchy1"/>
    <dgm:cxn modelId="{77C15782-9F0A-40B1-A2F0-6F1B36E27E45}" srcId="{C3E91DE0-A88F-439D-B629-E9437DFE748E}" destId="{3C7996E3-6D2D-4507-B96E-A9947D197D44}" srcOrd="0" destOrd="0" parTransId="{12F14B17-34D3-45E5-96A4-1A0F32570954}" sibTransId="{72FE3325-811E-4144-8D0C-5A9535FE2034}"/>
    <dgm:cxn modelId="{D1358782-8223-4280-ABD9-B11068CB98BF}" type="presOf" srcId="{C3E91DE0-A88F-439D-B629-E9437DFE748E}" destId="{41457464-6737-4FC9-B9D6-A6A902B12EBC}" srcOrd="0" destOrd="0" presId="urn:microsoft.com/office/officeart/2005/8/layout/hierarchy1"/>
    <dgm:cxn modelId="{2BCA9F96-3BE1-4A04-A2C2-775A48F3BFEF}" type="presOf" srcId="{E537C7D2-CD97-4CDF-859F-339531C52764}" destId="{858563D9-C9D3-4EC5-856E-9B27BD9D45C9}" srcOrd="0" destOrd="0" presId="urn:microsoft.com/office/officeart/2005/8/layout/hierarchy1"/>
    <dgm:cxn modelId="{CDE22A9C-1522-42B3-A4BC-6B0B27EDBCB6}" type="presOf" srcId="{9DC6C6E7-DF8B-4C64-9995-B4961382870B}" destId="{86FCDF00-4536-491E-B69B-2DE3C4D75099}" srcOrd="0" destOrd="0" presId="urn:microsoft.com/office/officeart/2005/8/layout/hierarchy1"/>
    <dgm:cxn modelId="{97F696A6-6632-4D8D-AEAF-7790B04DA3BC}" srcId="{E2D89CFD-16A4-47FC-9581-D14393019739}" destId="{8F6388E3-CBE2-45E7-99E4-A337175F36BE}" srcOrd="0" destOrd="0" parTransId="{4DA6985B-F0C4-40B1-8CAD-1C5E448078C0}" sibTransId="{24C1F2B1-CD9A-43EA-8F47-9C0ED3091ACC}"/>
    <dgm:cxn modelId="{38AB70AD-34B0-4EA6-AB0E-412E830B882B}" type="presOf" srcId="{98A531E2-37DC-4AE0-BE5A-AB46F86F1B64}" destId="{90D85509-E584-4933-88BF-D787A5673A5E}" srcOrd="0" destOrd="0" presId="urn:microsoft.com/office/officeart/2005/8/layout/hierarchy1"/>
    <dgm:cxn modelId="{DEC57CB1-9652-46B5-A953-C5031A4CAD1A}" srcId="{8F6388E3-CBE2-45E7-99E4-A337175F36BE}" destId="{1CF4D596-888D-4524-AF83-FF63BE0F0441}" srcOrd="0" destOrd="0" parTransId="{BA95AE28-6951-4EE5-BBE7-8F9BD3F83470}" sibTransId="{1C03E6D8-EB06-42D1-8974-47C69E7D89B0}"/>
    <dgm:cxn modelId="{6DB439C5-CE53-4B62-8FB4-F021480141B4}" type="presOf" srcId="{3C7996E3-6D2D-4507-B96E-A9947D197D44}" destId="{12AA5142-D4A1-4D14-8D69-8F51B863ACFE}" srcOrd="0" destOrd="0" presId="urn:microsoft.com/office/officeart/2005/8/layout/hierarchy1"/>
    <dgm:cxn modelId="{732F8CC8-C06A-4C9D-B4C2-42A336E204CE}" type="presOf" srcId="{BA95AE28-6951-4EE5-BBE7-8F9BD3F83470}" destId="{685C7E0F-0FCD-4BDA-85B9-4A58EF256005}" srcOrd="0" destOrd="0" presId="urn:microsoft.com/office/officeart/2005/8/layout/hierarchy1"/>
    <dgm:cxn modelId="{57A028CB-A16C-4C78-8166-EBB70D08AEA6}" type="presOf" srcId="{12F14B17-34D3-45E5-96A4-1A0F32570954}" destId="{2CBC9DD7-6E20-4AD3-A19E-9A664A916FA1}" srcOrd="0" destOrd="0" presId="urn:microsoft.com/office/officeart/2005/8/layout/hierarchy1"/>
    <dgm:cxn modelId="{B9DB7ED3-3283-41E3-9660-A9F6BE770873}" srcId="{E2D89CFD-16A4-47FC-9581-D14393019739}" destId="{C3E91DE0-A88F-439D-B629-E9437DFE748E}" srcOrd="1" destOrd="0" parTransId="{7B8A3F1B-38E3-4C66-8E20-63EBD9BC959B}" sibTransId="{60A3CE46-E710-4380-B902-3ECF5B4C56BE}"/>
    <dgm:cxn modelId="{026553D9-EC8E-4AC9-8CCB-80D6913CA8B7}" type="presOf" srcId="{9C22D870-2843-417F-9B13-9534437921E6}" destId="{98C7CBA2-A584-43B1-BC21-9126688970C4}" srcOrd="0" destOrd="0" presId="urn:microsoft.com/office/officeart/2005/8/layout/hierarchy1"/>
    <dgm:cxn modelId="{0359F8DE-FC5A-4E78-9C73-7C2DADB5BEEA}" type="presOf" srcId="{57097872-2752-4121-A2FC-DE00FE20DC00}" destId="{A294A170-F363-4A05-86CC-BA9E98EBEF63}" srcOrd="0" destOrd="0" presId="urn:microsoft.com/office/officeart/2005/8/layout/hierarchy1"/>
    <dgm:cxn modelId="{DA32E5E1-0AD4-4AB4-9747-911BF911FBE8}" type="presOf" srcId="{8F6388E3-CBE2-45E7-99E4-A337175F36BE}" destId="{12FE90CC-4817-4E63-A122-9321633EA71E}" srcOrd="0" destOrd="0" presId="urn:microsoft.com/office/officeart/2005/8/layout/hierarchy1"/>
    <dgm:cxn modelId="{E1ABEBE3-8CDD-4982-8966-FFD2EB973947}" srcId="{1CF4D596-888D-4524-AF83-FF63BE0F0441}" destId="{E537C7D2-CD97-4CDF-859F-339531C52764}" srcOrd="0" destOrd="0" parTransId="{57097872-2752-4121-A2FC-DE00FE20DC00}" sibTransId="{C81CBD89-DDA0-4891-B4F4-3B9B4BEC9FDB}"/>
    <dgm:cxn modelId="{D7533DE6-99B3-4BD5-8781-AF799F7F63E2}" type="presOf" srcId="{D018126E-8620-472F-824A-F5B35E3BCC23}" destId="{C5BB95CD-B097-40BE-955A-6D87A04A2DF9}" srcOrd="0" destOrd="0" presId="urn:microsoft.com/office/officeart/2005/8/layout/hierarchy1"/>
    <dgm:cxn modelId="{94877FE8-A10B-4E9A-A6DA-3BA7D92D3385}" type="presOf" srcId="{DD39F0C2-CFD3-42DF-8C55-E96A8D86BFCE}" destId="{F6E4AAA9-D5ED-4290-B39C-842477BDB5E9}" srcOrd="0" destOrd="0" presId="urn:microsoft.com/office/officeart/2005/8/layout/hierarchy1"/>
    <dgm:cxn modelId="{ADDB57EA-D1E0-442F-A0E0-AF7B9DE3602D}" srcId="{E2D89CFD-16A4-47FC-9581-D14393019739}" destId="{D21D33C7-8BE5-4C65-90AB-1FB58FB40089}" srcOrd="2" destOrd="0" parTransId="{FFC3C642-40B7-485C-9E5B-480BFD8BA90E}" sibTransId="{08321F6B-91B9-4DA4-9543-995D51D657C5}"/>
    <dgm:cxn modelId="{7B0B05F0-BBE8-4141-BACE-1F3E3AEC6B70}" srcId="{9DC6C6E7-DF8B-4C64-9995-B4961382870B}" destId="{D018126E-8620-472F-824A-F5B35E3BCC23}" srcOrd="0" destOrd="0" parTransId="{98A531E2-37DC-4AE0-BE5A-AB46F86F1B64}" sibTransId="{A5E2BDBC-C8C6-4309-83DD-DD907CC78545}"/>
    <dgm:cxn modelId="{ADB0A60F-122C-407E-A1CC-0AE602F70D51}" type="presParOf" srcId="{0488CA6A-53DE-4A11-972F-04E5E13D5112}" destId="{0086DA34-D8AD-44DE-9D1D-6D148C439040}" srcOrd="0" destOrd="0" presId="urn:microsoft.com/office/officeart/2005/8/layout/hierarchy1"/>
    <dgm:cxn modelId="{3FA62005-716F-434C-960C-33F37A870299}" type="presParOf" srcId="{0086DA34-D8AD-44DE-9D1D-6D148C439040}" destId="{FE9DBBC7-83E9-45D8-BA4E-11E38C7F298A}" srcOrd="0" destOrd="0" presId="urn:microsoft.com/office/officeart/2005/8/layout/hierarchy1"/>
    <dgm:cxn modelId="{C8067DAE-118F-450E-9A27-96C8C809F0F0}" type="presParOf" srcId="{FE9DBBC7-83E9-45D8-BA4E-11E38C7F298A}" destId="{90CFA1E5-EFEE-4B4D-B07C-8F1E934380DC}" srcOrd="0" destOrd="0" presId="urn:microsoft.com/office/officeart/2005/8/layout/hierarchy1"/>
    <dgm:cxn modelId="{FE40E903-C347-4837-98A1-34DA60BCFF97}" type="presParOf" srcId="{FE9DBBC7-83E9-45D8-BA4E-11E38C7F298A}" destId="{FB3C4B1C-8DAB-4A9E-8A91-36FBC9D0C59A}" srcOrd="1" destOrd="0" presId="urn:microsoft.com/office/officeart/2005/8/layout/hierarchy1"/>
    <dgm:cxn modelId="{880A5F71-D145-4456-87AB-36FF046F691D}" type="presParOf" srcId="{0086DA34-D8AD-44DE-9D1D-6D148C439040}" destId="{E07A3DC7-0007-421B-B42E-BD1C1B7E2515}" srcOrd="1" destOrd="0" presId="urn:microsoft.com/office/officeart/2005/8/layout/hierarchy1"/>
    <dgm:cxn modelId="{1E9CAA21-3338-491E-9897-132B799BA2D8}" type="presParOf" srcId="{E07A3DC7-0007-421B-B42E-BD1C1B7E2515}" destId="{2842D90A-902A-4DDD-A2F0-02586798009B}" srcOrd="0" destOrd="0" presId="urn:microsoft.com/office/officeart/2005/8/layout/hierarchy1"/>
    <dgm:cxn modelId="{6194AD9B-C3D5-4F93-9763-A15608C7CBD4}" type="presParOf" srcId="{E07A3DC7-0007-421B-B42E-BD1C1B7E2515}" destId="{E0F2702B-2CDC-43DB-8984-BA56438E9E68}" srcOrd="1" destOrd="0" presId="urn:microsoft.com/office/officeart/2005/8/layout/hierarchy1"/>
    <dgm:cxn modelId="{D2BEF338-472D-4309-9A83-61F01E6F735F}" type="presParOf" srcId="{E0F2702B-2CDC-43DB-8984-BA56438E9E68}" destId="{C8852030-2074-466F-B9A0-AD8CC78AE913}" srcOrd="0" destOrd="0" presId="urn:microsoft.com/office/officeart/2005/8/layout/hierarchy1"/>
    <dgm:cxn modelId="{C121041C-97A3-4502-B939-FF8CDB332CDB}" type="presParOf" srcId="{C8852030-2074-466F-B9A0-AD8CC78AE913}" destId="{3FB28961-4A86-42E0-84FA-22A8C5846174}" srcOrd="0" destOrd="0" presId="urn:microsoft.com/office/officeart/2005/8/layout/hierarchy1"/>
    <dgm:cxn modelId="{8CBCAB0A-CC2A-4918-9B12-678C5C9BD3DC}" type="presParOf" srcId="{C8852030-2074-466F-B9A0-AD8CC78AE913}" destId="{12FE90CC-4817-4E63-A122-9321633EA71E}" srcOrd="1" destOrd="0" presId="urn:microsoft.com/office/officeart/2005/8/layout/hierarchy1"/>
    <dgm:cxn modelId="{EA8990E8-D8AF-4640-9188-D5181BDB4484}" type="presParOf" srcId="{E0F2702B-2CDC-43DB-8984-BA56438E9E68}" destId="{5FBA76FE-E5DB-4545-B270-CF0A941F29F0}" srcOrd="1" destOrd="0" presId="urn:microsoft.com/office/officeart/2005/8/layout/hierarchy1"/>
    <dgm:cxn modelId="{A2499D20-712D-4BAA-AA4F-FB8ACA85B684}" type="presParOf" srcId="{5FBA76FE-E5DB-4545-B270-CF0A941F29F0}" destId="{685C7E0F-0FCD-4BDA-85B9-4A58EF256005}" srcOrd="0" destOrd="0" presId="urn:microsoft.com/office/officeart/2005/8/layout/hierarchy1"/>
    <dgm:cxn modelId="{127B34D8-4E56-4D15-AFAD-5C150C355346}" type="presParOf" srcId="{5FBA76FE-E5DB-4545-B270-CF0A941F29F0}" destId="{E55FBE95-17C6-4585-9463-63C4151AE1E4}" srcOrd="1" destOrd="0" presId="urn:microsoft.com/office/officeart/2005/8/layout/hierarchy1"/>
    <dgm:cxn modelId="{56CF29D7-EF5E-4B3C-9DE5-8EC8DB1DFF3A}" type="presParOf" srcId="{E55FBE95-17C6-4585-9463-63C4151AE1E4}" destId="{D7B95161-3FAF-43FD-8218-9C03513B4A11}" srcOrd="0" destOrd="0" presId="urn:microsoft.com/office/officeart/2005/8/layout/hierarchy1"/>
    <dgm:cxn modelId="{6EDFDD15-BDD1-4983-9E98-E6864C9C10D6}" type="presParOf" srcId="{D7B95161-3FAF-43FD-8218-9C03513B4A11}" destId="{307B55B3-D39D-4869-AF85-F03D5C777E95}" srcOrd="0" destOrd="0" presId="urn:microsoft.com/office/officeart/2005/8/layout/hierarchy1"/>
    <dgm:cxn modelId="{28F091D2-64B7-4FF9-B48F-2F910DEF5D69}" type="presParOf" srcId="{D7B95161-3FAF-43FD-8218-9C03513B4A11}" destId="{BC235910-BB4B-4DFA-B71F-0F7F45009506}" srcOrd="1" destOrd="0" presId="urn:microsoft.com/office/officeart/2005/8/layout/hierarchy1"/>
    <dgm:cxn modelId="{32D66613-C0FD-4EAF-82C9-C223A8C3C825}" type="presParOf" srcId="{E55FBE95-17C6-4585-9463-63C4151AE1E4}" destId="{AC821DE9-BFBA-4331-8D8A-B66ABE394C1C}" srcOrd="1" destOrd="0" presId="urn:microsoft.com/office/officeart/2005/8/layout/hierarchy1"/>
    <dgm:cxn modelId="{FC3A084D-5D89-4383-90E6-8E2AB47121CA}" type="presParOf" srcId="{AC821DE9-BFBA-4331-8D8A-B66ABE394C1C}" destId="{A294A170-F363-4A05-86CC-BA9E98EBEF63}" srcOrd="0" destOrd="0" presId="urn:microsoft.com/office/officeart/2005/8/layout/hierarchy1"/>
    <dgm:cxn modelId="{BD13AF47-A441-4D6E-9037-5524270DB6EE}" type="presParOf" srcId="{AC821DE9-BFBA-4331-8D8A-B66ABE394C1C}" destId="{A501DEB2-951A-4042-8BE0-89A1E44AABCD}" srcOrd="1" destOrd="0" presId="urn:microsoft.com/office/officeart/2005/8/layout/hierarchy1"/>
    <dgm:cxn modelId="{8D9A21B8-762F-4E2E-A481-BA031C48B874}" type="presParOf" srcId="{A501DEB2-951A-4042-8BE0-89A1E44AABCD}" destId="{C10E6761-3C65-4519-B53F-D7CB85AF8F58}" srcOrd="0" destOrd="0" presId="urn:microsoft.com/office/officeart/2005/8/layout/hierarchy1"/>
    <dgm:cxn modelId="{C7BCA2BF-AB68-4A55-B8FD-DDEEA01CC41D}" type="presParOf" srcId="{C10E6761-3C65-4519-B53F-D7CB85AF8F58}" destId="{6FCDDA2B-FFB5-40D1-9848-A3DD5276E311}" srcOrd="0" destOrd="0" presId="urn:microsoft.com/office/officeart/2005/8/layout/hierarchy1"/>
    <dgm:cxn modelId="{9BDFEE27-598C-476D-8A91-A20D822B668E}" type="presParOf" srcId="{C10E6761-3C65-4519-B53F-D7CB85AF8F58}" destId="{858563D9-C9D3-4EC5-856E-9B27BD9D45C9}" srcOrd="1" destOrd="0" presId="urn:microsoft.com/office/officeart/2005/8/layout/hierarchy1"/>
    <dgm:cxn modelId="{7035606B-1D0B-405E-B0F4-837E38A80A3E}" type="presParOf" srcId="{A501DEB2-951A-4042-8BE0-89A1E44AABCD}" destId="{59526EFE-B29F-430F-9768-3E165FEC9003}" srcOrd="1" destOrd="0" presId="urn:microsoft.com/office/officeart/2005/8/layout/hierarchy1"/>
    <dgm:cxn modelId="{444C413B-5490-4479-9152-496E931DF13F}" type="presParOf" srcId="{59526EFE-B29F-430F-9768-3E165FEC9003}" destId="{98C7CBA2-A584-43B1-BC21-9126688970C4}" srcOrd="0" destOrd="0" presId="urn:microsoft.com/office/officeart/2005/8/layout/hierarchy1"/>
    <dgm:cxn modelId="{C2FD0E33-6E86-42D8-B41A-71B8DFFF6B76}" type="presParOf" srcId="{59526EFE-B29F-430F-9768-3E165FEC9003}" destId="{5E55FF4A-A664-4AF9-98F9-8F88BD997570}" srcOrd="1" destOrd="0" presId="urn:microsoft.com/office/officeart/2005/8/layout/hierarchy1"/>
    <dgm:cxn modelId="{FD03E71E-C2E0-465C-A58E-35CDF3D98DF0}" type="presParOf" srcId="{5E55FF4A-A664-4AF9-98F9-8F88BD997570}" destId="{CE39599E-CAB3-46BA-89A4-B3906B69E999}" srcOrd="0" destOrd="0" presId="urn:microsoft.com/office/officeart/2005/8/layout/hierarchy1"/>
    <dgm:cxn modelId="{B83A8A4F-BD12-4D8C-BD44-9D41B6E836FA}" type="presParOf" srcId="{CE39599E-CAB3-46BA-89A4-B3906B69E999}" destId="{56BB53C8-FDD8-4765-B47F-DDE3680475B2}" srcOrd="0" destOrd="0" presId="urn:microsoft.com/office/officeart/2005/8/layout/hierarchy1"/>
    <dgm:cxn modelId="{485E59D0-49FC-462F-828F-F01656709273}" type="presParOf" srcId="{CE39599E-CAB3-46BA-89A4-B3906B69E999}" destId="{36097CE5-DF36-4A69-BC3C-3502D3FC7EFF}" srcOrd="1" destOrd="0" presId="urn:microsoft.com/office/officeart/2005/8/layout/hierarchy1"/>
    <dgm:cxn modelId="{C2E61C2C-60D3-4DF1-8D13-07DE64ED87C6}" type="presParOf" srcId="{5E55FF4A-A664-4AF9-98F9-8F88BD997570}" destId="{95179F88-38A5-4505-BB18-29D961BFB565}" srcOrd="1" destOrd="0" presId="urn:microsoft.com/office/officeart/2005/8/layout/hierarchy1"/>
    <dgm:cxn modelId="{7019BF31-18EF-4A2C-8B43-98495C5FB0C5}" type="presParOf" srcId="{E07A3DC7-0007-421B-B42E-BD1C1B7E2515}" destId="{2BF10CFA-F04B-450F-A73C-3E66E95D7D0A}" srcOrd="2" destOrd="0" presId="urn:microsoft.com/office/officeart/2005/8/layout/hierarchy1"/>
    <dgm:cxn modelId="{DDBF2FFF-C848-403B-9ED8-5617361D2A08}" type="presParOf" srcId="{E07A3DC7-0007-421B-B42E-BD1C1B7E2515}" destId="{4D637931-CBBC-4932-9431-8C77E4436015}" srcOrd="3" destOrd="0" presId="urn:microsoft.com/office/officeart/2005/8/layout/hierarchy1"/>
    <dgm:cxn modelId="{70C3ECE1-0013-43ED-9D78-E2F7A5BD71A8}" type="presParOf" srcId="{4D637931-CBBC-4932-9431-8C77E4436015}" destId="{ED9C385D-D335-4A6F-8778-9A3B35838CA3}" srcOrd="0" destOrd="0" presId="urn:microsoft.com/office/officeart/2005/8/layout/hierarchy1"/>
    <dgm:cxn modelId="{84EEF8D8-D5EB-4312-A733-1873921CF5F5}" type="presParOf" srcId="{ED9C385D-D335-4A6F-8778-9A3B35838CA3}" destId="{933F02C4-F586-4A1B-8D1E-AEF6A912FAAE}" srcOrd="0" destOrd="0" presId="urn:microsoft.com/office/officeart/2005/8/layout/hierarchy1"/>
    <dgm:cxn modelId="{B574B3F3-E1FE-4A0B-90DF-779466AD0830}" type="presParOf" srcId="{ED9C385D-D335-4A6F-8778-9A3B35838CA3}" destId="{41457464-6737-4FC9-B9D6-A6A902B12EBC}" srcOrd="1" destOrd="0" presId="urn:microsoft.com/office/officeart/2005/8/layout/hierarchy1"/>
    <dgm:cxn modelId="{7B3C3E8E-F451-4BDD-A272-3B5BC1162326}" type="presParOf" srcId="{4D637931-CBBC-4932-9431-8C77E4436015}" destId="{E99B580F-94E2-4ED4-9B3E-EA4B3530A3CB}" srcOrd="1" destOrd="0" presId="urn:microsoft.com/office/officeart/2005/8/layout/hierarchy1"/>
    <dgm:cxn modelId="{0CD8B320-D620-42DA-B3F8-3A9B9071C759}" type="presParOf" srcId="{E99B580F-94E2-4ED4-9B3E-EA4B3530A3CB}" destId="{2CBC9DD7-6E20-4AD3-A19E-9A664A916FA1}" srcOrd="0" destOrd="0" presId="urn:microsoft.com/office/officeart/2005/8/layout/hierarchy1"/>
    <dgm:cxn modelId="{627C5BAF-CC5F-43C8-A8D4-C216B6372373}" type="presParOf" srcId="{E99B580F-94E2-4ED4-9B3E-EA4B3530A3CB}" destId="{14374F9D-9778-4834-AC3E-44E31607A0D3}" srcOrd="1" destOrd="0" presId="urn:microsoft.com/office/officeart/2005/8/layout/hierarchy1"/>
    <dgm:cxn modelId="{6FDD0E6F-F26F-41FA-AB52-F366B5975416}" type="presParOf" srcId="{14374F9D-9778-4834-AC3E-44E31607A0D3}" destId="{F57D2EA2-A499-47AF-B911-99EDB6261C46}" srcOrd="0" destOrd="0" presId="urn:microsoft.com/office/officeart/2005/8/layout/hierarchy1"/>
    <dgm:cxn modelId="{F8D12BAB-683E-47CA-B9EA-E884F7A541BE}" type="presParOf" srcId="{F57D2EA2-A499-47AF-B911-99EDB6261C46}" destId="{BABE0276-F19A-48EB-BF00-FD965687F15F}" srcOrd="0" destOrd="0" presId="urn:microsoft.com/office/officeart/2005/8/layout/hierarchy1"/>
    <dgm:cxn modelId="{48FC0C0D-B8B0-4802-9F22-8823EA356403}" type="presParOf" srcId="{F57D2EA2-A499-47AF-B911-99EDB6261C46}" destId="{12AA5142-D4A1-4D14-8D69-8F51B863ACFE}" srcOrd="1" destOrd="0" presId="urn:microsoft.com/office/officeart/2005/8/layout/hierarchy1"/>
    <dgm:cxn modelId="{5422552E-E957-460B-A601-B4720DF108BD}" type="presParOf" srcId="{14374F9D-9778-4834-AC3E-44E31607A0D3}" destId="{AC27A1DD-8215-4118-972E-8AAAC249D773}" srcOrd="1" destOrd="0" presId="urn:microsoft.com/office/officeart/2005/8/layout/hierarchy1"/>
    <dgm:cxn modelId="{91854EAA-EDA9-419D-A00A-57F1C5EA4FE0}" type="presParOf" srcId="{AC27A1DD-8215-4118-972E-8AAAC249D773}" destId="{D46F4D55-0D53-4570-AAED-9C94094D8A60}" srcOrd="0" destOrd="0" presId="urn:microsoft.com/office/officeart/2005/8/layout/hierarchy1"/>
    <dgm:cxn modelId="{A905680D-AAF4-4DAA-8AD0-88504C0FDA39}" type="presParOf" srcId="{AC27A1DD-8215-4118-972E-8AAAC249D773}" destId="{FED0C1DA-C758-4C3A-BEF5-AE6D4E16467F}" srcOrd="1" destOrd="0" presId="urn:microsoft.com/office/officeart/2005/8/layout/hierarchy1"/>
    <dgm:cxn modelId="{5B39CF84-742A-4A04-8925-B3599FD5C022}" type="presParOf" srcId="{FED0C1DA-C758-4C3A-BEF5-AE6D4E16467F}" destId="{55C1CAE3-D34A-4269-B8A1-83E9BF473D94}" srcOrd="0" destOrd="0" presId="urn:microsoft.com/office/officeart/2005/8/layout/hierarchy1"/>
    <dgm:cxn modelId="{4AB75202-C29F-4652-8FCE-9721B837F654}" type="presParOf" srcId="{55C1CAE3-D34A-4269-B8A1-83E9BF473D94}" destId="{A70236D8-D426-41F3-8FD0-DAD0A008045B}" srcOrd="0" destOrd="0" presId="urn:microsoft.com/office/officeart/2005/8/layout/hierarchy1"/>
    <dgm:cxn modelId="{3F702A5A-A4EE-4F8F-9AAB-18DCCD8D68B7}" type="presParOf" srcId="{55C1CAE3-D34A-4269-B8A1-83E9BF473D94}" destId="{0BBAF06A-2E75-4AEB-8381-4EAF75E83EAF}" srcOrd="1" destOrd="0" presId="urn:microsoft.com/office/officeart/2005/8/layout/hierarchy1"/>
    <dgm:cxn modelId="{C04CDD2B-00A6-4AD4-A7B8-7760634C0AA9}" type="presParOf" srcId="{FED0C1DA-C758-4C3A-BEF5-AE6D4E16467F}" destId="{D8AC2A91-457A-448B-ABDF-7F20335702D7}" srcOrd="1" destOrd="0" presId="urn:microsoft.com/office/officeart/2005/8/layout/hierarchy1"/>
    <dgm:cxn modelId="{221C08C6-FEC3-453B-8519-6F21D41E249C}" type="presParOf" srcId="{E07A3DC7-0007-421B-B42E-BD1C1B7E2515}" destId="{94255787-8BE1-4720-8350-043668CAE82D}" srcOrd="4" destOrd="0" presId="urn:microsoft.com/office/officeart/2005/8/layout/hierarchy1"/>
    <dgm:cxn modelId="{17F72ACC-0F1A-41CF-805F-7A45FB7155DF}" type="presParOf" srcId="{E07A3DC7-0007-421B-B42E-BD1C1B7E2515}" destId="{B91DEF9A-0935-445D-B738-64C8DF230A6B}" srcOrd="5" destOrd="0" presId="urn:microsoft.com/office/officeart/2005/8/layout/hierarchy1"/>
    <dgm:cxn modelId="{E0D6C918-18C2-41AB-ACE1-DA6AAB1F2D64}" type="presParOf" srcId="{B91DEF9A-0935-445D-B738-64C8DF230A6B}" destId="{6FAB07C0-96F4-4823-8BD6-6E1563A11B06}" srcOrd="0" destOrd="0" presId="urn:microsoft.com/office/officeart/2005/8/layout/hierarchy1"/>
    <dgm:cxn modelId="{66130256-D9FE-4F59-A4D7-03F87A57586E}" type="presParOf" srcId="{6FAB07C0-96F4-4823-8BD6-6E1563A11B06}" destId="{A85D8E2F-491D-4F06-AE33-768C2D04B3A7}" srcOrd="0" destOrd="0" presId="urn:microsoft.com/office/officeart/2005/8/layout/hierarchy1"/>
    <dgm:cxn modelId="{4B57B37F-26F8-49A1-A04A-2E9C4A6FFBED}" type="presParOf" srcId="{6FAB07C0-96F4-4823-8BD6-6E1563A11B06}" destId="{A357427A-FB2B-4F8B-89B0-1FEA5E1007B1}" srcOrd="1" destOrd="0" presId="urn:microsoft.com/office/officeart/2005/8/layout/hierarchy1"/>
    <dgm:cxn modelId="{AEFBF5AA-88B3-464B-B1BE-F92E211D271D}" type="presParOf" srcId="{B91DEF9A-0935-445D-B738-64C8DF230A6B}" destId="{754CB419-4FC3-4022-82F7-AF7256C552B7}" srcOrd="1" destOrd="0" presId="urn:microsoft.com/office/officeart/2005/8/layout/hierarchy1"/>
    <dgm:cxn modelId="{8401FF7C-8EB2-454C-99E5-4F5A560AC72B}" type="presParOf" srcId="{754CB419-4FC3-4022-82F7-AF7256C552B7}" destId="{F6E4AAA9-D5ED-4290-B39C-842477BDB5E9}" srcOrd="0" destOrd="0" presId="urn:microsoft.com/office/officeart/2005/8/layout/hierarchy1"/>
    <dgm:cxn modelId="{58127E8D-13EE-4041-B18D-865E9ED3D52C}" type="presParOf" srcId="{754CB419-4FC3-4022-82F7-AF7256C552B7}" destId="{DEC92F67-0590-45DA-AAD9-2400FECADA6B}" srcOrd="1" destOrd="0" presId="urn:microsoft.com/office/officeart/2005/8/layout/hierarchy1"/>
    <dgm:cxn modelId="{5E389C07-6B9C-4590-8B83-16FBAFCDA060}" type="presParOf" srcId="{DEC92F67-0590-45DA-AAD9-2400FECADA6B}" destId="{D7F62F57-773C-4A22-BB95-84303616812E}" srcOrd="0" destOrd="0" presId="urn:microsoft.com/office/officeart/2005/8/layout/hierarchy1"/>
    <dgm:cxn modelId="{0FE5CF5F-AAF0-4045-AFD9-8BE6959F547C}" type="presParOf" srcId="{D7F62F57-773C-4A22-BB95-84303616812E}" destId="{722971BC-EF61-4FDD-ACE4-C02E263A7F1C}" srcOrd="0" destOrd="0" presId="urn:microsoft.com/office/officeart/2005/8/layout/hierarchy1"/>
    <dgm:cxn modelId="{B557E6E8-7733-48C8-8486-13EB44D00C16}" type="presParOf" srcId="{D7F62F57-773C-4A22-BB95-84303616812E}" destId="{86FCDF00-4536-491E-B69B-2DE3C4D75099}" srcOrd="1" destOrd="0" presId="urn:microsoft.com/office/officeart/2005/8/layout/hierarchy1"/>
    <dgm:cxn modelId="{BBC4108A-141B-49F1-8796-8CE334170240}" type="presParOf" srcId="{DEC92F67-0590-45DA-AAD9-2400FECADA6B}" destId="{411038CC-9939-4382-A2C1-88A559617B6C}" srcOrd="1" destOrd="0" presId="urn:microsoft.com/office/officeart/2005/8/layout/hierarchy1"/>
    <dgm:cxn modelId="{A48126ED-615A-4F4E-8B0F-0952FB73F693}" type="presParOf" srcId="{411038CC-9939-4382-A2C1-88A559617B6C}" destId="{90D85509-E584-4933-88BF-D787A5673A5E}" srcOrd="0" destOrd="0" presId="urn:microsoft.com/office/officeart/2005/8/layout/hierarchy1"/>
    <dgm:cxn modelId="{6CE24B20-56C7-47BC-8420-28183272C688}" type="presParOf" srcId="{411038CC-9939-4382-A2C1-88A559617B6C}" destId="{56A770BD-798C-4A4F-8F17-6ECB34033F0A}" srcOrd="1" destOrd="0" presId="urn:microsoft.com/office/officeart/2005/8/layout/hierarchy1"/>
    <dgm:cxn modelId="{CA9594A7-EA3C-426B-8BC3-346F8005CA01}" type="presParOf" srcId="{56A770BD-798C-4A4F-8F17-6ECB34033F0A}" destId="{73637D12-1B29-473E-B6AD-36C92BC3CFD7}" srcOrd="0" destOrd="0" presId="urn:microsoft.com/office/officeart/2005/8/layout/hierarchy1"/>
    <dgm:cxn modelId="{E3A221A8-BA02-4666-AA91-9D7B8B7B4B8D}" type="presParOf" srcId="{73637D12-1B29-473E-B6AD-36C92BC3CFD7}" destId="{19A617D3-48EF-4170-86FE-31440FA387F5}" srcOrd="0" destOrd="0" presId="urn:microsoft.com/office/officeart/2005/8/layout/hierarchy1"/>
    <dgm:cxn modelId="{A734B91E-FC97-4E23-A768-A4F382B74434}" type="presParOf" srcId="{73637D12-1B29-473E-B6AD-36C92BC3CFD7}" destId="{C5BB95CD-B097-40BE-955A-6D87A04A2DF9}" srcOrd="1" destOrd="0" presId="urn:microsoft.com/office/officeart/2005/8/layout/hierarchy1"/>
    <dgm:cxn modelId="{980CB25B-8C99-4478-9FEC-C1D13819683A}" type="presParOf" srcId="{56A770BD-798C-4A4F-8F17-6ECB34033F0A}" destId="{60542C04-1ECA-4222-8466-B4E69C788A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64DF8-D90B-4D90-B409-000B3A73715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88ED6B-D210-44D6-83CE-3E21014C4CA2}">
      <dgm:prSet phldrT="[Texte]" custT="1"/>
      <dgm:spPr/>
      <dgm:t>
        <a:bodyPr/>
        <a:lstStyle/>
        <a:p>
          <a:r>
            <a:rPr lang="fr-FR" sz="3200" b="1" u="none">
              <a:solidFill>
                <a:schemeClr val="bg2">
                  <a:lumMod val="60000"/>
                  <a:lumOff val="40000"/>
                </a:schemeClr>
              </a:solidFill>
            </a:rPr>
            <a:t>RÉSERVOIR (22 L)</a:t>
          </a:r>
          <a:endParaRPr lang="fr-FR" sz="3200" b="1" u="none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83AB95E-29A9-430E-82FC-D538463A1852}" type="parTrans" cxnId="{11E44CD7-8576-4BE8-B3E2-4F4A15C5BF74}">
      <dgm:prSet/>
      <dgm:spPr/>
      <dgm:t>
        <a:bodyPr/>
        <a:lstStyle/>
        <a:p>
          <a:endParaRPr lang="fr-FR"/>
        </a:p>
      </dgm:t>
    </dgm:pt>
    <dgm:pt modelId="{0C30B7D0-6155-497D-9010-21FEAB2ABB88}" type="sibTrans" cxnId="{11E44CD7-8576-4BE8-B3E2-4F4A15C5BF74}">
      <dgm:prSet/>
      <dgm:spPr/>
      <dgm:t>
        <a:bodyPr/>
        <a:lstStyle/>
        <a:p>
          <a:endParaRPr lang="fr-FR"/>
        </a:p>
      </dgm:t>
    </dgm:pt>
    <dgm:pt modelId="{C2261CD6-6D3B-49D1-90FF-9747849DA9EB}">
      <dgm:prSet phldrT="[Texte]" custT="1"/>
      <dgm:spPr/>
      <dgm:t>
        <a:bodyPr/>
        <a:lstStyle/>
        <a:p>
          <a:pPr algn="l"/>
          <a:r>
            <a:rPr lang="fr-FR" sz="2000" b="1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Connecté aux tuyaux d’arrosage par le biais </a:t>
          </a:r>
          <a:r>
            <a:rPr lang="fr-FR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 valves et relais.</a:t>
          </a:r>
          <a:endParaRPr lang="fr-FR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B9164-9CB5-42F9-9F47-9E7D106C9028}" type="parTrans" cxnId="{0903F069-F250-4B3D-9E26-1F7055A8E79B}">
      <dgm:prSet/>
      <dgm:spPr/>
      <dgm:t>
        <a:bodyPr/>
        <a:lstStyle/>
        <a:p>
          <a:endParaRPr lang="fr-FR"/>
        </a:p>
      </dgm:t>
    </dgm:pt>
    <dgm:pt modelId="{917AFBF7-1783-47A6-978A-4A31377FF913}" type="sibTrans" cxnId="{0903F069-F250-4B3D-9E26-1F7055A8E79B}">
      <dgm:prSet/>
      <dgm:spPr/>
      <dgm:t>
        <a:bodyPr/>
        <a:lstStyle/>
        <a:p>
          <a:endParaRPr lang="fr-FR"/>
        </a:p>
      </dgm:t>
    </dgm:pt>
    <dgm:pt modelId="{8C196AF7-46CB-4E1C-B81E-E7529B6ECD0F}">
      <dgm:prSet phldrT="[Texte]" custT="1"/>
      <dgm:spPr/>
      <dgm:t>
        <a:bodyPr/>
        <a:lstStyle/>
        <a:p>
          <a:pPr algn="l"/>
          <a:r>
            <a:rPr lang="fr-F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Tuyaux d’arrosage </a:t>
          </a:r>
          <a:r>
            <a:rPr lang="fr-FR" sz="2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percé des trous qui répandent l’eau dans la terre avec un débit de 0.2 L/s . </a:t>
          </a:r>
        </a:p>
      </dgm:t>
    </dgm:pt>
    <dgm:pt modelId="{B9517855-569D-4645-9ED4-E9A6771064F0}" type="parTrans" cxnId="{F3407E34-5471-45F2-9001-6DC6A6BDAB17}">
      <dgm:prSet/>
      <dgm:spPr/>
      <dgm:t>
        <a:bodyPr/>
        <a:lstStyle/>
        <a:p>
          <a:endParaRPr lang="fr-FR"/>
        </a:p>
      </dgm:t>
    </dgm:pt>
    <dgm:pt modelId="{9EA86261-BA0B-4D3C-9130-362E28C6F939}" type="sibTrans" cxnId="{F3407E34-5471-45F2-9001-6DC6A6BDAB17}">
      <dgm:prSet/>
      <dgm:spPr/>
      <dgm:t>
        <a:bodyPr/>
        <a:lstStyle/>
        <a:p>
          <a:endParaRPr lang="fr-FR"/>
        </a:p>
      </dgm:t>
    </dgm:pt>
    <dgm:pt modelId="{BDD23828-AC3F-448F-9B0B-A6B6FFE01AB4}" type="pres">
      <dgm:prSet presAssocID="{93664DF8-D90B-4D90-B409-000B3A7371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D9160B-A7B5-4604-A057-B81461B18BFA}" type="pres">
      <dgm:prSet presAssocID="{F188ED6B-D210-44D6-83CE-3E21014C4CA2}" presName="root1" presStyleCnt="0"/>
      <dgm:spPr/>
    </dgm:pt>
    <dgm:pt modelId="{948E9C36-8A7E-4157-A87B-114CBE7ED1BA}" type="pres">
      <dgm:prSet presAssocID="{F188ED6B-D210-44D6-83CE-3E21014C4CA2}" presName="LevelOneTextNode" presStyleLbl="node0" presStyleIdx="0" presStyleCnt="1" custScaleX="61929" custLinFactNeighborX="1540" custLinFactNeighborY="1144">
        <dgm:presLayoutVars>
          <dgm:chPref val="3"/>
        </dgm:presLayoutVars>
      </dgm:prSet>
      <dgm:spPr/>
    </dgm:pt>
    <dgm:pt modelId="{F36AA7A6-C84B-4272-941D-82B039AB3864}" type="pres">
      <dgm:prSet presAssocID="{F188ED6B-D210-44D6-83CE-3E21014C4CA2}" presName="level2hierChild" presStyleCnt="0"/>
      <dgm:spPr/>
    </dgm:pt>
    <dgm:pt modelId="{C2D7643D-4418-4EAB-976B-8CAE0EB31C1F}" type="pres">
      <dgm:prSet presAssocID="{91FB9164-9CB5-42F9-9F47-9E7D106C9028}" presName="conn2-1" presStyleLbl="parChTrans1D2" presStyleIdx="0" presStyleCnt="2"/>
      <dgm:spPr/>
    </dgm:pt>
    <dgm:pt modelId="{027F3E11-5952-4D86-B7A8-E64409F32C4B}" type="pres">
      <dgm:prSet presAssocID="{91FB9164-9CB5-42F9-9F47-9E7D106C9028}" presName="connTx" presStyleLbl="parChTrans1D2" presStyleIdx="0" presStyleCnt="2"/>
      <dgm:spPr/>
    </dgm:pt>
    <dgm:pt modelId="{E78C7688-354F-4DAA-8748-83556614DA89}" type="pres">
      <dgm:prSet presAssocID="{C2261CD6-6D3B-49D1-90FF-9747849DA9EB}" presName="root2" presStyleCnt="0"/>
      <dgm:spPr/>
    </dgm:pt>
    <dgm:pt modelId="{69442F19-140E-4E7D-A260-EF6A314AA0F6}" type="pres">
      <dgm:prSet presAssocID="{C2261CD6-6D3B-49D1-90FF-9747849DA9EB}" presName="LevelTwoTextNode" presStyleLbl="node2" presStyleIdx="0" presStyleCnt="2" custScaleX="74785" custScaleY="76548" custLinFactNeighborY="-2882">
        <dgm:presLayoutVars>
          <dgm:chPref val="3"/>
        </dgm:presLayoutVars>
      </dgm:prSet>
      <dgm:spPr/>
    </dgm:pt>
    <dgm:pt modelId="{A38E4F20-F26E-44D4-8FA8-CBD91CFB0929}" type="pres">
      <dgm:prSet presAssocID="{C2261CD6-6D3B-49D1-90FF-9747849DA9EB}" presName="level3hierChild" presStyleCnt="0"/>
      <dgm:spPr/>
    </dgm:pt>
    <dgm:pt modelId="{68F48D98-87E8-4580-827A-F73BDC103852}" type="pres">
      <dgm:prSet presAssocID="{B9517855-569D-4645-9ED4-E9A6771064F0}" presName="conn2-1" presStyleLbl="parChTrans1D2" presStyleIdx="1" presStyleCnt="2"/>
      <dgm:spPr/>
    </dgm:pt>
    <dgm:pt modelId="{60FA2601-9387-4505-BE65-FDBD2C1838C5}" type="pres">
      <dgm:prSet presAssocID="{B9517855-569D-4645-9ED4-E9A6771064F0}" presName="connTx" presStyleLbl="parChTrans1D2" presStyleIdx="1" presStyleCnt="2"/>
      <dgm:spPr/>
    </dgm:pt>
    <dgm:pt modelId="{5DC28DDC-E792-436F-BCED-570CA4D6824B}" type="pres">
      <dgm:prSet presAssocID="{8C196AF7-46CB-4E1C-B81E-E7529B6ECD0F}" presName="root2" presStyleCnt="0"/>
      <dgm:spPr/>
    </dgm:pt>
    <dgm:pt modelId="{890732E8-69F9-4AC9-9BE8-A9E350094820}" type="pres">
      <dgm:prSet presAssocID="{8C196AF7-46CB-4E1C-B81E-E7529B6ECD0F}" presName="LevelTwoTextNode" presStyleLbl="node2" presStyleIdx="1" presStyleCnt="2" custScaleX="73726" custScaleY="76548" custLinFactNeighborY="3407">
        <dgm:presLayoutVars>
          <dgm:chPref val="3"/>
        </dgm:presLayoutVars>
      </dgm:prSet>
      <dgm:spPr/>
    </dgm:pt>
    <dgm:pt modelId="{F710769B-1B17-4A4E-A2A7-6709EF598523}" type="pres">
      <dgm:prSet presAssocID="{8C196AF7-46CB-4E1C-B81E-E7529B6ECD0F}" presName="level3hierChild" presStyleCnt="0"/>
      <dgm:spPr/>
    </dgm:pt>
  </dgm:ptLst>
  <dgm:cxnLst>
    <dgm:cxn modelId="{E9E7CC0D-DA01-4779-A299-9DE786E6E589}" type="presOf" srcId="{91FB9164-9CB5-42F9-9F47-9E7D106C9028}" destId="{C2D7643D-4418-4EAB-976B-8CAE0EB31C1F}" srcOrd="0" destOrd="0" presId="urn:microsoft.com/office/officeart/2005/8/layout/hierarchy2"/>
    <dgm:cxn modelId="{A197842A-8DA2-4E2E-925F-8E4A2A4FCC3C}" type="presOf" srcId="{93664DF8-D90B-4D90-B409-000B3A73715C}" destId="{BDD23828-AC3F-448F-9B0B-A6B6FFE01AB4}" srcOrd="0" destOrd="0" presId="urn:microsoft.com/office/officeart/2005/8/layout/hierarchy2"/>
    <dgm:cxn modelId="{F3407E34-5471-45F2-9001-6DC6A6BDAB17}" srcId="{F188ED6B-D210-44D6-83CE-3E21014C4CA2}" destId="{8C196AF7-46CB-4E1C-B81E-E7529B6ECD0F}" srcOrd="1" destOrd="0" parTransId="{B9517855-569D-4645-9ED4-E9A6771064F0}" sibTransId="{9EA86261-BA0B-4D3C-9130-362E28C6F939}"/>
    <dgm:cxn modelId="{8233A43B-52CA-4AD3-A0ED-38E9A54C290A}" type="presOf" srcId="{91FB9164-9CB5-42F9-9F47-9E7D106C9028}" destId="{027F3E11-5952-4D86-B7A8-E64409F32C4B}" srcOrd="1" destOrd="0" presId="urn:microsoft.com/office/officeart/2005/8/layout/hierarchy2"/>
    <dgm:cxn modelId="{0903F069-F250-4B3D-9E26-1F7055A8E79B}" srcId="{F188ED6B-D210-44D6-83CE-3E21014C4CA2}" destId="{C2261CD6-6D3B-49D1-90FF-9747849DA9EB}" srcOrd="0" destOrd="0" parTransId="{91FB9164-9CB5-42F9-9F47-9E7D106C9028}" sibTransId="{917AFBF7-1783-47A6-978A-4A31377FF913}"/>
    <dgm:cxn modelId="{8EB7EF53-44F3-4B03-850E-5CBC76A293F1}" type="presOf" srcId="{8C196AF7-46CB-4E1C-B81E-E7529B6ECD0F}" destId="{890732E8-69F9-4AC9-9BE8-A9E350094820}" srcOrd="0" destOrd="0" presId="urn:microsoft.com/office/officeart/2005/8/layout/hierarchy2"/>
    <dgm:cxn modelId="{05E89886-E7C2-4A73-9B58-8177E46BBD67}" type="presOf" srcId="{B9517855-569D-4645-9ED4-E9A6771064F0}" destId="{68F48D98-87E8-4580-827A-F73BDC103852}" srcOrd="0" destOrd="0" presId="urn:microsoft.com/office/officeart/2005/8/layout/hierarchy2"/>
    <dgm:cxn modelId="{80F9A391-A5F6-4E9E-98FC-69F44186DA40}" type="presOf" srcId="{C2261CD6-6D3B-49D1-90FF-9747849DA9EB}" destId="{69442F19-140E-4E7D-A260-EF6A314AA0F6}" srcOrd="0" destOrd="0" presId="urn:microsoft.com/office/officeart/2005/8/layout/hierarchy2"/>
    <dgm:cxn modelId="{11E44CD7-8576-4BE8-B3E2-4F4A15C5BF74}" srcId="{93664DF8-D90B-4D90-B409-000B3A73715C}" destId="{F188ED6B-D210-44D6-83CE-3E21014C4CA2}" srcOrd="0" destOrd="0" parTransId="{483AB95E-29A9-430E-82FC-D538463A1852}" sibTransId="{0C30B7D0-6155-497D-9010-21FEAB2ABB88}"/>
    <dgm:cxn modelId="{F53A10EE-0620-4C76-A216-8C02438FE7D2}" type="presOf" srcId="{B9517855-569D-4645-9ED4-E9A6771064F0}" destId="{60FA2601-9387-4505-BE65-FDBD2C1838C5}" srcOrd="1" destOrd="0" presId="urn:microsoft.com/office/officeart/2005/8/layout/hierarchy2"/>
    <dgm:cxn modelId="{474F48F2-6F82-43EE-AA64-C5445761A294}" type="presOf" srcId="{F188ED6B-D210-44D6-83CE-3E21014C4CA2}" destId="{948E9C36-8A7E-4157-A87B-114CBE7ED1BA}" srcOrd="0" destOrd="0" presId="urn:microsoft.com/office/officeart/2005/8/layout/hierarchy2"/>
    <dgm:cxn modelId="{D6F5C722-72B5-4038-98D6-C371411A3C19}" type="presParOf" srcId="{BDD23828-AC3F-448F-9B0B-A6B6FFE01AB4}" destId="{5CD9160B-A7B5-4604-A057-B81461B18BFA}" srcOrd="0" destOrd="0" presId="urn:microsoft.com/office/officeart/2005/8/layout/hierarchy2"/>
    <dgm:cxn modelId="{A15DEAFB-1933-46C7-AC4D-801324051D7B}" type="presParOf" srcId="{5CD9160B-A7B5-4604-A057-B81461B18BFA}" destId="{948E9C36-8A7E-4157-A87B-114CBE7ED1BA}" srcOrd="0" destOrd="0" presId="urn:microsoft.com/office/officeart/2005/8/layout/hierarchy2"/>
    <dgm:cxn modelId="{ACCAD19B-D3C0-45D2-B944-66271CB71640}" type="presParOf" srcId="{5CD9160B-A7B5-4604-A057-B81461B18BFA}" destId="{F36AA7A6-C84B-4272-941D-82B039AB3864}" srcOrd="1" destOrd="0" presId="urn:microsoft.com/office/officeart/2005/8/layout/hierarchy2"/>
    <dgm:cxn modelId="{62E2C4AD-53DB-4ACF-898F-19F73497D2BA}" type="presParOf" srcId="{F36AA7A6-C84B-4272-941D-82B039AB3864}" destId="{C2D7643D-4418-4EAB-976B-8CAE0EB31C1F}" srcOrd="0" destOrd="0" presId="urn:microsoft.com/office/officeart/2005/8/layout/hierarchy2"/>
    <dgm:cxn modelId="{0EE5D9C7-A2F4-46C6-AC3E-F2B2BB452EB6}" type="presParOf" srcId="{C2D7643D-4418-4EAB-976B-8CAE0EB31C1F}" destId="{027F3E11-5952-4D86-B7A8-E64409F32C4B}" srcOrd="0" destOrd="0" presId="urn:microsoft.com/office/officeart/2005/8/layout/hierarchy2"/>
    <dgm:cxn modelId="{8DDC847E-0BD5-4B4D-AF8E-761BACAF4C31}" type="presParOf" srcId="{F36AA7A6-C84B-4272-941D-82B039AB3864}" destId="{E78C7688-354F-4DAA-8748-83556614DA89}" srcOrd="1" destOrd="0" presId="urn:microsoft.com/office/officeart/2005/8/layout/hierarchy2"/>
    <dgm:cxn modelId="{E3C94229-87E2-46DD-978E-123E1180FEA0}" type="presParOf" srcId="{E78C7688-354F-4DAA-8748-83556614DA89}" destId="{69442F19-140E-4E7D-A260-EF6A314AA0F6}" srcOrd="0" destOrd="0" presId="urn:microsoft.com/office/officeart/2005/8/layout/hierarchy2"/>
    <dgm:cxn modelId="{5E6DCF1B-A85B-4ED1-82DB-2C2FE1E956AE}" type="presParOf" srcId="{E78C7688-354F-4DAA-8748-83556614DA89}" destId="{A38E4F20-F26E-44D4-8FA8-CBD91CFB0929}" srcOrd="1" destOrd="0" presId="urn:microsoft.com/office/officeart/2005/8/layout/hierarchy2"/>
    <dgm:cxn modelId="{0121F9C0-3BB7-4A8F-AC2F-5C6BE398734B}" type="presParOf" srcId="{F36AA7A6-C84B-4272-941D-82B039AB3864}" destId="{68F48D98-87E8-4580-827A-F73BDC103852}" srcOrd="2" destOrd="0" presId="urn:microsoft.com/office/officeart/2005/8/layout/hierarchy2"/>
    <dgm:cxn modelId="{55CEA7FA-78F2-46A4-8AC9-013F4985170C}" type="presParOf" srcId="{68F48D98-87E8-4580-827A-F73BDC103852}" destId="{60FA2601-9387-4505-BE65-FDBD2C1838C5}" srcOrd="0" destOrd="0" presId="urn:microsoft.com/office/officeart/2005/8/layout/hierarchy2"/>
    <dgm:cxn modelId="{EC8080A3-A22D-4C2F-87FB-A7DE86CCBAB7}" type="presParOf" srcId="{F36AA7A6-C84B-4272-941D-82B039AB3864}" destId="{5DC28DDC-E792-436F-BCED-570CA4D6824B}" srcOrd="3" destOrd="0" presId="urn:microsoft.com/office/officeart/2005/8/layout/hierarchy2"/>
    <dgm:cxn modelId="{EDB333FA-E9D8-4E76-B061-0D3E2CA1279D}" type="presParOf" srcId="{5DC28DDC-E792-436F-BCED-570CA4D6824B}" destId="{890732E8-69F9-4AC9-9BE8-A9E350094820}" srcOrd="0" destOrd="0" presId="urn:microsoft.com/office/officeart/2005/8/layout/hierarchy2"/>
    <dgm:cxn modelId="{5E968FD1-65CD-4FE6-B1A0-1FE175AE5C58}" type="presParOf" srcId="{5DC28DDC-E792-436F-BCED-570CA4D6824B}" destId="{F710769B-1B17-4A4E-A2A7-6709EF5985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64DF8-D90B-4D90-B409-000B3A73715C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88ED6B-D210-44D6-83CE-3E21014C4CA2}">
      <dgm:prSet phldrT="[Texte]" custT="1"/>
      <dgm:spPr/>
      <dgm:t>
        <a:bodyPr/>
        <a:lstStyle/>
        <a:p>
          <a:r>
            <a:rPr lang="fr-FR" sz="3200" b="1" u="none" dirty="0">
              <a:latin typeface="Bell MT" panose="02020503060305020303" pitchFamily="18" charset="0"/>
            </a:rPr>
            <a:t>Système de contrôle</a:t>
          </a:r>
        </a:p>
        <a:p>
          <a:r>
            <a:rPr lang="fr-FR" sz="3200" b="1" u="none" dirty="0">
              <a:latin typeface="Bell MT" panose="02020503060305020303" pitchFamily="18" charset="0"/>
            </a:rPr>
            <a:t>(ARDUINO)</a:t>
          </a:r>
        </a:p>
      </dgm:t>
    </dgm:pt>
    <dgm:pt modelId="{483AB95E-29A9-430E-82FC-D538463A1852}" type="parTrans" cxnId="{11E44CD7-8576-4BE8-B3E2-4F4A15C5BF74}">
      <dgm:prSet/>
      <dgm:spPr/>
      <dgm:t>
        <a:bodyPr/>
        <a:lstStyle/>
        <a:p>
          <a:endParaRPr lang="fr-FR"/>
        </a:p>
      </dgm:t>
    </dgm:pt>
    <dgm:pt modelId="{0C30B7D0-6155-497D-9010-21FEAB2ABB88}" type="sibTrans" cxnId="{11E44CD7-8576-4BE8-B3E2-4F4A15C5BF74}">
      <dgm:prSet/>
      <dgm:spPr/>
      <dgm:t>
        <a:bodyPr/>
        <a:lstStyle/>
        <a:p>
          <a:endParaRPr lang="fr-FR"/>
        </a:p>
      </dgm:t>
    </dgm:pt>
    <dgm:pt modelId="{C2261CD6-6D3B-49D1-90FF-9747849DA9EB}">
      <dgm:prSet phldrT="[Texte]" custT="1"/>
      <dgm:spPr/>
      <dgm:t>
        <a:bodyPr/>
        <a:lstStyle/>
        <a:p>
          <a:pPr algn="l"/>
          <a:r>
            <a:rPr lang="fr-FR" sz="2000" b="1" i="0">
              <a:latin typeface="Times New Roman" panose="02020603050405020304" pitchFamily="18" charset="0"/>
              <a:cs typeface="Times New Roman" panose="02020603050405020304" pitchFamily="18" charset="0"/>
            </a:rPr>
            <a:t>Actionne l’arrosage grâce aux données fournis par </a:t>
          </a:r>
          <a:r>
            <a:rPr lang="fr-FR" sz="2000" b="1" i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 capteur d’humidité</a:t>
          </a:r>
          <a:r>
            <a:rPr lang="fr-FR" sz="2000" b="1" i="0">
              <a:latin typeface="Times New Roman" panose="02020603050405020304" pitchFamily="18" charset="0"/>
              <a:cs typeface="Times New Roman" panose="02020603050405020304" pitchFamily="18" charset="0"/>
            </a:rPr>
            <a:t> dans la terre</a:t>
          </a:r>
          <a:endParaRPr lang="fr-FR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B9164-9CB5-42F9-9F47-9E7D106C9028}" type="parTrans" cxnId="{0903F069-F250-4B3D-9E26-1F7055A8E79B}">
      <dgm:prSet/>
      <dgm:spPr/>
      <dgm:t>
        <a:bodyPr/>
        <a:lstStyle/>
        <a:p>
          <a:endParaRPr lang="fr-FR"/>
        </a:p>
      </dgm:t>
    </dgm:pt>
    <dgm:pt modelId="{917AFBF7-1783-47A6-978A-4A31377FF913}" type="sibTrans" cxnId="{0903F069-F250-4B3D-9E26-1F7055A8E79B}">
      <dgm:prSet/>
      <dgm:spPr/>
      <dgm:t>
        <a:bodyPr/>
        <a:lstStyle/>
        <a:p>
          <a:endParaRPr lang="fr-FR"/>
        </a:p>
      </dgm:t>
    </dgm:pt>
    <dgm:pt modelId="{8C196AF7-46CB-4E1C-B81E-E7529B6ECD0F}">
      <dgm:prSet phldrT="[Texte]" custT="1"/>
      <dgm:spPr/>
      <dgm:t>
        <a:bodyPr/>
        <a:lstStyle/>
        <a:p>
          <a:pPr algn="l"/>
          <a:r>
            <a:rPr lang="fr-FR" sz="2000" b="1">
              <a:latin typeface="Times New Roman" panose="02020603050405020304" pitchFamily="18" charset="0"/>
              <a:cs typeface="Times New Roman" panose="02020603050405020304" pitchFamily="18" charset="0"/>
            </a:rPr>
            <a:t>Notifie la quantité d’eau avec des LED grâce à </a:t>
          </a:r>
          <a:r>
            <a:rPr lang="fr-FR" sz="2000" b="1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capteur du niveau d’eau</a:t>
          </a:r>
          <a:r>
            <a:rPr lang="fr-FR" sz="2000" b="1">
              <a:latin typeface="Times New Roman" panose="02020603050405020304" pitchFamily="18" charset="0"/>
              <a:cs typeface="Times New Roman" panose="02020603050405020304" pitchFamily="18" charset="0"/>
            </a:rPr>
            <a:t> dans le réservoir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17855-569D-4645-9ED4-E9A6771064F0}" type="parTrans" cxnId="{F3407E34-5471-45F2-9001-6DC6A6BDAB17}">
      <dgm:prSet/>
      <dgm:spPr/>
      <dgm:t>
        <a:bodyPr/>
        <a:lstStyle/>
        <a:p>
          <a:endParaRPr lang="fr-FR"/>
        </a:p>
      </dgm:t>
    </dgm:pt>
    <dgm:pt modelId="{9EA86261-BA0B-4D3C-9130-362E28C6F939}" type="sibTrans" cxnId="{F3407E34-5471-45F2-9001-6DC6A6BDAB17}">
      <dgm:prSet/>
      <dgm:spPr/>
      <dgm:t>
        <a:bodyPr/>
        <a:lstStyle/>
        <a:p>
          <a:endParaRPr lang="fr-FR"/>
        </a:p>
      </dgm:t>
    </dgm:pt>
    <dgm:pt modelId="{BDD23828-AC3F-448F-9B0B-A6B6FFE01AB4}" type="pres">
      <dgm:prSet presAssocID="{93664DF8-D90B-4D90-B409-000B3A7371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D9160B-A7B5-4604-A057-B81461B18BFA}" type="pres">
      <dgm:prSet presAssocID="{F188ED6B-D210-44D6-83CE-3E21014C4CA2}" presName="root1" presStyleCnt="0"/>
      <dgm:spPr/>
    </dgm:pt>
    <dgm:pt modelId="{948E9C36-8A7E-4157-A87B-114CBE7ED1BA}" type="pres">
      <dgm:prSet presAssocID="{F188ED6B-D210-44D6-83CE-3E21014C4CA2}" presName="LevelOneTextNode" presStyleLbl="node0" presStyleIdx="0" presStyleCnt="1" custScaleX="150184" custLinFactNeighborX="1540" custLinFactNeighborY="1144">
        <dgm:presLayoutVars>
          <dgm:chPref val="3"/>
        </dgm:presLayoutVars>
      </dgm:prSet>
      <dgm:spPr/>
    </dgm:pt>
    <dgm:pt modelId="{F36AA7A6-C84B-4272-941D-82B039AB3864}" type="pres">
      <dgm:prSet presAssocID="{F188ED6B-D210-44D6-83CE-3E21014C4CA2}" presName="level2hierChild" presStyleCnt="0"/>
      <dgm:spPr/>
    </dgm:pt>
    <dgm:pt modelId="{C2D7643D-4418-4EAB-976B-8CAE0EB31C1F}" type="pres">
      <dgm:prSet presAssocID="{91FB9164-9CB5-42F9-9F47-9E7D106C9028}" presName="conn2-1" presStyleLbl="parChTrans1D2" presStyleIdx="0" presStyleCnt="2"/>
      <dgm:spPr/>
    </dgm:pt>
    <dgm:pt modelId="{027F3E11-5952-4D86-B7A8-E64409F32C4B}" type="pres">
      <dgm:prSet presAssocID="{91FB9164-9CB5-42F9-9F47-9E7D106C9028}" presName="connTx" presStyleLbl="parChTrans1D2" presStyleIdx="0" presStyleCnt="2"/>
      <dgm:spPr/>
    </dgm:pt>
    <dgm:pt modelId="{E78C7688-354F-4DAA-8748-83556614DA89}" type="pres">
      <dgm:prSet presAssocID="{C2261CD6-6D3B-49D1-90FF-9747849DA9EB}" presName="root2" presStyleCnt="0"/>
      <dgm:spPr/>
    </dgm:pt>
    <dgm:pt modelId="{69442F19-140E-4E7D-A260-EF6A314AA0F6}" type="pres">
      <dgm:prSet presAssocID="{C2261CD6-6D3B-49D1-90FF-9747849DA9EB}" presName="LevelTwoTextNode" presStyleLbl="node2" presStyleIdx="0" presStyleCnt="2" custScaleX="138212" custScaleY="76548" custLinFactNeighborY="-2882">
        <dgm:presLayoutVars>
          <dgm:chPref val="3"/>
        </dgm:presLayoutVars>
      </dgm:prSet>
      <dgm:spPr/>
    </dgm:pt>
    <dgm:pt modelId="{A38E4F20-F26E-44D4-8FA8-CBD91CFB0929}" type="pres">
      <dgm:prSet presAssocID="{C2261CD6-6D3B-49D1-90FF-9747849DA9EB}" presName="level3hierChild" presStyleCnt="0"/>
      <dgm:spPr/>
    </dgm:pt>
    <dgm:pt modelId="{68F48D98-87E8-4580-827A-F73BDC103852}" type="pres">
      <dgm:prSet presAssocID="{B9517855-569D-4645-9ED4-E9A6771064F0}" presName="conn2-1" presStyleLbl="parChTrans1D2" presStyleIdx="1" presStyleCnt="2"/>
      <dgm:spPr/>
    </dgm:pt>
    <dgm:pt modelId="{60FA2601-9387-4505-BE65-FDBD2C1838C5}" type="pres">
      <dgm:prSet presAssocID="{B9517855-569D-4645-9ED4-E9A6771064F0}" presName="connTx" presStyleLbl="parChTrans1D2" presStyleIdx="1" presStyleCnt="2"/>
      <dgm:spPr/>
    </dgm:pt>
    <dgm:pt modelId="{5DC28DDC-E792-436F-BCED-570CA4D6824B}" type="pres">
      <dgm:prSet presAssocID="{8C196AF7-46CB-4E1C-B81E-E7529B6ECD0F}" presName="root2" presStyleCnt="0"/>
      <dgm:spPr/>
    </dgm:pt>
    <dgm:pt modelId="{890732E8-69F9-4AC9-9BE8-A9E350094820}" type="pres">
      <dgm:prSet presAssocID="{8C196AF7-46CB-4E1C-B81E-E7529B6ECD0F}" presName="LevelTwoTextNode" presStyleLbl="node2" presStyleIdx="1" presStyleCnt="2" custScaleX="143226" custScaleY="76548" custLinFactNeighborY="3407">
        <dgm:presLayoutVars>
          <dgm:chPref val="3"/>
        </dgm:presLayoutVars>
      </dgm:prSet>
      <dgm:spPr/>
    </dgm:pt>
    <dgm:pt modelId="{F710769B-1B17-4A4E-A2A7-6709EF598523}" type="pres">
      <dgm:prSet presAssocID="{8C196AF7-46CB-4E1C-B81E-E7529B6ECD0F}" presName="level3hierChild" presStyleCnt="0"/>
      <dgm:spPr/>
    </dgm:pt>
  </dgm:ptLst>
  <dgm:cxnLst>
    <dgm:cxn modelId="{B7F81E0C-8B44-40C3-905E-645D3C8F60E2}" type="presOf" srcId="{8C196AF7-46CB-4E1C-B81E-E7529B6ECD0F}" destId="{890732E8-69F9-4AC9-9BE8-A9E350094820}" srcOrd="0" destOrd="0" presId="urn:microsoft.com/office/officeart/2005/8/layout/hierarchy2"/>
    <dgm:cxn modelId="{2B76D732-81DF-49AC-8459-060BC16183B0}" type="presOf" srcId="{F188ED6B-D210-44D6-83CE-3E21014C4CA2}" destId="{948E9C36-8A7E-4157-A87B-114CBE7ED1BA}" srcOrd="0" destOrd="0" presId="urn:microsoft.com/office/officeart/2005/8/layout/hierarchy2"/>
    <dgm:cxn modelId="{F3407E34-5471-45F2-9001-6DC6A6BDAB17}" srcId="{F188ED6B-D210-44D6-83CE-3E21014C4CA2}" destId="{8C196AF7-46CB-4E1C-B81E-E7529B6ECD0F}" srcOrd="1" destOrd="0" parTransId="{B9517855-569D-4645-9ED4-E9A6771064F0}" sibTransId="{9EA86261-BA0B-4D3C-9130-362E28C6F939}"/>
    <dgm:cxn modelId="{35B00E3C-CC57-4029-A081-5F5DB7A5AF5A}" type="presOf" srcId="{91FB9164-9CB5-42F9-9F47-9E7D106C9028}" destId="{027F3E11-5952-4D86-B7A8-E64409F32C4B}" srcOrd="1" destOrd="0" presId="urn:microsoft.com/office/officeart/2005/8/layout/hierarchy2"/>
    <dgm:cxn modelId="{6E28575B-C313-4F10-A5A4-FC8A8C632B02}" type="presOf" srcId="{C2261CD6-6D3B-49D1-90FF-9747849DA9EB}" destId="{69442F19-140E-4E7D-A260-EF6A314AA0F6}" srcOrd="0" destOrd="0" presId="urn:microsoft.com/office/officeart/2005/8/layout/hierarchy2"/>
    <dgm:cxn modelId="{F670F543-D0C5-4BDD-BDA0-4E261D54B41B}" type="presOf" srcId="{91FB9164-9CB5-42F9-9F47-9E7D106C9028}" destId="{C2D7643D-4418-4EAB-976B-8CAE0EB31C1F}" srcOrd="0" destOrd="0" presId="urn:microsoft.com/office/officeart/2005/8/layout/hierarchy2"/>
    <dgm:cxn modelId="{0903F069-F250-4B3D-9E26-1F7055A8E79B}" srcId="{F188ED6B-D210-44D6-83CE-3E21014C4CA2}" destId="{C2261CD6-6D3B-49D1-90FF-9747849DA9EB}" srcOrd="0" destOrd="0" parTransId="{91FB9164-9CB5-42F9-9F47-9E7D106C9028}" sibTransId="{917AFBF7-1783-47A6-978A-4A31377FF913}"/>
    <dgm:cxn modelId="{3F6C1D6A-3215-4B52-99E9-4E5EF1B77D65}" type="presOf" srcId="{93664DF8-D90B-4D90-B409-000B3A73715C}" destId="{BDD23828-AC3F-448F-9B0B-A6B6FFE01AB4}" srcOrd="0" destOrd="0" presId="urn:microsoft.com/office/officeart/2005/8/layout/hierarchy2"/>
    <dgm:cxn modelId="{A541E376-20A9-4D80-82B4-FD847E196EF2}" type="presOf" srcId="{B9517855-569D-4645-9ED4-E9A6771064F0}" destId="{68F48D98-87E8-4580-827A-F73BDC103852}" srcOrd="0" destOrd="0" presId="urn:microsoft.com/office/officeart/2005/8/layout/hierarchy2"/>
    <dgm:cxn modelId="{AE0B95B5-5069-4C94-8EC4-69DA34F6DDB3}" type="presOf" srcId="{B9517855-569D-4645-9ED4-E9A6771064F0}" destId="{60FA2601-9387-4505-BE65-FDBD2C1838C5}" srcOrd="1" destOrd="0" presId="urn:microsoft.com/office/officeart/2005/8/layout/hierarchy2"/>
    <dgm:cxn modelId="{11E44CD7-8576-4BE8-B3E2-4F4A15C5BF74}" srcId="{93664DF8-D90B-4D90-B409-000B3A73715C}" destId="{F188ED6B-D210-44D6-83CE-3E21014C4CA2}" srcOrd="0" destOrd="0" parTransId="{483AB95E-29A9-430E-82FC-D538463A1852}" sibTransId="{0C30B7D0-6155-497D-9010-21FEAB2ABB88}"/>
    <dgm:cxn modelId="{0054832F-758D-4543-AD5A-A143AF8EE44E}" type="presParOf" srcId="{BDD23828-AC3F-448F-9B0B-A6B6FFE01AB4}" destId="{5CD9160B-A7B5-4604-A057-B81461B18BFA}" srcOrd="0" destOrd="0" presId="urn:microsoft.com/office/officeart/2005/8/layout/hierarchy2"/>
    <dgm:cxn modelId="{F206D4E6-FE30-4237-A5B6-21A27C06B3F2}" type="presParOf" srcId="{5CD9160B-A7B5-4604-A057-B81461B18BFA}" destId="{948E9C36-8A7E-4157-A87B-114CBE7ED1BA}" srcOrd="0" destOrd="0" presId="urn:microsoft.com/office/officeart/2005/8/layout/hierarchy2"/>
    <dgm:cxn modelId="{446DD7FC-7C22-42B3-AA7D-4A01481D952E}" type="presParOf" srcId="{5CD9160B-A7B5-4604-A057-B81461B18BFA}" destId="{F36AA7A6-C84B-4272-941D-82B039AB3864}" srcOrd="1" destOrd="0" presId="urn:microsoft.com/office/officeart/2005/8/layout/hierarchy2"/>
    <dgm:cxn modelId="{5BCB88C8-7061-4A05-B12D-10418E754B66}" type="presParOf" srcId="{F36AA7A6-C84B-4272-941D-82B039AB3864}" destId="{C2D7643D-4418-4EAB-976B-8CAE0EB31C1F}" srcOrd="0" destOrd="0" presId="urn:microsoft.com/office/officeart/2005/8/layout/hierarchy2"/>
    <dgm:cxn modelId="{FF2CAC8C-094E-4BB9-9F79-799BAA8FC802}" type="presParOf" srcId="{C2D7643D-4418-4EAB-976B-8CAE0EB31C1F}" destId="{027F3E11-5952-4D86-B7A8-E64409F32C4B}" srcOrd="0" destOrd="0" presId="urn:microsoft.com/office/officeart/2005/8/layout/hierarchy2"/>
    <dgm:cxn modelId="{619C1209-31FB-454C-909C-124179477180}" type="presParOf" srcId="{F36AA7A6-C84B-4272-941D-82B039AB3864}" destId="{E78C7688-354F-4DAA-8748-83556614DA89}" srcOrd="1" destOrd="0" presId="urn:microsoft.com/office/officeart/2005/8/layout/hierarchy2"/>
    <dgm:cxn modelId="{4743121F-56AB-46D3-9E3F-73A8A5214FA3}" type="presParOf" srcId="{E78C7688-354F-4DAA-8748-83556614DA89}" destId="{69442F19-140E-4E7D-A260-EF6A314AA0F6}" srcOrd="0" destOrd="0" presId="urn:microsoft.com/office/officeart/2005/8/layout/hierarchy2"/>
    <dgm:cxn modelId="{AB6DBC31-DD15-49E4-86D7-4DFBBB1ABEF0}" type="presParOf" srcId="{E78C7688-354F-4DAA-8748-83556614DA89}" destId="{A38E4F20-F26E-44D4-8FA8-CBD91CFB0929}" srcOrd="1" destOrd="0" presId="urn:microsoft.com/office/officeart/2005/8/layout/hierarchy2"/>
    <dgm:cxn modelId="{6AE543EE-A8E3-44E4-9A9C-2C32F7A2AE7C}" type="presParOf" srcId="{F36AA7A6-C84B-4272-941D-82B039AB3864}" destId="{68F48D98-87E8-4580-827A-F73BDC103852}" srcOrd="2" destOrd="0" presId="urn:microsoft.com/office/officeart/2005/8/layout/hierarchy2"/>
    <dgm:cxn modelId="{36EBDCCE-2D30-463D-B7CA-73FCE58B106E}" type="presParOf" srcId="{68F48D98-87E8-4580-827A-F73BDC103852}" destId="{60FA2601-9387-4505-BE65-FDBD2C1838C5}" srcOrd="0" destOrd="0" presId="urn:microsoft.com/office/officeart/2005/8/layout/hierarchy2"/>
    <dgm:cxn modelId="{C695FC32-B768-4031-A3D0-90A48B274385}" type="presParOf" srcId="{F36AA7A6-C84B-4272-941D-82B039AB3864}" destId="{5DC28DDC-E792-436F-BCED-570CA4D6824B}" srcOrd="3" destOrd="0" presId="urn:microsoft.com/office/officeart/2005/8/layout/hierarchy2"/>
    <dgm:cxn modelId="{4E83109E-17C6-4ACF-AAAC-90EBA7567553}" type="presParOf" srcId="{5DC28DDC-E792-436F-BCED-570CA4D6824B}" destId="{890732E8-69F9-4AC9-9BE8-A9E350094820}" srcOrd="0" destOrd="0" presId="urn:microsoft.com/office/officeart/2005/8/layout/hierarchy2"/>
    <dgm:cxn modelId="{77FF1FF5-226E-4D7F-BD2E-7BC66F072422}" type="presParOf" srcId="{5DC28DDC-E792-436F-BCED-570CA4D6824B}" destId="{F710769B-1B17-4A4E-A2A7-6709EF5985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64DF8-D90B-4D90-B409-000B3A73715C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88ED6B-D210-44D6-83CE-3E21014C4CA2}">
      <dgm:prSet phldrT="[Texte]" custT="1"/>
      <dgm:spPr/>
      <dgm:t>
        <a:bodyPr/>
        <a:lstStyle/>
        <a:p>
          <a:r>
            <a:rPr lang="fr-FR" sz="3200" b="1" u="none" dirty="0">
              <a:latin typeface="Bell MT" panose="02020503060305020303" pitchFamily="18" charset="0"/>
            </a:rPr>
            <a:t>Bac du planteur</a:t>
          </a:r>
        </a:p>
        <a:p>
          <a:r>
            <a:rPr lang="fr-FR" sz="3200" b="1" u="none" dirty="0">
              <a:latin typeface="Bell MT" panose="02020503060305020303" pitchFamily="18" charset="0"/>
            </a:rPr>
            <a:t>(DESIGN)</a:t>
          </a:r>
        </a:p>
      </dgm:t>
    </dgm:pt>
    <dgm:pt modelId="{483AB95E-29A9-430E-82FC-D538463A1852}" type="parTrans" cxnId="{11E44CD7-8576-4BE8-B3E2-4F4A15C5BF74}">
      <dgm:prSet/>
      <dgm:spPr/>
      <dgm:t>
        <a:bodyPr/>
        <a:lstStyle/>
        <a:p>
          <a:endParaRPr lang="fr-FR"/>
        </a:p>
      </dgm:t>
    </dgm:pt>
    <dgm:pt modelId="{0C30B7D0-6155-497D-9010-21FEAB2ABB88}" type="sibTrans" cxnId="{11E44CD7-8576-4BE8-B3E2-4F4A15C5BF74}">
      <dgm:prSet/>
      <dgm:spPr/>
      <dgm:t>
        <a:bodyPr/>
        <a:lstStyle/>
        <a:p>
          <a:endParaRPr lang="fr-FR"/>
        </a:p>
      </dgm:t>
    </dgm:pt>
    <dgm:pt modelId="{BDD23828-AC3F-448F-9B0B-A6B6FFE01AB4}" type="pres">
      <dgm:prSet presAssocID="{93664DF8-D90B-4D90-B409-000B3A7371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D9160B-A7B5-4604-A057-B81461B18BFA}" type="pres">
      <dgm:prSet presAssocID="{F188ED6B-D210-44D6-83CE-3E21014C4CA2}" presName="root1" presStyleCnt="0"/>
      <dgm:spPr/>
    </dgm:pt>
    <dgm:pt modelId="{948E9C36-8A7E-4157-A87B-114CBE7ED1BA}" type="pres">
      <dgm:prSet presAssocID="{F188ED6B-D210-44D6-83CE-3E21014C4CA2}" presName="LevelOneTextNode" presStyleLbl="node0" presStyleIdx="0" presStyleCnt="1" custScaleX="150184" custLinFactNeighborX="-25439" custLinFactNeighborY="1815">
        <dgm:presLayoutVars>
          <dgm:chPref val="3"/>
        </dgm:presLayoutVars>
      </dgm:prSet>
      <dgm:spPr/>
    </dgm:pt>
    <dgm:pt modelId="{F36AA7A6-C84B-4272-941D-82B039AB3864}" type="pres">
      <dgm:prSet presAssocID="{F188ED6B-D210-44D6-83CE-3E21014C4CA2}" presName="level2hierChild" presStyleCnt="0"/>
      <dgm:spPr/>
    </dgm:pt>
  </dgm:ptLst>
  <dgm:cxnLst>
    <dgm:cxn modelId="{2B76D732-81DF-49AC-8459-060BC16183B0}" type="presOf" srcId="{F188ED6B-D210-44D6-83CE-3E21014C4CA2}" destId="{948E9C36-8A7E-4157-A87B-114CBE7ED1BA}" srcOrd="0" destOrd="0" presId="urn:microsoft.com/office/officeart/2005/8/layout/hierarchy2"/>
    <dgm:cxn modelId="{3F6C1D6A-3215-4B52-99E9-4E5EF1B77D65}" type="presOf" srcId="{93664DF8-D90B-4D90-B409-000B3A73715C}" destId="{BDD23828-AC3F-448F-9B0B-A6B6FFE01AB4}" srcOrd="0" destOrd="0" presId="urn:microsoft.com/office/officeart/2005/8/layout/hierarchy2"/>
    <dgm:cxn modelId="{11E44CD7-8576-4BE8-B3E2-4F4A15C5BF74}" srcId="{93664DF8-D90B-4D90-B409-000B3A73715C}" destId="{F188ED6B-D210-44D6-83CE-3E21014C4CA2}" srcOrd="0" destOrd="0" parTransId="{483AB95E-29A9-430E-82FC-D538463A1852}" sibTransId="{0C30B7D0-6155-497D-9010-21FEAB2ABB88}"/>
    <dgm:cxn modelId="{0054832F-758D-4543-AD5A-A143AF8EE44E}" type="presParOf" srcId="{BDD23828-AC3F-448F-9B0B-A6B6FFE01AB4}" destId="{5CD9160B-A7B5-4604-A057-B81461B18BFA}" srcOrd="0" destOrd="0" presId="urn:microsoft.com/office/officeart/2005/8/layout/hierarchy2"/>
    <dgm:cxn modelId="{F206D4E6-FE30-4237-A5B6-21A27C06B3F2}" type="presParOf" srcId="{5CD9160B-A7B5-4604-A057-B81461B18BFA}" destId="{948E9C36-8A7E-4157-A87B-114CBE7ED1BA}" srcOrd="0" destOrd="0" presId="urn:microsoft.com/office/officeart/2005/8/layout/hierarchy2"/>
    <dgm:cxn modelId="{446DD7FC-7C22-42B3-AA7D-4A01481D952E}" type="presParOf" srcId="{5CD9160B-A7B5-4604-A057-B81461B18BFA}" destId="{F36AA7A6-C84B-4272-941D-82B039AB38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135F64-7DFC-45F9-A9D8-7787EEF91C4D}" type="doc">
      <dgm:prSet loTypeId="urn:microsoft.com/office/officeart/2018/2/layout/IconVerticalSolidList" loCatId="icon" qsTypeId="urn:microsoft.com/office/officeart/2005/8/quickstyle/simple5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2A36960-4961-499A-9B7E-BE7279EFC68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Contrôle la santé des plantes en mesurant l’humidité de la terre.</a:t>
          </a:r>
          <a:endParaRPr lang="en-US" dirty="0"/>
        </a:p>
      </dgm:t>
    </dgm:pt>
    <dgm:pt modelId="{12D7CF09-16A9-40A7-B906-F05C9F1E9C53}" type="parTrans" cxnId="{1FFA37D5-5A66-4B51-9C10-1097715988BC}">
      <dgm:prSet/>
      <dgm:spPr/>
      <dgm:t>
        <a:bodyPr/>
        <a:lstStyle/>
        <a:p>
          <a:endParaRPr lang="en-US"/>
        </a:p>
      </dgm:t>
    </dgm:pt>
    <dgm:pt modelId="{AE1EC3F6-9E4E-4AF2-9146-214FDA68E91D}" type="sibTrans" cxnId="{1FFA37D5-5A66-4B51-9C10-1097715988BC}">
      <dgm:prSet/>
      <dgm:spPr/>
      <dgm:t>
        <a:bodyPr/>
        <a:lstStyle/>
        <a:p>
          <a:endParaRPr lang="en-US"/>
        </a:p>
      </dgm:t>
    </dgm:pt>
    <dgm:pt modelId="{B51F0A08-24D8-452A-8289-4887A24E75E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Un système d’arrosage automatique.</a:t>
          </a:r>
          <a:endParaRPr lang="en-US"/>
        </a:p>
      </dgm:t>
    </dgm:pt>
    <dgm:pt modelId="{04CF3296-1D3E-4CD1-973F-CB148921C774}" type="parTrans" cxnId="{3A1EA406-7F47-4F09-BE0F-D01C37AC877A}">
      <dgm:prSet/>
      <dgm:spPr/>
      <dgm:t>
        <a:bodyPr/>
        <a:lstStyle/>
        <a:p>
          <a:endParaRPr lang="en-US"/>
        </a:p>
      </dgm:t>
    </dgm:pt>
    <dgm:pt modelId="{46C55512-8639-4E8B-810F-62E04DB5A85B}" type="sibTrans" cxnId="{3A1EA406-7F47-4F09-BE0F-D01C37AC877A}">
      <dgm:prSet/>
      <dgm:spPr/>
      <dgm:t>
        <a:bodyPr/>
        <a:lstStyle/>
        <a:p>
          <a:endParaRPr lang="en-US"/>
        </a:p>
      </dgm:t>
    </dgm:pt>
    <dgm:pt modelId="{BFDAD5CD-E6FD-4FEC-8535-21B1F435409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Avec un réservoir pouvant tenir jusqu’à 8 semaines pour une plante qui consomme moins d’eau.</a:t>
          </a:r>
          <a:endParaRPr lang="en-US"/>
        </a:p>
      </dgm:t>
    </dgm:pt>
    <dgm:pt modelId="{750B2612-7144-40EF-B266-4A2836F63AE2}" type="parTrans" cxnId="{F4FE91E9-B309-4238-B567-9C8C9F32241F}">
      <dgm:prSet/>
      <dgm:spPr/>
      <dgm:t>
        <a:bodyPr/>
        <a:lstStyle/>
        <a:p>
          <a:endParaRPr lang="en-US"/>
        </a:p>
      </dgm:t>
    </dgm:pt>
    <dgm:pt modelId="{4D7B45E6-43E1-42A9-9F7D-5502C7E6E679}" type="sibTrans" cxnId="{F4FE91E9-B309-4238-B567-9C8C9F32241F}">
      <dgm:prSet/>
      <dgm:spPr/>
      <dgm:t>
        <a:bodyPr/>
        <a:lstStyle/>
        <a:p>
          <a:endParaRPr lang="en-US"/>
        </a:p>
      </dgm:t>
    </dgm:pt>
    <dgm:pt modelId="{4FA21333-D0C4-432A-B3B4-E1C62DD7F5B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Grande traille (100x40x32 cm) et assez lourd (84.6 kg) Empêchant le vol.</a:t>
          </a:r>
          <a:endParaRPr lang="en-US" dirty="0"/>
        </a:p>
      </dgm:t>
    </dgm:pt>
    <dgm:pt modelId="{CF08E976-48F6-452A-8D97-E3E6D4D3F129}" type="parTrans" cxnId="{47F251A6-151E-4DE0-84E4-C347A6994CA9}">
      <dgm:prSet/>
      <dgm:spPr/>
      <dgm:t>
        <a:bodyPr/>
        <a:lstStyle/>
        <a:p>
          <a:endParaRPr lang="en-US"/>
        </a:p>
      </dgm:t>
    </dgm:pt>
    <dgm:pt modelId="{AC68E117-38CD-4FFF-8D46-E472A43E102E}" type="sibTrans" cxnId="{47F251A6-151E-4DE0-84E4-C347A6994CA9}">
      <dgm:prSet/>
      <dgm:spPr/>
      <dgm:t>
        <a:bodyPr/>
        <a:lstStyle/>
        <a:p>
          <a:endParaRPr lang="en-US"/>
        </a:p>
      </dgm:t>
    </dgm:pt>
    <dgm:pt modelId="{4BE049AC-2603-4584-A39B-5B7504717F9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Un Design Beau et Simple !</a:t>
          </a:r>
          <a:endParaRPr lang="en-US"/>
        </a:p>
      </dgm:t>
    </dgm:pt>
    <dgm:pt modelId="{AB50E0BD-DEBC-4F60-BA41-9F60E40713AA}" type="parTrans" cxnId="{D97AC086-F275-40C6-9961-8015F419C840}">
      <dgm:prSet/>
      <dgm:spPr/>
      <dgm:t>
        <a:bodyPr/>
        <a:lstStyle/>
        <a:p>
          <a:endParaRPr lang="en-US"/>
        </a:p>
      </dgm:t>
    </dgm:pt>
    <dgm:pt modelId="{F6C4AD91-7F3C-4E11-823C-3566CB9F5040}" type="sibTrans" cxnId="{D97AC086-F275-40C6-9961-8015F419C840}">
      <dgm:prSet/>
      <dgm:spPr/>
      <dgm:t>
        <a:bodyPr/>
        <a:lstStyle/>
        <a:p>
          <a:endParaRPr lang="en-US"/>
        </a:p>
      </dgm:t>
    </dgm:pt>
    <dgm:pt modelId="{ECF0AEF3-9360-4438-9FF1-C531527FDEA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/>
            <a:t>Rapport qualité-prix – 81$</a:t>
          </a:r>
          <a:endParaRPr lang="en-US" dirty="0"/>
        </a:p>
      </dgm:t>
    </dgm:pt>
    <dgm:pt modelId="{D4D28BF2-F4CF-4DB1-A404-CDD0A3881572}" type="parTrans" cxnId="{83310781-F9FC-4AE0-B11D-80B0AEA5F94B}">
      <dgm:prSet/>
      <dgm:spPr/>
      <dgm:t>
        <a:bodyPr/>
        <a:lstStyle/>
        <a:p>
          <a:endParaRPr lang="en-US"/>
        </a:p>
      </dgm:t>
    </dgm:pt>
    <dgm:pt modelId="{ED05A52E-A30A-4FDB-ADC1-4FF3CD839989}" type="sibTrans" cxnId="{83310781-F9FC-4AE0-B11D-80B0AEA5F94B}">
      <dgm:prSet/>
      <dgm:spPr/>
      <dgm:t>
        <a:bodyPr/>
        <a:lstStyle/>
        <a:p>
          <a:endParaRPr lang="en-US"/>
        </a:p>
      </dgm:t>
    </dgm:pt>
    <dgm:pt modelId="{D161182D-1810-4DBE-8C7D-41491A20D2FE}" type="pres">
      <dgm:prSet presAssocID="{6F135F64-7DFC-45F9-A9D8-7787EEF91C4D}" presName="root" presStyleCnt="0">
        <dgm:presLayoutVars>
          <dgm:dir/>
          <dgm:resizeHandles val="exact"/>
        </dgm:presLayoutVars>
      </dgm:prSet>
      <dgm:spPr/>
    </dgm:pt>
    <dgm:pt modelId="{39CF57AA-B963-4E35-8B64-0A89CF554553}" type="pres">
      <dgm:prSet presAssocID="{C2A36960-4961-499A-9B7E-BE7279EFC682}" presName="compNode" presStyleCnt="0"/>
      <dgm:spPr/>
    </dgm:pt>
    <dgm:pt modelId="{3E72CFE9-44FC-41A9-899F-2E502A18D66E}" type="pres">
      <dgm:prSet presAssocID="{C2A36960-4961-499A-9B7E-BE7279EFC682}" presName="bgRect" presStyleLbl="bgShp" presStyleIdx="0" presStyleCnt="6"/>
      <dgm:spPr/>
    </dgm:pt>
    <dgm:pt modelId="{D8C02134-B0E8-440E-B1A5-482D7BFE13FB}" type="pres">
      <dgm:prSet presAssocID="{C2A36960-4961-499A-9B7E-BE7279EFC68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e"/>
        </a:ext>
      </dgm:extLst>
    </dgm:pt>
    <dgm:pt modelId="{AC2F07B0-10F3-4B4F-85C3-874022068828}" type="pres">
      <dgm:prSet presAssocID="{C2A36960-4961-499A-9B7E-BE7279EFC682}" presName="spaceRect" presStyleCnt="0"/>
      <dgm:spPr/>
    </dgm:pt>
    <dgm:pt modelId="{837C2744-26E3-450D-B936-9B4A53F4BA8F}" type="pres">
      <dgm:prSet presAssocID="{C2A36960-4961-499A-9B7E-BE7279EFC682}" presName="parTx" presStyleLbl="revTx" presStyleIdx="0" presStyleCnt="6">
        <dgm:presLayoutVars>
          <dgm:chMax val="0"/>
          <dgm:chPref val="0"/>
        </dgm:presLayoutVars>
      </dgm:prSet>
      <dgm:spPr/>
    </dgm:pt>
    <dgm:pt modelId="{B2078FC2-C8D2-4EA4-943A-BE9305AEBAA6}" type="pres">
      <dgm:prSet presAssocID="{AE1EC3F6-9E4E-4AF2-9146-214FDA68E91D}" presName="sibTrans" presStyleCnt="0"/>
      <dgm:spPr/>
    </dgm:pt>
    <dgm:pt modelId="{B2654621-7218-47E2-8968-5A0DC29AF5B0}" type="pres">
      <dgm:prSet presAssocID="{B51F0A08-24D8-452A-8289-4887A24E75E2}" presName="compNode" presStyleCnt="0"/>
      <dgm:spPr/>
    </dgm:pt>
    <dgm:pt modelId="{BD6CE992-4C54-4DE9-80DD-FEABA9454C95}" type="pres">
      <dgm:prSet presAssocID="{B51F0A08-24D8-452A-8289-4887A24E75E2}" presName="bgRect" presStyleLbl="bgShp" presStyleIdx="1" presStyleCnt="6"/>
      <dgm:spPr/>
    </dgm:pt>
    <dgm:pt modelId="{CCF9D340-1ECE-48C5-AAB4-E8B0144AAA10}" type="pres">
      <dgm:prSet presAssocID="{B51F0A08-24D8-452A-8289-4887A24E75E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s"/>
        </a:ext>
      </dgm:extLst>
    </dgm:pt>
    <dgm:pt modelId="{196B076E-D25F-453E-973C-3BDC5B9571AB}" type="pres">
      <dgm:prSet presAssocID="{B51F0A08-24D8-452A-8289-4887A24E75E2}" presName="spaceRect" presStyleCnt="0"/>
      <dgm:spPr/>
    </dgm:pt>
    <dgm:pt modelId="{E7FCA683-4DCF-4C5A-8121-6F9F280CCC1B}" type="pres">
      <dgm:prSet presAssocID="{B51F0A08-24D8-452A-8289-4887A24E75E2}" presName="parTx" presStyleLbl="revTx" presStyleIdx="1" presStyleCnt="6">
        <dgm:presLayoutVars>
          <dgm:chMax val="0"/>
          <dgm:chPref val="0"/>
        </dgm:presLayoutVars>
      </dgm:prSet>
      <dgm:spPr/>
    </dgm:pt>
    <dgm:pt modelId="{67A30FFD-4249-4777-9CA9-254FDB20C00A}" type="pres">
      <dgm:prSet presAssocID="{46C55512-8639-4E8B-810F-62E04DB5A85B}" presName="sibTrans" presStyleCnt="0"/>
      <dgm:spPr/>
    </dgm:pt>
    <dgm:pt modelId="{80976069-9B01-4D45-9095-12F87137D530}" type="pres">
      <dgm:prSet presAssocID="{BFDAD5CD-E6FD-4FEC-8535-21B1F435409C}" presName="compNode" presStyleCnt="0"/>
      <dgm:spPr/>
    </dgm:pt>
    <dgm:pt modelId="{51C6D394-6770-4825-9C3C-7D490B8D8305}" type="pres">
      <dgm:prSet presAssocID="{BFDAD5CD-E6FD-4FEC-8535-21B1F435409C}" presName="bgRect" presStyleLbl="bgShp" presStyleIdx="2" presStyleCnt="6"/>
      <dgm:spPr/>
    </dgm:pt>
    <dgm:pt modelId="{32A1D80F-F32E-4E58-A51F-4D497EFB5209}" type="pres">
      <dgm:prSet presAssocID="{BFDAD5CD-E6FD-4FEC-8535-21B1F435409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vier"/>
        </a:ext>
      </dgm:extLst>
    </dgm:pt>
    <dgm:pt modelId="{E4A3EB6B-DAF6-4CE7-AD3E-95CC2038847C}" type="pres">
      <dgm:prSet presAssocID="{BFDAD5CD-E6FD-4FEC-8535-21B1F435409C}" presName="spaceRect" presStyleCnt="0"/>
      <dgm:spPr/>
    </dgm:pt>
    <dgm:pt modelId="{928DE3A9-F019-479D-935D-11D2214DCAC9}" type="pres">
      <dgm:prSet presAssocID="{BFDAD5CD-E6FD-4FEC-8535-21B1F435409C}" presName="parTx" presStyleLbl="revTx" presStyleIdx="2" presStyleCnt="6">
        <dgm:presLayoutVars>
          <dgm:chMax val="0"/>
          <dgm:chPref val="0"/>
        </dgm:presLayoutVars>
      </dgm:prSet>
      <dgm:spPr/>
    </dgm:pt>
    <dgm:pt modelId="{0B22839A-EE87-4B01-9D1C-0C5E7412B7F3}" type="pres">
      <dgm:prSet presAssocID="{4D7B45E6-43E1-42A9-9F7D-5502C7E6E679}" presName="sibTrans" presStyleCnt="0"/>
      <dgm:spPr/>
    </dgm:pt>
    <dgm:pt modelId="{A43BA7B9-6E7A-4DFC-9C45-390763F8380C}" type="pres">
      <dgm:prSet presAssocID="{4FA21333-D0C4-432A-B3B4-E1C62DD7F5BC}" presName="compNode" presStyleCnt="0"/>
      <dgm:spPr/>
    </dgm:pt>
    <dgm:pt modelId="{4FC1F831-E75B-4F56-AE7B-DAD39ED1B348}" type="pres">
      <dgm:prSet presAssocID="{4FA21333-D0C4-432A-B3B4-E1C62DD7F5BC}" presName="bgRect" presStyleLbl="bgShp" presStyleIdx="3" presStyleCnt="6"/>
      <dgm:spPr/>
    </dgm:pt>
    <dgm:pt modelId="{FE5EB3E8-DE08-4381-BE4B-4F0AAADDC446}" type="pres">
      <dgm:prSet presAssocID="{4FA21333-D0C4-432A-B3B4-E1C62DD7F5B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aille"/>
        </a:ext>
      </dgm:extLst>
    </dgm:pt>
    <dgm:pt modelId="{FDFAC3E1-A521-41A6-98D5-AD42630A489F}" type="pres">
      <dgm:prSet presAssocID="{4FA21333-D0C4-432A-B3B4-E1C62DD7F5BC}" presName="spaceRect" presStyleCnt="0"/>
      <dgm:spPr/>
    </dgm:pt>
    <dgm:pt modelId="{5345084C-DA63-46FA-B653-23B4938C2FA7}" type="pres">
      <dgm:prSet presAssocID="{4FA21333-D0C4-432A-B3B4-E1C62DD7F5BC}" presName="parTx" presStyleLbl="revTx" presStyleIdx="3" presStyleCnt="6">
        <dgm:presLayoutVars>
          <dgm:chMax val="0"/>
          <dgm:chPref val="0"/>
        </dgm:presLayoutVars>
      </dgm:prSet>
      <dgm:spPr/>
    </dgm:pt>
    <dgm:pt modelId="{6C277059-9A77-4B5B-B2C1-E87BD1775215}" type="pres">
      <dgm:prSet presAssocID="{AC68E117-38CD-4FFF-8D46-E472A43E102E}" presName="sibTrans" presStyleCnt="0"/>
      <dgm:spPr/>
    </dgm:pt>
    <dgm:pt modelId="{27E90DF5-9D1F-4DC3-A4BD-12C2D80E1316}" type="pres">
      <dgm:prSet presAssocID="{4BE049AC-2603-4584-A39B-5B7504717F92}" presName="compNode" presStyleCnt="0"/>
      <dgm:spPr/>
    </dgm:pt>
    <dgm:pt modelId="{59E4EB5C-0147-4545-B180-B312A8FDF0A7}" type="pres">
      <dgm:prSet presAssocID="{4BE049AC-2603-4584-A39B-5B7504717F92}" presName="bgRect" presStyleLbl="bgShp" presStyleIdx="4" presStyleCnt="6"/>
      <dgm:spPr/>
    </dgm:pt>
    <dgm:pt modelId="{25CEFCCE-38FA-4523-BC2C-2478B401C16E}" type="pres">
      <dgm:prSet presAssocID="{4BE049AC-2603-4584-A39B-5B7504717F9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dding Cake"/>
        </a:ext>
      </dgm:extLst>
    </dgm:pt>
    <dgm:pt modelId="{66260315-CD19-469D-8EA1-79F4465ABFFD}" type="pres">
      <dgm:prSet presAssocID="{4BE049AC-2603-4584-A39B-5B7504717F92}" presName="spaceRect" presStyleCnt="0"/>
      <dgm:spPr/>
    </dgm:pt>
    <dgm:pt modelId="{F86F4110-C592-43F9-B8D5-8373A5FDC0E8}" type="pres">
      <dgm:prSet presAssocID="{4BE049AC-2603-4584-A39B-5B7504717F92}" presName="parTx" presStyleLbl="revTx" presStyleIdx="4" presStyleCnt="6">
        <dgm:presLayoutVars>
          <dgm:chMax val="0"/>
          <dgm:chPref val="0"/>
        </dgm:presLayoutVars>
      </dgm:prSet>
      <dgm:spPr/>
    </dgm:pt>
    <dgm:pt modelId="{5137032B-A1FB-42EB-A9CA-4A59ACF485BB}" type="pres">
      <dgm:prSet presAssocID="{F6C4AD91-7F3C-4E11-823C-3566CB9F5040}" presName="sibTrans" presStyleCnt="0"/>
      <dgm:spPr/>
    </dgm:pt>
    <dgm:pt modelId="{46A74BEF-A849-4E74-96C8-23AFCF644714}" type="pres">
      <dgm:prSet presAssocID="{ECF0AEF3-9360-4438-9FF1-C531527FDEA7}" presName="compNode" presStyleCnt="0"/>
      <dgm:spPr/>
    </dgm:pt>
    <dgm:pt modelId="{AEF565C5-39D6-46CB-A825-9BFE3800667A}" type="pres">
      <dgm:prSet presAssocID="{ECF0AEF3-9360-4438-9FF1-C531527FDEA7}" presName="bgRect" presStyleLbl="bgShp" presStyleIdx="5" presStyleCnt="6"/>
      <dgm:spPr/>
    </dgm:pt>
    <dgm:pt modelId="{FF0877E1-BE87-4305-BE17-E63B7E478041}" type="pres">
      <dgm:prSet presAssocID="{ECF0AEF3-9360-4438-9FF1-C531527FDEA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BFE41DB2-220A-4EBF-B188-4A4713CE5D92}" type="pres">
      <dgm:prSet presAssocID="{ECF0AEF3-9360-4438-9FF1-C531527FDEA7}" presName="spaceRect" presStyleCnt="0"/>
      <dgm:spPr/>
    </dgm:pt>
    <dgm:pt modelId="{0C576B44-160B-4B36-8AF7-B7EC230A623F}" type="pres">
      <dgm:prSet presAssocID="{ECF0AEF3-9360-4438-9FF1-C531527FDEA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0C62F00-D655-426A-AD91-23EC6039E354}" type="presOf" srcId="{4FA21333-D0C4-432A-B3B4-E1C62DD7F5BC}" destId="{5345084C-DA63-46FA-B653-23B4938C2FA7}" srcOrd="0" destOrd="0" presId="urn:microsoft.com/office/officeart/2018/2/layout/IconVerticalSolidList"/>
    <dgm:cxn modelId="{3A1EA406-7F47-4F09-BE0F-D01C37AC877A}" srcId="{6F135F64-7DFC-45F9-A9D8-7787EEF91C4D}" destId="{B51F0A08-24D8-452A-8289-4887A24E75E2}" srcOrd="1" destOrd="0" parTransId="{04CF3296-1D3E-4CD1-973F-CB148921C774}" sibTransId="{46C55512-8639-4E8B-810F-62E04DB5A85B}"/>
    <dgm:cxn modelId="{F0C4C21F-F400-4C66-B024-A3D3ED2806F4}" type="presOf" srcId="{B51F0A08-24D8-452A-8289-4887A24E75E2}" destId="{E7FCA683-4DCF-4C5A-8121-6F9F280CCC1B}" srcOrd="0" destOrd="0" presId="urn:microsoft.com/office/officeart/2018/2/layout/IconVerticalSolidList"/>
    <dgm:cxn modelId="{1A8A5320-3276-4AE9-8E78-0BC32A6B1F2C}" type="presOf" srcId="{ECF0AEF3-9360-4438-9FF1-C531527FDEA7}" destId="{0C576B44-160B-4B36-8AF7-B7EC230A623F}" srcOrd="0" destOrd="0" presId="urn:microsoft.com/office/officeart/2018/2/layout/IconVerticalSolidList"/>
    <dgm:cxn modelId="{1338ED3C-3EA7-41E5-82EE-F12E19B0457F}" type="presOf" srcId="{BFDAD5CD-E6FD-4FEC-8535-21B1F435409C}" destId="{928DE3A9-F019-479D-935D-11D2214DCAC9}" srcOrd="0" destOrd="0" presId="urn:microsoft.com/office/officeart/2018/2/layout/IconVerticalSolidList"/>
    <dgm:cxn modelId="{38ED6B6D-19DF-449B-BEB2-80B3CFD5C8B1}" type="presOf" srcId="{6F135F64-7DFC-45F9-A9D8-7787EEF91C4D}" destId="{D161182D-1810-4DBE-8C7D-41491A20D2FE}" srcOrd="0" destOrd="0" presId="urn:microsoft.com/office/officeart/2018/2/layout/IconVerticalSolidList"/>
    <dgm:cxn modelId="{3E413979-3CE8-45D8-B55D-B6C465172897}" type="presOf" srcId="{4BE049AC-2603-4584-A39B-5B7504717F92}" destId="{F86F4110-C592-43F9-B8D5-8373A5FDC0E8}" srcOrd="0" destOrd="0" presId="urn:microsoft.com/office/officeart/2018/2/layout/IconVerticalSolidList"/>
    <dgm:cxn modelId="{83310781-F9FC-4AE0-B11D-80B0AEA5F94B}" srcId="{6F135F64-7DFC-45F9-A9D8-7787EEF91C4D}" destId="{ECF0AEF3-9360-4438-9FF1-C531527FDEA7}" srcOrd="5" destOrd="0" parTransId="{D4D28BF2-F4CF-4DB1-A404-CDD0A3881572}" sibTransId="{ED05A52E-A30A-4FDB-ADC1-4FF3CD839989}"/>
    <dgm:cxn modelId="{D97AC086-F275-40C6-9961-8015F419C840}" srcId="{6F135F64-7DFC-45F9-A9D8-7787EEF91C4D}" destId="{4BE049AC-2603-4584-A39B-5B7504717F92}" srcOrd="4" destOrd="0" parTransId="{AB50E0BD-DEBC-4F60-BA41-9F60E40713AA}" sibTransId="{F6C4AD91-7F3C-4E11-823C-3566CB9F5040}"/>
    <dgm:cxn modelId="{31D9D199-6D3E-4DAE-999F-83173187C906}" type="presOf" srcId="{C2A36960-4961-499A-9B7E-BE7279EFC682}" destId="{837C2744-26E3-450D-B936-9B4A53F4BA8F}" srcOrd="0" destOrd="0" presId="urn:microsoft.com/office/officeart/2018/2/layout/IconVerticalSolidList"/>
    <dgm:cxn modelId="{47F251A6-151E-4DE0-84E4-C347A6994CA9}" srcId="{6F135F64-7DFC-45F9-A9D8-7787EEF91C4D}" destId="{4FA21333-D0C4-432A-B3B4-E1C62DD7F5BC}" srcOrd="3" destOrd="0" parTransId="{CF08E976-48F6-452A-8D97-E3E6D4D3F129}" sibTransId="{AC68E117-38CD-4FFF-8D46-E472A43E102E}"/>
    <dgm:cxn modelId="{1FFA37D5-5A66-4B51-9C10-1097715988BC}" srcId="{6F135F64-7DFC-45F9-A9D8-7787EEF91C4D}" destId="{C2A36960-4961-499A-9B7E-BE7279EFC682}" srcOrd="0" destOrd="0" parTransId="{12D7CF09-16A9-40A7-B906-F05C9F1E9C53}" sibTransId="{AE1EC3F6-9E4E-4AF2-9146-214FDA68E91D}"/>
    <dgm:cxn modelId="{F4FE91E9-B309-4238-B567-9C8C9F32241F}" srcId="{6F135F64-7DFC-45F9-A9D8-7787EEF91C4D}" destId="{BFDAD5CD-E6FD-4FEC-8535-21B1F435409C}" srcOrd="2" destOrd="0" parTransId="{750B2612-7144-40EF-B266-4A2836F63AE2}" sibTransId="{4D7B45E6-43E1-42A9-9F7D-5502C7E6E679}"/>
    <dgm:cxn modelId="{1CD6FE30-5762-4F8C-9596-9936E240B3AD}" type="presParOf" srcId="{D161182D-1810-4DBE-8C7D-41491A20D2FE}" destId="{39CF57AA-B963-4E35-8B64-0A89CF554553}" srcOrd="0" destOrd="0" presId="urn:microsoft.com/office/officeart/2018/2/layout/IconVerticalSolidList"/>
    <dgm:cxn modelId="{68423312-CD37-4680-B1D7-5E517DAE3303}" type="presParOf" srcId="{39CF57AA-B963-4E35-8B64-0A89CF554553}" destId="{3E72CFE9-44FC-41A9-899F-2E502A18D66E}" srcOrd="0" destOrd="0" presId="urn:microsoft.com/office/officeart/2018/2/layout/IconVerticalSolidList"/>
    <dgm:cxn modelId="{6C761443-500A-46AA-B309-0BD83C153308}" type="presParOf" srcId="{39CF57AA-B963-4E35-8B64-0A89CF554553}" destId="{D8C02134-B0E8-440E-B1A5-482D7BFE13FB}" srcOrd="1" destOrd="0" presId="urn:microsoft.com/office/officeart/2018/2/layout/IconVerticalSolidList"/>
    <dgm:cxn modelId="{FFA10F87-3092-4EF7-9CE5-F6EBC13E80E4}" type="presParOf" srcId="{39CF57AA-B963-4E35-8B64-0A89CF554553}" destId="{AC2F07B0-10F3-4B4F-85C3-874022068828}" srcOrd="2" destOrd="0" presId="urn:microsoft.com/office/officeart/2018/2/layout/IconVerticalSolidList"/>
    <dgm:cxn modelId="{6D9F4D1F-A3C3-4F71-B28F-CECC7C3A3D38}" type="presParOf" srcId="{39CF57AA-B963-4E35-8B64-0A89CF554553}" destId="{837C2744-26E3-450D-B936-9B4A53F4BA8F}" srcOrd="3" destOrd="0" presId="urn:microsoft.com/office/officeart/2018/2/layout/IconVerticalSolidList"/>
    <dgm:cxn modelId="{09C60E9A-7906-404B-82A6-325C6911D072}" type="presParOf" srcId="{D161182D-1810-4DBE-8C7D-41491A20D2FE}" destId="{B2078FC2-C8D2-4EA4-943A-BE9305AEBAA6}" srcOrd="1" destOrd="0" presId="urn:microsoft.com/office/officeart/2018/2/layout/IconVerticalSolidList"/>
    <dgm:cxn modelId="{D416BF89-C0E0-4126-8733-D6FC93B38F19}" type="presParOf" srcId="{D161182D-1810-4DBE-8C7D-41491A20D2FE}" destId="{B2654621-7218-47E2-8968-5A0DC29AF5B0}" srcOrd="2" destOrd="0" presId="urn:microsoft.com/office/officeart/2018/2/layout/IconVerticalSolidList"/>
    <dgm:cxn modelId="{6CF63D74-9607-479E-BABE-309208AC9534}" type="presParOf" srcId="{B2654621-7218-47E2-8968-5A0DC29AF5B0}" destId="{BD6CE992-4C54-4DE9-80DD-FEABA9454C95}" srcOrd="0" destOrd="0" presId="urn:microsoft.com/office/officeart/2018/2/layout/IconVerticalSolidList"/>
    <dgm:cxn modelId="{EE56D1F6-7D98-4394-B579-1A4223DBBE9E}" type="presParOf" srcId="{B2654621-7218-47E2-8968-5A0DC29AF5B0}" destId="{CCF9D340-1ECE-48C5-AAB4-E8B0144AAA10}" srcOrd="1" destOrd="0" presId="urn:microsoft.com/office/officeart/2018/2/layout/IconVerticalSolidList"/>
    <dgm:cxn modelId="{50A5B448-D968-482F-A58C-76EA031E66B0}" type="presParOf" srcId="{B2654621-7218-47E2-8968-5A0DC29AF5B0}" destId="{196B076E-D25F-453E-973C-3BDC5B9571AB}" srcOrd="2" destOrd="0" presId="urn:microsoft.com/office/officeart/2018/2/layout/IconVerticalSolidList"/>
    <dgm:cxn modelId="{707740A6-495A-4D20-B989-64527DFF9E0F}" type="presParOf" srcId="{B2654621-7218-47E2-8968-5A0DC29AF5B0}" destId="{E7FCA683-4DCF-4C5A-8121-6F9F280CCC1B}" srcOrd="3" destOrd="0" presId="urn:microsoft.com/office/officeart/2018/2/layout/IconVerticalSolidList"/>
    <dgm:cxn modelId="{7C8C7343-3355-4FD6-9AC1-77BD6215C08A}" type="presParOf" srcId="{D161182D-1810-4DBE-8C7D-41491A20D2FE}" destId="{67A30FFD-4249-4777-9CA9-254FDB20C00A}" srcOrd="3" destOrd="0" presId="urn:microsoft.com/office/officeart/2018/2/layout/IconVerticalSolidList"/>
    <dgm:cxn modelId="{E462B9D9-7A0C-4641-917A-4549AF08B0C5}" type="presParOf" srcId="{D161182D-1810-4DBE-8C7D-41491A20D2FE}" destId="{80976069-9B01-4D45-9095-12F87137D530}" srcOrd="4" destOrd="0" presId="urn:microsoft.com/office/officeart/2018/2/layout/IconVerticalSolidList"/>
    <dgm:cxn modelId="{4E4FCC45-AF9D-4D08-9937-3B850A5A4E0C}" type="presParOf" srcId="{80976069-9B01-4D45-9095-12F87137D530}" destId="{51C6D394-6770-4825-9C3C-7D490B8D8305}" srcOrd="0" destOrd="0" presId="urn:microsoft.com/office/officeart/2018/2/layout/IconVerticalSolidList"/>
    <dgm:cxn modelId="{01562BC9-6FA7-4183-A560-24520EED0580}" type="presParOf" srcId="{80976069-9B01-4D45-9095-12F87137D530}" destId="{32A1D80F-F32E-4E58-A51F-4D497EFB5209}" srcOrd="1" destOrd="0" presId="urn:microsoft.com/office/officeart/2018/2/layout/IconVerticalSolidList"/>
    <dgm:cxn modelId="{7245BF2A-4534-4308-A0C0-6693A2E9E9D7}" type="presParOf" srcId="{80976069-9B01-4D45-9095-12F87137D530}" destId="{E4A3EB6B-DAF6-4CE7-AD3E-95CC2038847C}" srcOrd="2" destOrd="0" presId="urn:microsoft.com/office/officeart/2018/2/layout/IconVerticalSolidList"/>
    <dgm:cxn modelId="{056BD8B7-38F3-4FC1-911D-D0CB47A1BB03}" type="presParOf" srcId="{80976069-9B01-4D45-9095-12F87137D530}" destId="{928DE3A9-F019-479D-935D-11D2214DCAC9}" srcOrd="3" destOrd="0" presId="urn:microsoft.com/office/officeart/2018/2/layout/IconVerticalSolidList"/>
    <dgm:cxn modelId="{56965936-FA53-4E83-91ED-9E020509D096}" type="presParOf" srcId="{D161182D-1810-4DBE-8C7D-41491A20D2FE}" destId="{0B22839A-EE87-4B01-9D1C-0C5E7412B7F3}" srcOrd="5" destOrd="0" presId="urn:microsoft.com/office/officeart/2018/2/layout/IconVerticalSolidList"/>
    <dgm:cxn modelId="{417673DC-474D-4D20-9603-F28E945393A0}" type="presParOf" srcId="{D161182D-1810-4DBE-8C7D-41491A20D2FE}" destId="{A43BA7B9-6E7A-4DFC-9C45-390763F8380C}" srcOrd="6" destOrd="0" presId="urn:microsoft.com/office/officeart/2018/2/layout/IconVerticalSolidList"/>
    <dgm:cxn modelId="{5CE00785-A8F5-4999-B062-F1C5FBE6A368}" type="presParOf" srcId="{A43BA7B9-6E7A-4DFC-9C45-390763F8380C}" destId="{4FC1F831-E75B-4F56-AE7B-DAD39ED1B348}" srcOrd="0" destOrd="0" presId="urn:microsoft.com/office/officeart/2018/2/layout/IconVerticalSolidList"/>
    <dgm:cxn modelId="{B0181917-D3E6-4CE7-B66B-34EE644934E8}" type="presParOf" srcId="{A43BA7B9-6E7A-4DFC-9C45-390763F8380C}" destId="{FE5EB3E8-DE08-4381-BE4B-4F0AAADDC446}" srcOrd="1" destOrd="0" presId="urn:microsoft.com/office/officeart/2018/2/layout/IconVerticalSolidList"/>
    <dgm:cxn modelId="{B69E6A56-CF27-4FB5-97CA-72FBD20A9DD5}" type="presParOf" srcId="{A43BA7B9-6E7A-4DFC-9C45-390763F8380C}" destId="{FDFAC3E1-A521-41A6-98D5-AD42630A489F}" srcOrd="2" destOrd="0" presId="urn:microsoft.com/office/officeart/2018/2/layout/IconVerticalSolidList"/>
    <dgm:cxn modelId="{55E73AD9-A33E-405E-8D96-4A8EBE097DB5}" type="presParOf" srcId="{A43BA7B9-6E7A-4DFC-9C45-390763F8380C}" destId="{5345084C-DA63-46FA-B653-23B4938C2FA7}" srcOrd="3" destOrd="0" presId="urn:microsoft.com/office/officeart/2018/2/layout/IconVerticalSolidList"/>
    <dgm:cxn modelId="{13767669-9D5E-4BDE-A4F0-F5F6B64B370D}" type="presParOf" srcId="{D161182D-1810-4DBE-8C7D-41491A20D2FE}" destId="{6C277059-9A77-4B5B-B2C1-E87BD1775215}" srcOrd="7" destOrd="0" presId="urn:microsoft.com/office/officeart/2018/2/layout/IconVerticalSolidList"/>
    <dgm:cxn modelId="{0ADB7224-C385-4519-9560-1AE707EB966A}" type="presParOf" srcId="{D161182D-1810-4DBE-8C7D-41491A20D2FE}" destId="{27E90DF5-9D1F-4DC3-A4BD-12C2D80E1316}" srcOrd="8" destOrd="0" presId="urn:microsoft.com/office/officeart/2018/2/layout/IconVerticalSolidList"/>
    <dgm:cxn modelId="{0A6EDE4F-34E8-4362-8C16-2ADBC6A8464E}" type="presParOf" srcId="{27E90DF5-9D1F-4DC3-A4BD-12C2D80E1316}" destId="{59E4EB5C-0147-4545-B180-B312A8FDF0A7}" srcOrd="0" destOrd="0" presId="urn:microsoft.com/office/officeart/2018/2/layout/IconVerticalSolidList"/>
    <dgm:cxn modelId="{4D82FF5C-0ACD-418A-95A2-D0FE54311315}" type="presParOf" srcId="{27E90DF5-9D1F-4DC3-A4BD-12C2D80E1316}" destId="{25CEFCCE-38FA-4523-BC2C-2478B401C16E}" srcOrd="1" destOrd="0" presId="urn:microsoft.com/office/officeart/2018/2/layout/IconVerticalSolidList"/>
    <dgm:cxn modelId="{EF2DD799-0438-440A-8F50-973BDE7C3330}" type="presParOf" srcId="{27E90DF5-9D1F-4DC3-A4BD-12C2D80E1316}" destId="{66260315-CD19-469D-8EA1-79F4465ABFFD}" srcOrd="2" destOrd="0" presId="urn:microsoft.com/office/officeart/2018/2/layout/IconVerticalSolidList"/>
    <dgm:cxn modelId="{7618FE7E-65A1-4015-85D5-6C82E49D1F9B}" type="presParOf" srcId="{27E90DF5-9D1F-4DC3-A4BD-12C2D80E1316}" destId="{F86F4110-C592-43F9-B8D5-8373A5FDC0E8}" srcOrd="3" destOrd="0" presId="urn:microsoft.com/office/officeart/2018/2/layout/IconVerticalSolidList"/>
    <dgm:cxn modelId="{A1B7A847-958C-4B32-AA59-320F46C08842}" type="presParOf" srcId="{D161182D-1810-4DBE-8C7D-41491A20D2FE}" destId="{5137032B-A1FB-42EB-A9CA-4A59ACF485BB}" srcOrd="9" destOrd="0" presId="urn:microsoft.com/office/officeart/2018/2/layout/IconVerticalSolidList"/>
    <dgm:cxn modelId="{DE519612-8ABC-4B6A-940C-6B36EBFB3A70}" type="presParOf" srcId="{D161182D-1810-4DBE-8C7D-41491A20D2FE}" destId="{46A74BEF-A849-4E74-96C8-23AFCF644714}" srcOrd="10" destOrd="0" presId="urn:microsoft.com/office/officeart/2018/2/layout/IconVerticalSolidList"/>
    <dgm:cxn modelId="{F3AF517F-87E4-4F55-A346-AC08CB86B95B}" type="presParOf" srcId="{46A74BEF-A849-4E74-96C8-23AFCF644714}" destId="{AEF565C5-39D6-46CB-A825-9BFE3800667A}" srcOrd="0" destOrd="0" presId="urn:microsoft.com/office/officeart/2018/2/layout/IconVerticalSolidList"/>
    <dgm:cxn modelId="{19F8C1EC-57B2-45A7-B76A-BAC9FEA37102}" type="presParOf" srcId="{46A74BEF-A849-4E74-96C8-23AFCF644714}" destId="{FF0877E1-BE87-4305-BE17-E63B7E478041}" srcOrd="1" destOrd="0" presId="urn:microsoft.com/office/officeart/2018/2/layout/IconVerticalSolidList"/>
    <dgm:cxn modelId="{661B0BF6-999E-467B-AD95-B50BFFC2C8F8}" type="presParOf" srcId="{46A74BEF-A849-4E74-96C8-23AFCF644714}" destId="{BFE41DB2-220A-4EBF-B188-4A4713CE5D92}" srcOrd="2" destOrd="0" presId="urn:microsoft.com/office/officeart/2018/2/layout/IconVerticalSolidList"/>
    <dgm:cxn modelId="{E1F90CD5-061C-4E4E-A630-8F94FE90C0B9}" type="presParOf" srcId="{46A74BEF-A849-4E74-96C8-23AFCF644714}" destId="{0C576B44-160B-4B36-8AF7-B7EC230A62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85509-E584-4933-88BF-D787A5673A5E}">
      <dsp:nvSpPr>
        <dsp:cNvPr id="0" name=""/>
        <dsp:cNvSpPr/>
      </dsp:nvSpPr>
      <dsp:spPr>
        <a:xfrm>
          <a:off x="8868122" y="3627322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4AAA9-D5ED-4290-B39C-842477BDB5E9}">
      <dsp:nvSpPr>
        <dsp:cNvPr id="0" name=""/>
        <dsp:cNvSpPr/>
      </dsp:nvSpPr>
      <dsp:spPr>
        <a:xfrm>
          <a:off x="8868122" y="2277919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55787-8BE1-4720-8350-043668CAE82D}">
      <dsp:nvSpPr>
        <dsp:cNvPr id="0" name=""/>
        <dsp:cNvSpPr/>
      </dsp:nvSpPr>
      <dsp:spPr>
        <a:xfrm>
          <a:off x="6488981" y="928517"/>
          <a:ext cx="2424860" cy="4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68"/>
              </a:lnTo>
              <a:lnTo>
                <a:pt x="2424860" y="288868"/>
              </a:lnTo>
              <a:lnTo>
                <a:pt x="2424860" y="4238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F4D55-0D53-4570-AAED-9C94094D8A60}">
      <dsp:nvSpPr>
        <dsp:cNvPr id="0" name=""/>
        <dsp:cNvSpPr/>
      </dsp:nvSpPr>
      <dsp:spPr>
        <a:xfrm>
          <a:off x="6465094" y="3627322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C9DD7-6E20-4AD3-A19E-9A664A916FA1}">
      <dsp:nvSpPr>
        <dsp:cNvPr id="0" name=""/>
        <dsp:cNvSpPr/>
      </dsp:nvSpPr>
      <dsp:spPr>
        <a:xfrm>
          <a:off x="6465094" y="2277919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10CFA-F04B-450F-A73C-3E66E95D7D0A}">
      <dsp:nvSpPr>
        <dsp:cNvPr id="0" name=""/>
        <dsp:cNvSpPr/>
      </dsp:nvSpPr>
      <dsp:spPr>
        <a:xfrm>
          <a:off x="6443261" y="928517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868"/>
              </a:lnTo>
              <a:lnTo>
                <a:pt x="67553" y="288868"/>
              </a:lnTo>
              <a:lnTo>
                <a:pt x="67553" y="4238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CBA2-A584-43B1-BC21-9126688970C4}">
      <dsp:nvSpPr>
        <dsp:cNvPr id="0" name=""/>
        <dsp:cNvSpPr/>
      </dsp:nvSpPr>
      <dsp:spPr>
        <a:xfrm>
          <a:off x="4018400" y="4976724"/>
          <a:ext cx="91440" cy="423889"/>
        </a:xfrm>
        <a:custGeom>
          <a:avLst/>
          <a:gdLst/>
          <a:ahLst/>
          <a:cxnLst/>
          <a:rect l="0" t="0" r="0" b="0"/>
          <a:pathLst>
            <a:path>
              <a:moveTo>
                <a:pt x="68850" y="0"/>
              </a:moveTo>
              <a:lnTo>
                <a:pt x="68850" y="288868"/>
              </a:lnTo>
              <a:lnTo>
                <a:pt x="45720" y="288868"/>
              </a:lnTo>
              <a:lnTo>
                <a:pt x="45720" y="42388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4A170-F363-4A05-86CC-BA9E98EBEF63}">
      <dsp:nvSpPr>
        <dsp:cNvPr id="0" name=""/>
        <dsp:cNvSpPr/>
      </dsp:nvSpPr>
      <dsp:spPr>
        <a:xfrm>
          <a:off x="4087250" y="3638345"/>
          <a:ext cx="143928" cy="412866"/>
        </a:xfrm>
        <a:custGeom>
          <a:avLst/>
          <a:gdLst/>
          <a:ahLst/>
          <a:cxnLst/>
          <a:rect l="0" t="0" r="0" b="0"/>
          <a:pathLst>
            <a:path>
              <a:moveTo>
                <a:pt x="143928" y="0"/>
              </a:moveTo>
              <a:lnTo>
                <a:pt x="143928" y="277845"/>
              </a:lnTo>
              <a:lnTo>
                <a:pt x="0" y="277845"/>
              </a:lnTo>
              <a:lnTo>
                <a:pt x="0" y="4128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C7E0F-0FCD-4BDA-85B9-4A58EF256005}">
      <dsp:nvSpPr>
        <dsp:cNvPr id="0" name=""/>
        <dsp:cNvSpPr/>
      </dsp:nvSpPr>
      <dsp:spPr>
        <a:xfrm>
          <a:off x="4064120" y="2277919"/>
          <a:ext cx="167058" cy="43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91"/>
              </a:lnTo>
              <a:lnTo>
                <a:pt x="167058" y="299891"/>
              </a:lnTo>
              <a:lnTo>
                <a:pt x="167058" y="4349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2D90A-902A-4DDD-A2F0-02586798009B}">
      <dsp:nvSpPr>
        <dsp:cNvPr id="0" name=""/>
        <dsp:cNvSpPr/>
      </dsp:nvSpPr>
      <dsp:spPr>
        <a:xfrm>
          <a:off x="4064120" y="928517"/>
          <a:ext cx="2424860" cy="423889"/>
        </a:xfrm>
        <a:custGeom>
          <a:avLst/>
          <a:gdLst/>
          <a:ahLst/>
          <a:cxnLst/>
          <a:rect l="0" t="0" r="0" b="0"/>
          <a:pathLst>
            <a:path>
              <a:moveTo>
                <a:pt x="2424860" y="0"/>
              </a:moveTo>
              <a:lnTo>
                <a:pt x="2424860" y="288868"/>
              </a:lnTo>
              <a:lnTo>
                <a:pt x="0" y="288868"/>
              </a:lnTo>
              <a:lnTo>
                <a:pt x="0" y="4238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FA1E5-EFEE-4B4D-B07C-8F1E934380DC}">
      <dsp:nvSpPr>
        <dsp:cNvPr id="0" name=""/>
        <dsp:cNvSpPr/>
      </dsp:nvSpPr>
      <dsp:spPr>
        <a:xfrm>
          <a:off x="5760230" y="3004"/>
          <a:ext cx="1457500" cy="925512"/>
        </a:xfrm>
        <a:prstGeom prst="flowChart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C4B1C-8DAB-4A9E-8A91-36FBC9D0C59A}">
      <dsp:nvSpPr>
        <dsp:cNvPr id="0" name=""/>
        <dsp:cNvSpPr/>
      </dsp:nvSpPr>
      <dsp:spPr>
        <a:xfrm>
          <a:off x="5922175" y="156852"/>
          <a:ext cx="1457500" cy="925512"/>
        </a:xfrm>
        <a:prstGeom prst="flowChart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Bell MT" panose="02020503060305020303" pitchFamily="18" charset="0"/>
              <a:cs typeface="Times New Roman" panose="02020603050405020304" pitchFamily="18" charset="0"/>
            </a:rPr>
            <a:t>JARDINIÈRE</a:t>
          </a:r>
        </a:p>
      </dsp:txBody>
      <dsp:txXfrm>
        <a:off x="5922175" y="156852"/>
        <a:ext cx="1457500" cy="925512"/>
      </dsp:txXfrm>
    </dsp:sp>
    <dsp:sp modelId="{3FB28961-4A86-42E0-84FA-22A8C5846174}">
      <dsp:nvSpPr>
        <dsp:cNvPr id="0" name=""/>
        <dsp:cNvSpPr/>
      </dsp:nvSpPr>
      <dsp:spPr>
        <a:xfrm>
          <a:off x="3335370" y="1352407"/>
          <a:ext cx="1457500" cy="925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FE90CC-4817-4E63-A122-9321633EA71E}">
      <dsp:nvSpPr>
        <dsp:cNvPr id="0" name=""/>
        <dsp:cNvSpPr/>
      </dsp:nvSpPr>
      <dsp:spPr>
        <a:xfrm>
          <a:off x="3497314" y="1506254"/>
          <a:ext cx="1457500" cy="925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Bell MT" panose="02020503060305020303" pitchFamily="18" charset="0"/>
            </a:rPr>
            <a:t>RÉSERVOIR</a:t>
          </a:r>
        </a:p>
      </dsp:txBody>
      <dsp:txXfrm>
        <a:off x="3524421" y="1533361"/>
        <a:ext cx="1403286" cy="871298"/>
      </dsp:txXfrm>
    </dsp:sp>
    <dsp:sp modelId="{307B55B3-D39D-4869-AF85-F03D5C777E95}">
      <dsp:nvSpPr>
        <dsp:cNvPr id="0" name=""/>
        <dsp:cNvSpPr/>
      </dsp:nvSpPr>
      <dsp:spPr>
        <a:xfrm>
          <a:off x="3155572" y="2712832"/>
          <a:ext cx="2151212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235910-BB4B-4DFA-B71F-0F7F45009506}">
      <dsp:nvSpPr>
        <dsp:cNvPr id="0" name=""/>
        <dsp:cNvSpPr/>
      </dsp:nvSpPr>
      <dsp:spPr>
        <a:xfrm>
          <a:off x="3317517" y="2866679"/>
          <a:ext cx="2151212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RÉSERVOIR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 L</a:t>
          </a:r>
        </a:p>
      </dsp:txBody>
      <dsp:txXfrm>
        <a:off x="3855320" y="3098057"/>
        <a:ext cx="1075606" cy="462756"/>
      </dsp:txXfrm>
    </dsp:sp>
    <dsp:sp modelId="{6FCDDA2B-FFB5-40D1-9848-A3DD5276E311}">
      <dsp:nvSpPr>
        <dsp:cNvPr id="0" name=""/>
        <dsp:cNvSpPr/>
      </dsp:nvSpPr>
      <dsp:spPr>
        <a:xfrm>
          <a:off x="2961819" y="4051211"/>
          <a:ext cx="2250861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563D9-C9D3-4EC5-856E-9B27BD9D45C9}">
      <dsp:nvSpPr>
        <dsp:cNvPr id="0" name=""/>
        <dsp:cNvSpPr/>
      </dsp:nvSpPr>
      <dsp:spPr>
        <a:xfrm>
          <a:off x="3123764" y="4205059"/>
          <a:ext cx="2250861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TUYAUX D’ARROSAGE</a:t>
          </a:r>
        </a:p>
      </dsp:txBody>
      <dsp:txXfrm>
        <a:off x="3686479" y="4436437"/>
        <a:ext cx="1125431" cy="462756"/>
      </dsp:txXfrm>
    </dsp:sp>
    <dsp:sp modelId="{56BB53C8-FDD8-4765-B47F-DDE3680475B2}">
      <dsp:nvSpPr>
        <dsp:cNvPr id="0" name=""/>
        <dsp:cNvSpPr/>
      </dsp:nvSpPr>
      <dsp:spPr>
        <a:xfrm>
          <a:off x="3077071" y="5400614"/>
          <a:ext cx="1974096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097CE5-DF36-4A69-BC3C-3502D3FC7EFF}">
      <dsp:nvSpPr>
        <dsp:cNvPr id="0" name=""/>
        <dsp:cNvSpPr/>
      </dsp:nvSpPr>
      <dsp:spPr>
        <a:xfrm>
          <a:off x="3239016" y="5554461"/>
          <a:ext cx="1974096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VALVES ET RELAIS</a:t>
          </a:r>
        </a:p>
      </dsp:txBody>
      <dsp:txXfrm>
        <a:off x="3732540" y="5785839"/>
        <a:ext cx="987048" cy="462756"/>
      </dsp:txXfrm>
    </dsp:sp>
    <dsp:sp modelId="{933F02C4-F586-4A1B-8D1E-AEF6A912FAAE}">
      <dsp:nvSpPr>
        <dsp:cNvPr id="0" name=""/>
        <dsp:cNvSpPr/>
      </dsp:nvSpPr>
      <dsp:spPr>
        <a:xfrm>
          <a:off x="5782064" y="1352407"/>
          <a:ext cx="1457500" cy="925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457464-6737-4FC9-B9D6-A6A902B12EBC}">
      <dsp:nvSpPr>
        <dsp:cNvPr id="0" name=""/>
        <dsp:cNvSpPr/>
      </dsp:nvSpPr>
      <dsp:spPr>
        <a:xfrm>
          <a:off x="5944008" y="1506254"/>
          <a:ext cx="1457500" cy="925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Bell MT" panose="02020503060305020303" pitchFamily="18" charset="0"/>
            </a:rPr>
            <a:t>SYSTÈME DE CONTRÔLE</a:t>
          </a:r>
        </a:p>
      </dsp:txBody>
      <dsp:txXfrm>
        <a:off x="5971115" y="1533361"/>
        <a:ext cx="1403286" cy="871298"/>
      </dsp:txXfrm>
    </dsp:sp>
    <dsp:sp modelId="{BABE0276-F19A-48EB-BF00-FD965687F15F}">
      <dsp:nvSpPr>
        <dsp:cNvPr id="0" name=""/>
        <dsp:cNvSpPr/>
      </dsp:nvSpPr>
      <dsp:spPr>
        <a:xfrm>
          <a:off x="5588785" y="2701809"/>
          <a:ext cx="1844058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AA5142-D4A1-4D14-8D69-8F51B863ACFE}">
      <dsp:nvSpPr>
        <dsp:cNvPr id="0" name=""/>
        <dsp:cNvSpPr/>
      </dsp:nvSpPr>
      <dsp:spPr>
        <a:xfrm>
          <a:off x="5750729" y="2855656"/>
          <a:ext cx="1844058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ARDUINO</a:t>
          </a:r>
        </a:p>
      </dsp:txBody>
      <dsp:txXfrm>
        <a:off x="6211744" y="3087034"/>
        <a:ext cx="922029" cy="462756"/>
      </dsp:txXfrm>
    </dsp:sp>
    <dsp:sp modelId="{A70236D8-D426-41F3-8FD0-DAD0A008045B}">
      <dsp:nvSpPr>
        <dsp:cNvPr id="0" name=""/>
        <dsp:cNvSpPr/>
      </dsp:nvSpPr>
      <dsp:spPr>
        <a:xfrm>
          <a:off x="5513439" y="4051211"/>
          <a:ext cx="1994749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BAF06A-2E75-4AEB-8381-4EAF75E83EAF}">
      <dsp:nvSpPr>
        <dsp:cNvPr id="0" name=""/>
        <dsp:cNvSpPr/>
      </dsp:nvSpPr>
      <dsp:spPr>
        <a:xfrm>
          <a:off x="5675384" y="4205059"/>
          <a:ext cx="1994749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CAPTEURS</a:t>
          </a:r>
        </a:p>
      </dsp:txBody>
      <dsp:txXfrm>
        <a:off x="6174071" y="4436437"/>
        <a:ext cx="997375" cy="462756"/>
      </dsp:txXfrm>
    </dsp:sp>
    <dsp:sp modelId="{A85D8E2F-491D-4F06-AE33-768C2D04B3A7}">
      <dsp:nvSpPr>
        <dsp:cNvPr id="0" name=""/>
        <dsp:cNvSpPr/>
      </dsp:nvSpPr>
      <dsp:spPr>
        <a:xfrm>
          <a:off x="8185091" y="1352407"/>
          <a:ext cx="1457500" cy="925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57427A-FB2B-4F8B-89B0-1FEA5E1007B1}">
      <dsp:nvSpPr>
        <dsp:cNvPr id="0" name=""/>
        <dsp:cNvSpPr/>
      </dsp:nvSpPr>
      <dsp:spPr>
        <a:xfrm>
          <a:off x="8347036" y="1506254"/>
          <a:ext cx="1457500" cy="925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Bell MT" panose="02020503060305020303" pitchFamily="18" charset="0"/>
            </a:rPr>
            <a:t>BAC DE LA JARDINIÈRE</a:t>
          </a:r>
        </a:p>
      </dsp:txBody>
      <dsp:txXfrm>
        <a:off x="8374143" y="1533361"/>
        <a:ext cx="1403286" cy="871298"/>
      </dsp:txXfrm>
    </dsp:sp>
    <dsp:sp modelId="{722971BC-EF61-4FDD-ACE4-C02E263A7F1C}">
      <dsp:nvSpPr>
        <dsp:cNvPr id="0" name=""/>
        <dsp:cNvSpPr/>
      </dsp:nvSpPr>
      <dsp:spPr>
        <a:xfrm>
          <a:off x="8185091" y="2701809"/>
          <a:ext cx="1457500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FCDF00-4536-491E-B69B-2DE3C4D75099}">
      <dsp:nvSpPr>
        <dsp:cNvPr id="0" name=""/>
        <dsp:cNvSpPr/>
      </dsp:nvSpPr>
      <dsp:spPr>
        <a:xfrm>
          <a:off x="8347036" y="2855656"/>
          <a:ext cx="1457500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DESIGN</a:t>
          </a:r>
        </a:p>
      </dsp:txBody>
      <dsp:txXfrm>
        <a:off x="8711411" y="3087034"/>
        <a:ext cx="728750" cy="462756"/>
      </dsp:txXfrm>
    </dsp:sp>
    <dsp:sp modelId="{19A617D3-48EF-4170-86FE-31440FA387F5}">
      <dsp:nvSpPr>
        <dsp:cNvPr id="0" name=""/>
        <dsp:cNvSpPr/>
      </dsp:nvSpPr>
      <dsp:spPr>
        <a:xfrm>
          <a:off x="7832078" y="4051211"/>
          <a:ext cx="2163527" cy="925512"/>
        </a:xfrm>
        <a:prstGeom prst="flowChartDecis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BB95CD-B097-40BE-955A-6D87A04A2DF9}">
      <dsp:nvSpPr>
        <dsp:cNvPr id="0" name=""/>
        <dsp:cNvSpPr/>
      </dsp:nvSpPr>
      <dsp:spPr>
        <a:xfrm>
          <a:off x="7994022" y="4205059"/>
          <a:ext cx="2163527" cy="925512"/>
        </a:xfrm>
        <a:prstGeom prst="flowChartDecision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MATÉRIAUX</a:t>
          </a:r>
        </a:p>
      </dsp:txBody>
      <dsp:txXfrm>
        <a:off x="8534904" y="4436437"/>
        <a:ext cx="1081763" cy="462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9C36-8A7E-4157-A87B-114CBE7ED1BA}">
      <dsp:nvSpPr>
        <dsp:cNvPr id="0" name=""/>
        <dsp:cNvSpPr/>
      </dsp:nvSpPr>
      <dsp:spPr>
        <a:xfrm>
          <a:off x="464531" y="676388"/>
          <a:ext cx="2378904" cy="1920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u="none" kern="1200">
              <a:solidFill>
                <a:schemeClr val="bg2">
                  <a:lumMod val="60000"/>
                  <a:lumOff val="40000"/>
                </a:schemeClr>
              </a:solidFill>
            </a:rPr>
            <a:t>RÉSERVOIR (22 L)</a:t>
          </a:r>
          <a:endParaRPr lang="fr-FR" sz="3200" b="1" u="none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520786" y="732643"/>
        <a:ext cx="2266394" cy="1808161"/>
      </dsp:txXfrm>
    </dsp:sp>
    <dsp:sp modelId="{C2D7643D-4418-4EAB-976B-8CAE0EB31C1F}">
      <dsp:nvSpPr>
        <dsp:cNvPr id="0" name=""/>
        <dsp:cNvSpPr/>
      </dsp:nvSpPr>
      <dsp:spPr>
        <a:xfrm rot="19716323">
          <a:off x="2716743" y="1132395"/>
          <a:ext cx="1730764" cy="107050"/>
        </a:xfrm>
        <a:custGeom>
          <a:avLst/>
          <a:gdLst/>
          <a:ahLst/>
          <a:cxnLst/>
          <a:rect l="0" t="0" r="0" b="0"/>
          <a:pathLst>
            <a:path>
              <a:moveTo>
                <a:pt x="0" y="53525"/>
              </a:moveTo>
              <a:lnTo>
                <a:pt x="1730764" y="53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3538857" y="1142651"/>
        <a:ext cx="86538" cy="86538"/>
      </dsp:txXfrm>
    </dsp:sp>
    <dsp:sp modelId="{69442F19-140E-4E7D-A260-EF6A314AA0F6}">
      <dsp:nvSpPr>
        <dsp:cNvPr id="0" name=""/>
        <dsp:cNvSpPr/>
      </dsp:nvSpPr>
      <dsp:spPr>
        <a:xfrm>
          <a:off x="4320816" y="0"/>
          <a:ext cx="2872747" cy="147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Connecté aux tuyaux d’arrosage par le biais </a:t>
          </a:r>
          <a:r>
            <a:rPr lang="fr-FR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 valves et relais.</a:t>
          </a:r>
          <a:endParaRPr lang="fr-FR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3878" y="43062"/>
        <a:ext cx="2786623" cy="1384111"/>
      </dsp:txXfrm>
    </dsp:sp>
    <dsp:sp modelId="{68F48D98-87E8-4580-827A-F73BDC103852}">
      <dsp:nvSpPr>
        <dsp:cNvPr id="0" name=""/>
        <dsp:cNvSpPr/>
      </dsp:nvSpPr>
      <dsp:spPr>
        <a:xfrm rot="1808183">
          <a:off x="2727984" y="2012029"/>
          <a:ext cx="1708284" cy="107050"/>
        </a:xfrm>
        <a:custGeom>
          <a:avLst/>
          <a:gdLst/>
          <a:ahLst/>
          <a:cxnLst/>
          <a:rect l="0" t="0" r="0" b="0"/>
          <a:pathLst>
            <a:path>
              <a:moveTo>
                <a:pt x="0" y="53525"/>
              </a:moveTo>
              <a:lnTo>
                <a:pt x="1708284" y="535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3539419" y="2022847"/>
        <a:ext cx="85414" cy="85414"/>
      </dsp:txXfrm>
    </dsp:sp>
    <dsp:sp modelId="{890732E8-69F9-4AC9-9BE8-A9E350094820}">
      <dsp:nvSpPr>
        <dsp:cNvPr id="0" name=""/>
        <dsp:cNvSpPr/>
      </dsp:nvSpPr>
      <dsp:spPr>
        <a:xfrm>
          <a:off x="4320816" y="1759267"/>
          <a:ext cx="2832068" cy="147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Tuyaux d’arrosage </a:t>
          </a:r>
          <a:r>
            <a:rPr lang="fr-FR" sz="2000" b="1" kern="1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percé des trous qui répandent l’eau dans la terre avec un débit de 0.2 L/s . </a:t>
          </a:r>
        </a:p>
      </dsp:txBody>
      <dsp:txXfrm>
        <a:off x="4363878" y="1802329"/>
        <a:ext cx="2745944" cy="1384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9C36-8A7E-4157-A87B-114CBE7ED1BA}">
      <dsp:nvSpPr>
        <dsp:cNvPr id="0" name=""/>
        <dsp:cNvSpPr/>
      </dsp:nvSpPr>
      <dsp:spPr>
        <a:xfrm>
          <a:off x="51345" y="943607"/>
          <a:ext cx="4126212" cy="1373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u="none" kern="1200" dirty="0">
              <a:latin typeface="Bell MT" panose="02020503060305020303" pitchFamily="18" charset="0"/>
            </a:rPr>
            <a:t>Système de contrôle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u="none" kern="1200" dirty="0">
              <a:latin typeface="Bell MT" panose="02020503060305020303" pitchFamily="18" charset="0"/>
            </a:rPr>
            <a:t>(ARDUINO)</a:t>
          </a:r>
        </a:p>
      </dsp:txBody>
      <dsp:txXfrm>
        <a:off x="91580" y="983842"/>
        <a:ext cx="4045742" cy="1293248"/>
      </dsp:txXfrm>
    </dsp:sp>
    <dsp:sp modelId="{C2D7643D-4418-4EAB-976B-8CAE0EB31C1F}">
      <dsp:nvSpPr>
        <dsp:cNvPr id="0" name=""/>
        <dsp:cNvSpPr/>
      </dsp:nvSpPr>
      <dsp:spPr>
        <a:xfrm rot="19624796">
          <a:off x="4076495" y="1250127"/>
          <a:ext cx="1258788" cy="76565"/>
        </a:xfrm>
        <a:custGeom>
          <a:avLst/>
          <a:gdLst/>
          <a:ahLst/>
          <a:cxnLst/>
          <a:rect l="0" t="0" r="0" b="0"/>
          <a:pathLst>
            <a:path>
              <a:moveTo>
                <a:pt x="0" y="38282"/>
              </a:moveTo>
              <a:lnTo>
                <a:pt x="1258788" y="382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74419" y="1256941"/>
        <a:ext cx="62939" cy="62939"/>
      </dsp:txXfrm>
    </dsp:sp>
    <dsp:sp modelId="{69442F19-140E-4E7D-A260-EF6A314AA0F6}">
      <dsp:nvSpPr>
        <dsp:cNvPr id="0" name=""/>
        <dsp:cNvSpPr/>
      </dsp:nvSpPr>
      <dsp:spPr>
        <a:xfrm>
          <a:off x="5234221" y="420577"/>
          <a:ext cx="3797288" cy="1051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Actionne l’arrosage grâce aux données fournis par </a:t>
          </a:r>
          <a:r>
            <a:rPr lang="fr-FR" sz="2000" b="1" i="0" kern="120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 capteur d’humidité</a:t>
          </a:r>
          <a:r>
            <a:rPr lang="fr-FR" sz="20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 dans la terre</a:t>
          </a:r>
          <a:endParaRPr lang="fr-FR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5020" y="451376"/>
        <a:ext cx="3735690" cy="989956"/>
      </dsp:txXfrm>
    </dsp:sp>
    <dsp:sp modelId="{68F48D98-87E8-4580-827A-F73BDC103852}">
      <dsp:nvSpPr>
        <dsp:cNvPr id="0" name=""/>
        <dsp:cNvSpPr/>
      </dsp:nvSpPr>
      <dsp:spPr>
        <a:xfrm rot="1919101">
          <a:off x="4082993" y="1922130"/>
          <a:ext cx="1245792" cy="76565"/>
        </a:xfrm>
        <a:custGeom>
          <a:avLst/>
          <a:gdLst/>
          <a:ahLst/>
          <a:cxnLst/>
          <a:rect l="0" t="0" r="0" b="0"/>
          <a:pathLst>
            <a:path>
              <a:moveTo>
                <a:pt x="0" y="38282"/>
              </a:moveTo>
              <a:lnTo>
                <a:pt x="1245792" y="382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74744" y="1929268"/>
        <a:ext cx="62289" cy="62289"/>
      </dsp:txXfrm>
    </dsp:sp>
    <dsp:sp modelId="{890732E8-69F9-4AC9-9BE8-A9E350094820}">
      <dsp:nvSpPr>
        <dsp:cNvPr id="0" name=""/>
        <dsp:cNvSpPr/>
      </dsp:nvSpPr>
      <dsp:spPr>
        <a:xfrm>
          <a:off x="5234221" y="1764583"/>
          <a:ext cx="3935045" cy="1051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Notifie la quantité d’eau avec des LED grâce à </a:t>
          </a:r>
          <a:r>
            <a:rPr lang="fr-FR" sz="2000" b="1" kern="120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capteur du niveau d’eau</a:t>
          </a:r>
          <a:r>
            <a:rPr lang="fr-FR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dans le réservoir</a:t>
          </a:r>
          <a:endParaRPr lang="fr-FR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5020" y="1795382"/>
        <a:ext cx="3873447" cy="989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9C36-8A7E-4157-A87B-114CBE7ED1BA}">
      <dsp:nvSpPr>
        <dsp:cNvPr id="0" name=""/>
        <dsp:cNvSpPr/>
      </dsp:nvSpPr>
      <dsp:spPr>
        <a:xfrm>
          <a:off x="0" y="876954"/>
          <a:ext cx="4599161" cy="1531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u="none" kern="1200" dirty="0">
              <a:latin typeface="Bell MT" panose="02020503060305020303" pitchFamily="18" charset="0"/>
            </a:rPr>
            <a:t>Bac du planteur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u="none" kern="1200" dirty="0">
              <a:latin typeface="Bell MT" panose="02020503060305020303" pitchFamily="18" charset="0"/>
            </a:rPr>
            <a:t>(DESIGN)</a:t>
          </a:r>
        </a:p>
      </dsp:txBody>
      <dsp:txXfrm>
        <a:off x="44847" y="921801"/>
        <a:ext cx="4509467" cy="1441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2CFE9-44FC-41A9-899F-2E502A18D66E}">
      <dsp:nvSpPr>
        <dsp:cNvPr id="0" name=""/>
        <dsp:cNvSpPr/>
      </dsp:nvSpPr>
      <dsp:spPr>
        <a:xfrm>
          <a:off x="0" y="1560"/>
          <a:ext cx="6692813" cy="664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02134-B0E8-440E-B1A5-482D7BFE13FB}">
      <dsp:nvSpPr>
        <dsp:cNvPr id="0" name=""/>
        <dsp:cNvSpPr/>
      </dsp:nvSpPr>
      <dsp:spPr>
        <a:xfrm>
          <a:off x="201113" y="151148"/>
          <a:ext cx="365660" cy="365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7C2744-26E3-450D-B936-9B4A53F4BA8F}">
      <dsp:nvSpPr>
        <dsp:cNvPr id="0" name=""/>
        <dsp:cNvSpPr/>
      </dsp:nvSpPr>
      <dsp:spPr>
        <a:xfrm>
          <a:off x="767886" y="1560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Contrôle la santé des plantes en mesurant l’humidité de la terre.</a:t>
          </a:r>
          <a:endParaRPr lang="en-US" sz="1700" kern="1200" dirty="0"/>
        </a:p>
      </dsp:txBody>
      <dsp:txXfrm>
        <a:off x="767886" y="1560"/>
        <a:ext cx="5924927" cy="664837"/>
      </dsp:txXfrm>
    </dsp:sp>
    <dsp:sp modelId="{BD6CE992-4C54-4DE9-80DD-FEABA9454C95}">
      <dsp:nvSpPr>
        <dsp:cNvPr id="0" name=""/>
        <dsp:cNvSpPr/>
      </dsp:nvSpPr>
      <dsp:spPr>
        <a:xfrm>
          <a:off x="0" y="832606"/>
          <a:ext cx="6692813" cy="664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F9D340-1ECE-48C5-AAB4-E8B0144AAA10}">
      <dsp:nvSpPr>
        <dsp:cNvPr id="0" name=""/>
        <dsp:cNvSpPr/>
      </dsp:nvSpPr>
      <dsp:spPr>
        <a:xfrm>
          <a:off x="201113" y="982195"/>
          <a:ext cx="365660" cy="365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FCA683-4DCF-4C5A-8121-6F9F280CCC1B}">
      <dsp:nvSpPr>
        <dsp:cNvPr id="0" name=""/>
        <dsp:cNvSpPr/>
      </dsp:nvSpPr>
      <dsp:spPr>
        <a:xfrm>
          <a:off x="767886" y="832606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Un système d’arrosage automatique.</a:t>
          </a:r>
          <a:endParaRPr lang="en-US" sz="1700" kern="1200"/>
        </a:p>
      </dsp:txBody>
      <dsp:txXfrm>
        <a:off x="767886" y="832606"/>
        <a:ext cx="5924927" cy="664837"/>
      </dsp:txXfrm>
    </dsp:sp>
    <dsp:sp modelId="{51C6D394-6770-4825-9C3C-7D490B8D8305}">
      <dsp:nvSpPr>
        <dsp:cNvPr id="0" name=""/>
        <dsp:cNvSpPr/>
      </dsp:nvSpPr>
      <dsp:spPr>
        <a:xfrm>
          <a:off x="0" y="1663653"/>
          <a:ext cx="6692813" cy="664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A1D80F-F32E-4E58-A51F-4D497EFB5209}">
      <dsp:nvSpPr>
        <dsp:cNvPr id="0" name=""/>
        <dsp:cNvSpPr/>
      </dsp:nvSpPr>
      <dsp:spPr>
        <a:xfrm>
          <a:off x="201113" y="1813241"/>
          <a:ext cx="365660" cy="365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DE3A9-F019-479D-935D-11D2214DCAC9}">
      <dsp:nvSpPr>
        <dsp:cNvPr id="0" name=""/>
        <dsp:cNvSpPr/>
      </dsp:nvSpPr>
      <dsp:spPr>
        <a:xfrm>
          <a:off x="767886" y="1663653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Avec un réservoir pouvant tenir jusqu’à 8 semaines pour une plante qui consomme moins d’eau.</a:t>
          </a:r>
          <a:endParaRPr lang="en-US" sz="1700" kern="1200"/>
        </a:p>
      </dsp:txBody>
      <dsp:txXfrm>
        <a:off x="767886" y="1663653"/>
        <a:ext cx="5924927" cy="664837"/>
      </dsp:txXfrm>
    </dsp:sp>
    <dsp:sp modelId="{4FC1F831-E75B-4F56-AE7B-DAD39ED1B348}">
      <dsp:nvSpPr>
        <dsp:cNvPr id="0" name=""/>
        <dsp:cNvSpPr/>
      </dsp:nvSpPr>
      <dsp:spPr>
        <a:xfrm>
          <a:off x="0" y="2494699"/>
          <a:ext cx="6692813" cy="664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EB3E8-DE08-4381-BE4B-4F0AAADDC446}">
      <dsp:nvSpPr>
        <dsp:cNvPr id="0" name=""/>
        <dsp:cNvSpPr/>
      </dsp:nvSpPr>
      <dsp:spPr>
        <a:xfrm>
          <a:off x="201113" y="2644288"/>
          <a:ext cx="365660" cy="365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45084C-DA63-46FA-B653-23B4938C2FA7}">
      <dsp:nvSpPr>
        <dsp:cNvPr id="0" name=""/>
        <dsp:cNvSpPr/>
      </dsp:nvSpPr>
      <dsp:spPr>
        <a:xfrm>
          <a:off x="767886" y="2494699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Grande traille (100x40x32 cm) et assez lourd (84.6 kg) Empêchant le vol.</a:t>
          </a:r>
          <a:endParaRPr lang="en-US" sz="1700" kern="1200" dirty="0"/>
        </a:p>
      </dsp:txBody>
      <dsp:txXfrm>
        <a:off x="767886" y="2494699"/>
        <a:ext cx="5924927" cy="664837"/>
      </dsp:txXfrm>
    </dsp:sp>
    <dsp:sp modelId="{59E4EB5C-0147-4545-B180-B312A8FDF0A7}">
      <dsp:nvSpPr>
        <dsp:cNvPr id="0" name=""/>
        <dsp:cNvSpPr/>
      </dsp:nvSpPr>
      <dsp:spPr>
        <a:xfrm>
          <a:off x="0" y="3325746"/>
          <a:ext cx="6692813" cy="6648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EFCCE-38FA-4523-BC2C-2478B401C16E}">
      <dsp:nvSpPr>
        <dsp:cNvPr id="0" name=""/>
        <dsp:cNvSpPr/>
      </dsp:nvSpPr>
      <dsp:spPr>
        <a:xfrm>
          <a:off x="201113" y="3475334"/>
          <a:ext cx="365660" cy="365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6F4110-C592-43F9-B8D5-8373A5FDC0E8}">
      <dsp:nvSpPr>
        <dsp:cNvPr id="0" name=""/>
        <dsp:cNvSpPr/>
      </dsp:nvSpPr>
      <dsp:spPr>
        <a:xfrm>
          <a:off x="767886" y="3325746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Un Design Beau et Simple !</a:t>
          </a:r>
          <a:endParaRPr lang="en-US" sz="1700" kern="1200"/>
        </a:p>
      </dsp:txBody>
      <dsp:txXfrm>
        <a:off x="767886" y="3325746"/>
        <a:ext cx="5924927" cy="664837"/>
      </dsp:txXfrm>
    </dsp:sp>
    <dsp:sp modelId="{AEF565C5-39D6-46CB-A825-9BFE3800667A}">
      <dsp:nvSpPr>
        <dsp:cNvPr id="0" name=""/>
        <dsp:cNvSpPr/>
      </dsp:nvSpPr>
      <dsp:spPr>
        <a:xfrm>
          <a:off x="0" y="4156792"/>
          <a:ext cx="6692813" cy="664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0877E1-BE87-4305-BE17-E63B7E478041}">
      <dsp:nvSpPr>
        <dsp:cNvPr id="0" name=""/>
        <dsp:cNvSpPr/>
      </dsp:nvSpPr>
      <dsp:spPr>
        <a:xfrm>
          <a:off x="201113" y="4306380"/>
          <a:ext cx="365660" cy="3656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576B44-160B-4B36-8AF7-B7EC230A623F}">
      <dsp:nvSpPr>
        <dsp:cNvPr id="0" name=""/>
        <dsp:cNvSpPr/>
      </dsp:nvSpPr>
      <dsp:spPr>
        <a:xfrm>
          <a:off x="767886" y="4156792"/>
          <a:ext cx="5924927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Rapport qualité-prix – 81$</a:t>
          </a:r>
          <a:endParaRPr lang="en-US" sz="1700" kern="1200" dirty="0"/>
        </a:p>
      </dsp:txBody>
      <dsp:txXfrm>
        <a:off x="767886" y="4156792"/>
        <a:ext cx="5924927" cy="664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4BDB7-DC85-4C7E-B62C-2F70B9054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742" y="1574800"/>
            <a:ext cx="7766936" cy="18542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JOURNÉE DE LA CONCEPTION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9E36DF-8393-4CE3-B2EF-53EA49F3A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771900"/>
            <a:ext cx="7766936" cy="2066925"/>
          </a:xfrm>
        </p:spPr>
        <p:txBody>
          <a:bodyPr>
            <a:normAutofit fontScale="92500" lnSpcReduction="20000"/>
          </a:bodyPr>
          <a:lstStyle/>
          <a:p>
            <a:r>
              <a:rPr lang="fr-FR" sz="2200" b="1" dirty="0"/>
              <a:t>KAKTUS - ÉQUIPE A13</a:t>
            </a:r>
          </a:p>
          <a:p>
            <a:pPr algn="l"/>
            <a:r>
              <a:rPr lang="fr-FR" b="1" dirty="0">
                <a:latin typeface="Bell MT" panose="02020503060305020303" pitchFamily="18" charset="0"/>
              </a:rPr>
              <a:t>JAMES WANG</a:t>
            </a:r>
          </a:p>
          <a:p>
            <a:pPr algn="l"/>
            <a:r>
              <a:rPr lang="fr-FR" b="1" dirty="0">
                <a:latin typeface="Bell MT" panose="02020503060305020303" pitchFamily="18" charset="0"/>
              </a:rPr>
              <a:t>NOURA CAMARA</a:t>
            </a:r>
          </a:p>
          <a:p>
            <a:pPr algn="l"/>
            <a:r>
              <a:rPr lang="fr-FR" b="1" dirty="0">
                <a:latin typeface="Bell MT" panose="02020503060305020303" pitchFamily="18" charset="0"/>
              </a:rPr>
              <a:t>JULES LACHAPELLES</a:t>
            </a:r>
          </a:p>
          <a:p>
            <a:pPr algn="l"/>
            <a:r>
              <a:rPr lang="fr-FR" b="1" dirty="0">
                <a:latin typeface="Bell MT" panose="02020503060305020303" pitchFamily="18" charset="0"/>
              </a:rPr>
              <a:t>JEAN-MARC KOUAME</a:t>
            </a:r>
          </a:p>
          <a:p>
            <a:pPr algn="l"/>
            <a:r>
              <a:rPr lang="fr-FR" b="1" dirty="0">
                <a:latin typeface="Bell MT" panose="02020503060305020303" pitchFamily="18" charset="0"/>
              </a:rPr>
              <a:t>MICHEL KITANDALA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81CD1C0-E6C0-4971-9ABA-317A7DD4233F}"/>
              </a:ext>
            </a:extLst>
          </p:cNvPr>
          <p:cNvSpPr txBox="1">
            <a:spLocks/>
          </p:cNvSpPr>
          <p:nvPr/>
        </p:nvSpPr>
        <p:spPr>
          <a:xfrm>
            <a:off x="904875" y="386590"/>
            <a:ext cx="4810125" cy="77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>
                <a:latin typeface="AngsanaUPC" panose="020B0502040204020203" pitchFamily="18" charset="-34"/>
                <a:cs typeface="AngsanaUPC" panose="020B0502040204020203" pitchFamily="18" charset="-34"/>
              </a:rPr>
              <a:t>GNG1503</a:t>
            </a:r>
          </a:p>
        </p:txBody>
      </p:sp>
    </p:spTree>
    <p:extLst>
      <p:ext uri="{BB962C8B-B14F-4D97-AF65-F5344CB8AC3E}">
        <p14:creationId xmlns:p14="http://schemas.microsoft.com/office/powerpoint/2010/main" val="35639950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oryboard 3 (3)">
            <a:hlinkClick r:id="" action="ppaction://media"/>
            <a:extLst>
              <a:ext uri="{FF2B5EF4-FFF2-40B4-BE49-F238E27FC236}">
                <a16:creationId xmlns:a16="http://schemas.microsoft.com/office/drawing/2014/main" id="{D9D5D456-5C93-4D46-B487-54536AA6691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32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7400DF5-5DB8-4D83-86B9-DC9FEB7C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4400">
                <a:solidFill>
                  <a:schemeClr val="accent1">
                    <a:lumMod val="75000"/>
                  </a:schemeClr>
                </a:solidFill>
              </a:rPr>
              <a:t>POURQUOI CHOISIR NOTRE JARDINIÈRE 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Espace réservé du contenu 2">
            <a:extLst>
              <a:ext uri="{FF2B5EF4-FFF2-40B4-BE49-F238E27FC236}">
                <a16:creationId xmlns:a16="http://schemas.microsoft.com/office/drawing/2014/main" id="{9674E8B7-7AA4-4ECA-B528-6451CFAAC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58814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47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F9DB5CF-6303-4CF4-8F9C-4D67643A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CONCLUSION</a:t>
            </a: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21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E20D35-5925-4B71-8ABC-E48180D00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3181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B1E8B16-F0E6-422E-A6A6-0422A773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30CBBCD0-ED2A-4FC8-AB71-E3C2738F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C7B311-D760-4C87-BE5E-921FFB4E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913202-1810-4FA2-987B-A7B98049C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95EFBC61-02DC-4AEA-AA2D-A9EABA467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5637DFC4-70BC-4CB4-85D2-651A7C6A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58F1E9F4-66ED-4E73-8C2E-51B11EA7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8F6A30-FC4A-48AF-8406-6FA88E95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 b="1" dirty="0"/>
              <a:t>MERCI POUR VOTRE ATTENTION !!</a:t>
            </a: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0795E7D3-D974-4307-92D4-E3ECEFDF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90443617-0A78-4C2C-9996-D143BCDB9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ACFC544A-BD13-4C3C-8C9E-C35DEE8A4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29A9DD4-BE93-4516-8B95-26B91B44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1780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BE5649-F338-4B45-B1A6-35F0D1802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9501" b="9091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3D8187-891F-460B-AA08-0FC0C4E3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80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C7A76-F227-431A-BD1C-849110E5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95E4F6-73BC-457F-8F3E-F449D37E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9301"/>
            <a:ext cx="8596668" cy="40220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RÉSUMÉ DU PROJET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DE LA JARDINIÈRE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CHOISIR NOTRE JARDINIÈRE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196216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7D8F6-26C3-4242-9F19-BE87F8FC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1575"/>
            <a:ext cx="8596668" cy="13208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9805A-680E-4DDC-B2E9-497E9664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07920"/>
            <a:ext cx="8994986" cy="39725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communauté du campus réclame plus de plantes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bureau du développement durable s’est penché sur le sujet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Confier le projet aux étudiants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- Défi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Arrosage automatique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de la santé des plantes</a:t>
            </a:r>
          </a:p>
        </p:txBody>
      </p:sp>
    </p:spTree>
    <p:extLst>
      <p:ext uri="{BB962C8B-B14F-4D97-AF65-F5344CB8AC3E}">
        <p14:creationId xmlns:p14="http://schemas.microsoft.com/office/powerpoint/2010/main" val="133911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FD83E1-8EF5-4E3D-81E0-3A603BB4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567558"/>
            <a:ext cx="3843375" cy="5545667"/>
          </a:xfrm>
        </p:spPr>
        <p:txBody>
          <a:bodyPr anchor="ctr">
            <a:normAutofit/>
          </a:bodyPr>
          <a:lstStyle/>
          <a:p>
            <a:r>
              <a:rPr lang="fr-FR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RÉSUMÉ DU PROJET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545B2678-C935-4AE6-9252-A80245A0F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84931"/>
              </p:ext>
            </p:extLst>
          </p:nvPr>
        </p:nvGraphicFramePr>
        <p:xfrm>
          <a:off x="1960880" y="168990"/>
          <a:ext cx="13096240" cy="648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49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87D135-D784-4A55-BF8D-A4206C5F17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354726"/>
            <a:ext cx="9035740" cy="5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114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BC6AB7D8-73FC-47A2-9858-EB9C2AFA7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870187"/>
              </p:ext>
            </p:extLst>
          </p:nvPr>
        </p:nvGraphicFramePr>
        <p:xfrm>
          <a:off x="0" y="771228"/>
          <a:ext cx="7598939" cy="322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C58D2F-0FC6-4C46-A728-7E0026B8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</a:rPr>
              <a:t>FONCTIONNEMENT DE LA JARDINIÈRE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86E29A-FCD5-40F1-9966-51617208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94" y="771228"/>
            <a:ext cx="47815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81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BC6AB7D8-73FC-47A2-9858-EB9C2AFA7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21204"/>
              </p:ext>
            </p:extLst>
          </p:nvPr>
        </p:nvGraphicFramePr>
        <p:xfrm>
          <a:off x="1190190" y="754149"/>
          <a:ext cx="9178302" cy="322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C58D2F-0FC6-4C46-A728-7E0026B8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</a:rPr>
              <a:t>FONCTIONNEMENT DE LA JARDINIÈRE </a:t>
            </a:r>
          </a:p>
        </p:txBody>
      </p:sp>
    </p:spTree>
    <p:extLst>
      <p:ext uri="{BB962C8B-B14F-4D97-AF65-F5344CB8AC3E}">
        <p14:creationId xmlns:p14="http://schemas.microsoft.com/office/powerpoint/2010/main" val="26080676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BC6AB7D8-73FC-47A2-9858-EB9C2AFA7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308585"/>
              </p:ext>
            </p:extLst>
          </p:nvPr>
        </p:nvGraphicFramePr>
        <p:xfrm>
          <a:off x="410220" y="671250"/>
          <a:ext cx="4601010" cy="322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C58D2F-0FC6-4C46-A728-7E0026B8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</a:rPr>
              <a:t>FONCTIONNEMENT DE LA JARDINIÈRE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3F5CA0-5413-4D5C-9428-561460E0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72" y="452747"/>
            <a:ext cx="6586480" cy="34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303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484475-EF8D-491B-9100-064206A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932" y="1366083"/>
            <a:ext cx="3371742" cy="4351866"/>
          </a:xfrm>
        </p:spPr>
        <p:txBody>
          <a:bodyPr anchor="ctr"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ILLUSTRATION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F8D712-8E51-4CE2-AE6D-E023B912C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9" y="-29016"/>
            <a:ext cx="7552031" cy="36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7D23244-D73C-4753-AF1C-BD8E46AF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3642145"/>
            <a:ext cx="7528306" cy="33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692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t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Widescreen</PresentationFormat>
  <Paragraphs>57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AngsanaUPC</vt:lpstr>
      <vt:lpstr>Arial</vt:lpstr>
      <vt:lpstr>Bell MT</vt:lpstr>
      <vt:lpstr>Times New Roman</vt:lpstr>
      <vt:lpstr>Trebuchet MS</vt:lpstr>
      <vt:lpstr>Wingdings</vt:lpstr>
      <vt:lpstr>Wingdings 3</vt:lpstr>
      <vt:lpstr>Facette</vt:lpstr>
      <vt:lpstr>JOURNÉE DE LA CONCEPTION</vt:lpstr>
      <vt:lpstr>PLAN</vt:lpstr>
      <vt:lpstr>INTRODUCTION</vt:lpstr>
      <vt:lpstr>RÉSUMÉ DU PROJET</vt:lpstr>
      <vt:lpstr>PowerPoint Presentation</vt:lpstr>
      <vt:lpstr>FONCTIONNEMENT DE LA JARDINIÈRE </vt:lpstr>
      <vt:lpstr>FONCTIONNEMENT DE LA JARDINIÈRE </vt:lpstr>
      <vt:lpstr>FONCTIONNEMENT DE LA JARDINIÈRE </vt:lpstr>
      <vt:lpstr>ILLUSTRATION </vt:lpstr>
      <vt:lpstr>PowerPoint Presentation</vt:lpstr>
      <vt:lpstr>POURQUOI CHOISIR NOTRE JARDINIÈRE </vt:lpstr>
      <vt:lpstr>CONCLUSION</vt:lpstr>
      <vt:lpstr>MERCI POUR VOTRE ATTENTION !!</vt:lpstr>
      <vt:lpstr>QUESTION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 LA CONCEPTION</dc:title>
  <dc:creator>MICHEL</dc:creator>
  <cp:lastModifiedBy>James Wang</cp:lastModifiedBy>
  <cp:revision>1</cp:revision>
  <dcterms:created xsi:type="dcterms:W3CDTF">2020-11-29T18:29:06Z</dcterms:created>
  <dcterms:modified xsi:type="dcterms:W3CDTF">2020-12-02T01:13:32Z</dcterms:modified>
</cp:coreProperties>
</file>