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12"/>
  </p:notesMasterIdLst>
  <p:sldIdLst>
    <p:sldId id="256" r:id="rId2"/>
    <p:sldId id="258" r:id="rId3"/>
    <p:sldId id="259" r:id="rId4"/>
    <p:sldId id="269" r:id="rId5"/>
    <p:sldId id="274" r:id="rId6"/>
    <p:sldId id="261" r:id="rId7"/>
    <p:sldId id="262" r:id="rId8"/>
    <p:sldId id="260" r:id="rId9"/>
    <p:sldId id="266" r:id="rId10"/>
    <p:sldId id="281" r:id="rId11"/>
  </p:sldIdLst>
  <p:sldSz cx="9144000" cy="5143500" type="screen16x9"/>
  <p:notesSz cx="6858000" cy="9144000"/>
  <p:embeddedFontLst>
    <p:embeddedFont>
      <p:font typeface="Catamaran Light" pitchFamily="2" charset="77"/>
      <p:regular r:id="rId13"/>
      <p:bold r:id="rId14"/>
    </p:embeddedFont>
    <p:embeddedFont>
      <p:font typeface="Fira Sans Extra Condensed Medium" panose="020B0603050000020004" pitchFamily="34" charset="0"/>
      <p:regular r:id="rId15"/>
      <p:bold r:id="rId16"/>
      <p:italic r:id="rId17"/>
      <p:boldItalic r:id="rId18"/>
    </p:embeddedFont>
    <p:embeddedFont>
      <p:font typeface="Livvic" pitchFamily="2" charset="77"/>
      <p:regular r:id="rId19"/>
      <p:bold r:id="rId20"/>
      <p:italic r:id="rId21"/>
      <p:boldItalic r:id="rId22"/>
    </p:embeddedFont>
    <p:embeddedFont>
      <p:font typeface="Roboto" panose="02000000000000000000" pitchFamily="2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DC21787-D494-4ECA-90D1-159F0B0B4ACA}">
  <a:tblStyle styleId="{0DC21787-D494-4ECA-90D1-159F0B0B4AC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51"/>
    <p:restoredTop sz="94268"/>
  </p:normalViewPr>
  <p:slideViewPr>
    <p:cSldViewPr snapToGrid="0" snapToObjects="1">
      <p:cViewPr varScale="1">
        <p:scale>
          <a:sx n="144" d="100"/>
          <a:sy n="144" d="100"/>
        </p:scale>
        <p:origin x="4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9T20:08:14.55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0 183 24575,'67'-28'0,"-1"-1"0,1 1 0,-9-5 0,35 1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3e13d9a7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3e13d9a7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3C404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522eb7919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5522eb7919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545caf3b90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545caf3b90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158d5a3e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158d5a3e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3e13d9a7e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3e13d9a7e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465e7bc0b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465e7bc0b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5158d5a3ec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5158d5a3ec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3e13d9a7e_0_5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3e13d9a7e_0_5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39575" y="1701225"/>
            <a:ext cx="45924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39575" y="3206400"/>
            <a:ext cx="240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3423902" y="387473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3423900" y="802521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2023007" y="654113"/>
            <a:ext cx="1739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 idx="3"/>
          </p:nvPr>
        </p:nvSpPr>
        <p:spPr>
          <a:xfrm>
            <a:off x="3425264" y="1224286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4"/>
          </p:nvPr>
        </p:nvSpPr>
        <p:spPr>
          <a:xfrm>
            <a:off x="3425259" y="1638859"/>
            <a:ext cx="1976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5" hasCustomPrompt="1"/>
          </p:nvPr>
        </p:nvSpPr>
        <p:spPr>
          <a:xfrm>
            <a:off x="2023007" y="1488788"/>
            <a:ext cx="1615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 idx="6"/>
          </p:nvPr>
        </p:nvSpPr>
        <p:spPr>
          <a:xfrm>
            <a:off x="3427999" y="2061098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7"/>
          </p:nvPr>
        </p:nvSpPr>
        <p:spPr>
          <a:xfrm>
            <a:off x="3427997" y="2475197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8" hasCustomPrompt="1"/>
          </p:nvPr>
        </p:nvSpPr>
        <p:spPr>
          <a:xfrm>
            <a:off x="2023007" y="2323463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ctrTitle" idx="9"/>
          </p:nvPr>
        </p:nvSpPr>
        <p:spPr>
          <a:xfrm rot="5400000">
            <a:off x="6601629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 idx="13"/>
          </p:nvPr>
        </p:nvSpPr>
        <p:spPr>
          <a:xfrm>
            <a:off x="3427999" y="2897911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4"/>
          </p:nvPr>
        </p:nvSpPr>
        <p:spPr>
          <a:xfrm>
            <a:off x="3427997" y="3311534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15" hasCustomPrompt="1"/>
          </p:nvPr>
        </p:nvSpPr>
        <p:spPr>
          <a:xfrm>
            <a:off x="2023007" y="3158138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 idx="16"/>
          </p:nvPr>
        </p:nvSpPr>
        <p:spPr>
          <a:xfrm>
            <a:off x="3427999" y="3734723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7"/>
          </p:nvPr>
        </p:nvSpPr>
        <p:spPr>
          <a:xfrm>
            <a:off x="3427997" y="4147872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18" hasCustomPrompt="1"/>
          </p:nvPr>
        </p:nvSpPr>
        <p:spPr>
          <a:xfrm>
            <a:off x="2023007" y="3992813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3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672375" y="1432475"/>
            <a:ext cx="3498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ubTitle" idx="1"/>
          </p:nvPr>
        </p:nvSpPr>
        <p:spPr>
          <a:xfrm flipH="1">
            <a:off x="1667175" y="2154225"/>
            <a:ext cx="250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CUSTOM_27_1_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ctrTitle"/>
          </p:nvPr>
        </p:nvSpPr>
        <p:spPr>
          <a:xfrm>
            <a:off x="631875" y="842025"/>
            <a:ext cx="287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631884" y="1410841"/>
            <a:ext cx="2480700" cy="5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ctrTitle" idx="2"/>
          </p:nvPr>
        </p:nvSpPr>
        <p:spPr>
          <a:xfrm>
            <a:off x="4213664" y="842025"/>
            <a:ext cx="26979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3"/>
          </p:nvPr>
        </p:nvSpPr>
        <p:spPr>
          <a:xfrm>
            <a:off x="4213664" y="1410841"/>
            <a:ext cx="25860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ctrTitle" idx="4"/>
          </p:nvPr>
        </p:nvSpPr>
        <p:spPr>
          <a:xfrm>
            <a:off x="631883" y="3331927"/>
            <a:ext cx="287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5"/>
          </p:nvPr>
        </p:nvSpPr>
        <p:spPr>
          <a:xfrm>
            <a:off x="631884" y="3914208"/>
            <a:ext cx="24807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ctrTitle" idx="6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ctrTitle" idx="7"/>
          </p:nvPr>
        </p:nvSpPr>
        <p:spPr>
          <a:xfrm>
            <a:off x="4213664" y="3331934"/>
            <a:ext cx="25860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8"/>
          </p:nvPr>
        </p:nvSpPr>
        <p:spPr>
          <a:xfrm>
            <a:off x="4213664" y="3914208"/>
            <a:ext cx="25860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CUSTOM_27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ctrTitle"/>
          </p:nvPr>
        </p:nvSpPr>
        <p:spPr>
          <a:xfrm>
            <a:off x="4921575" y="2993035"/>
            <a:ext cx="18282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ubTitle" idx="1"/>
          </p:nvPr>
        </p:nvSpPr>
        <p:spPr>
          <a:xfrm>
            <a:off x="4921575" y="3553810"/>
            <a:ext cx="1522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ctrTitle" idx="2"/>
          </p:nvPr>
        </p:nvSpPr>
        <p:spPr>
          <a:xfrm>
            <a:off x="906139" y="2993035"/>
            <a:ext cx="18282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ubTitle" idx="3"/>
          </p:nvPr>
        </p:nvSpPr>
        <p:spPr>
          <a:xfrm>
            <a:off x="906139" y="3553810"/>
            <a:ext cx="1522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ctrTitle" idx="4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ctrTitle" idx="5"/>
          </p:nvPr>
        </p:nvSpPr>
        <p:spPr>
          <a:xfrm>
            <a:off x="2928557" y="2993035"/>
            <a:ext cx="17988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ubTitle" idx="6"/>
          </p:nvPr>
        </p:nvSpPr>
        <p:spPr>
          <a:xfrm>
            <a:off x="2928550" y="3553810"/>
            <a:ext cx="1476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CUSTOM_14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ctrTitle"/>
          </p:nvPr>
        </p:nvSpPr>
        <p:spPr>
          <a:xfrm>
            <a:off x="5432000" y="710675"/>
            <a:ext cx="28881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ubTitle" idx="1"/>
          </p:nvPr>
        </p:nvSpPr>
        <p:spPr>
          <a:xfrm>
            <a:off x="5363550" y="2724625"/>
            <a:ext cx="29565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35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3200250" y="1742750"/>
            <a:ext cx="274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CUSTOM_3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>
            <a:spLocks noGrp="1"/>
          </p:cNvSpPr>
          <p:nvPr>
            <p:ph type="ctrTitle"/>
          </p:nvPr>
        </p:nvSpPr>
        <p:spPr>
          <a:xfrm rot="5400000">
            <a:off x="6603595" y="1930225"/>
            <a:ext cx="3481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6">
  <p:cSld name="CUSTOM_11_1_2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ctrTitle"/>
          </p:nvPr>
        </p:nvSpPr>
        <p:spPr>
          <a:xfrm>
            <a:off x="831200" y="376498"/>
            <a:ext cx="386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ubTitle" idx="1"/>
          </p:nvPr>
        </p:nvSpPr>
        <p:spPr>
          <a:xfrm>
            <a:off x="831200" y="2314225"/>
            <a:ext cx="30816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7" r:id="rId7"/>
    <p:sldLayoutId id="2147483660" r:id="rId8"/>
    <p:sldLayoutId id="2147483665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OKntkoqLhDkT34PHRLFqvbaIJDAYcIVUMsgrDTMFbks/copy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customXml" Target="../ink/ink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2214590" y="0"/>
            <a:ext cx="692940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4"/>
          <p:cNvSpPr/>
          <p:nvPr/>
        </p:nvSpPr>
        <p:spPr>
          <a:xfrm rot="5400000">
            <a:off x="1376170" y="13850"/>
            <a:ext cx="3358800" cy="5026500"/>
          </a:xfrm>
          <a:prstGeom prst="rect">
            <a:avLst/>
          </a:prstGeom>
          <a:solidFill>
            <a:srgbClr val="908269">
              <a:alpha val="86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24"/>
          <p:cNvSpPr txBox="1">
            <a:spLocks noGrp="1"/>
          </p:cNvSpPr>
          <p:nvPr>
            <p:ph type="subTitle" idx="1"/>
          </p:nvPr>
        </p:nvSpPr>
        <p:spPr>
          <a:xfrm>
            <a:off x="1039575" y="3206400"/>
            <a:ext cx="240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chemeClr val="lt1"/>
                </a:solidFill>
              </a:rPr>
              <a:t>Journée de conception </a:t>
            </a:r>
            <a:r>
              <a:rPr lang="fr-FR">
                <a:solidFill>
                  <a:schemeClr val="lt1"/>
                </a:solidFill>
              </a:rPr>
              <a:t>– GNG1503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26" name="Google Shape;126;p24"/>
          <p:cNvSpPr txBox="1">
            <a:spLocks noGrp="1"/>
          </p:cNvSpPr>
          <p:nvPr>
            <p:ph type="ctrTitle"/>
          </p:nvPr>
        </p:nvSpPr>
        <p:spPr>
          <a:xfrm>
            <a:off x="729762" y="1046285"/>
            <a:ext cx="4902213" cy="243724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PROPOSITION DE PROJET D’INGÉNIEURIE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27" name="Google Shape;127;p24"/>
          <p:cNvSpPr/>
          <p:nvPr/>
        </p:nvSpPr>
        <p:spPr>
          <a:xfrm rot="-5400000" flipH="1">
            <a:off x="7354200" y="2416550"/>
            <a:ext cx="3358800" cy="22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1435" y="0"/>
            <a:ext cx="516255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49"/>
          <p:cNvSpPr/>
          <p:nvPr/>
        </p:nvSpPr>
        <p:spPr>
          <a:xfrm rot="5400000">
            <a:off x="1428875" y="205200"/>
            <a:ext cx="3358800" cy="5026500"/>
          </a:xfrm>
          <a:prstGeom prst="rect">
            <a:avLst/>
          </a:prstGeom>
          <a:solidFill>
            <a:srgbClr val="908269">
              <a:alpha val="617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4" name="Google Shape;574;p49"/>
          <p:cNvSpPr txBox="1">
            <a:spLocks noGrp="1"/>
          </p:cNvSpPr>
          <p:nvPr>
            <p:ph type="subTitle" idx="1"/>
          </p:nvPr>
        </p:nvSpPr>
        <p:spPr>
          <a:xfrm>
            <a:off x="831200" y="2314225"/>
            <a:ext cx="28563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fr-FR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dirty="0">
                <a:solidFill>
                  <a:schemeClr val="lt1"/>
                </a:solidFill>
              </a:rPr>
              <a:t>Les membres du groupe de travail C21  vous remercie pour votre attention 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fr-FR" dirty="0">
              <a:solidFill>
                <a:schemeClr val="lt1"/>
              </a:solidFill>
            </a:endParaRPr>
          </a:p>
        </p:txBody>
      </p:sp>
      <p:sp>
        <p:nvSpPr>
          <p:cNvPr id="575" name="Google Shape;575;p49"/>
          <p:cNvSpPr txBox="1">
            <a:spLocks noGrp="1"/>
          </p:cNvSpPr>
          <p:nvPr>
            <p:ph type="ctrTitle"/>
          </p:nvPr>
        </p:nvSpPr>
        <p:spPr>
          <a:xfrm>
            <a:off x="831200" y="376500"/>
            <a:ext cx="260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000" dirty="0">
                <a:solidFill>
                  <a:schemeClr val="lt1"/>
                </a:solidFill>
              </a:rPr>
              <a:t>MERCI</a:t>
            </a:r>
            <a:endParaRPr sz="3000" dirty="0">
              <a:solidFill>
                <a:schemeClr val="lt1"/>
              </a:solidFill>
            </a:endParaRPr>
          </a:p>
        </p:txBody>
      </p:sp>
      <p:sp>
        <p:nvSpPr>
          <p:cNvPr id="576" name="Google Shape;576;p49"/>
          <p:cNvSpPr/>
          <p:nvPr/>
        </p:nvSpPr>
        <p:spPr>
          <a:xfrm>
            <a:off x="4582622" y="3122649"/>
            <a:ext cx="345674" cy="346056"/>
          </a:xfrm>
          <a:custGeom>
            <a:avLst/>
            <a:gdLst/>
            <a:ahLst/>
            <a:cxnLst/>
            <a:rect l="l" t="t" r="r" b="b"/>
            <a:pathLst>
              <a:path w="10860" h="10872" extrusionOk="0">
                <a:moveTo>
                  <a:pt x="5430" y="1"/>
                </a:moveTo>
                <a:cubicBezTo>
                  <a:pt x="3990" y="1"/>
                  <a:pt x="2608" y="560"/>
                  <a:pt x="1596" y="1584"/>
                </a:cubicBezTo>
                <a:cubicBezTo>
                  <a:pt x="561" y="2620"/>
                  <a:pt x="1" y="3989"/>
                  <a:pt x="1" y="5430"/>
                </a:cubicBezTo>
                <a:cubicBezTo>
                  <a:pt x="1" y="6561"/>
                  <a:pt x="346" y="7645"/>
                  <a:pt x="1001" y="8573"/>
                </a:cubicBezTo>
                <a:cubicBezTo>
                  <a:pt x="1632" y="9466"/>
                  <a:pt x="2513" y="10145"/>
                  <a:pt x="3537" y="10538"/>
                </a:cubicBezTo>
                <a:cubicBezTo>
                  <a:pt x="3559" y="10544"/>
                  <a:pt x="3579" y="10547"/>
                  <a:pt x="3599" y="10547"/>
                </a:cubicBezTo>
                <a:cubicBezTo>
                  <a:pt x="3656" y="10547"/>
                  <a:pt x="3704" y="10522"/>
                  <a:pt x="3740" y="10478"/>
                </a:cubicBezTo>
                <a:cubicBezTo>
                  <a:pt x="3763" y="10443"/>
                  <a:pt x="3763" y="10395"/>
                  <a:pt x="3763" y="10371"/>
                </a:cubicBezTo>
                <a:lnTo>
                  <a:pt x="3763" y="7275"/>
                </a:lnTo>
                <a:cubicBezTo>
                  <a:pt x="3763" y="7180"/>
                  <a:pt x="3692" y="7097"/>
                  <a:pt x="3585" y="7097"/>
                </a:cubicBezTo>
                <a:lnTo>
                  <a:pt x="2156" y="7097"/>
                </a:lnTo>
                <a:lnTo>
                  <a:pt x="2156" y="5835"/>
                </a:lnTo>
                <a:lnTo>
                  <a:pt x="3585" y="5835"/>
                </a:lnTo>
                <a:cubicBezTo>
                  <a:pt x="3680" y="5835"/>
                  <a:pt x="3763" y="5751"/>
                  <a:pt x="3763" y="5656"/>
                </a:cubicBezTo>
                <a:lnTo>
                  <a:pt x="3763" y="5430"/>
                </a:lnTo>
                <a:cubicBezTo>
                  <a:pt x="3763" y="3942"/>
                  <a:pt x="5180" y="2632"/>
                  <a:pt x="6799" y="2632"/>
                </a:cubicBezTo>
                <a:lnTo>
                  <a:pt x="7550" y="2632"/>
                </a:lnTo>
                <a:lnTo>
                  <a:pt x="7550" y="3894"/>
                </a:lnTo>
                <a:lnTo>
                  <a:pt x="6799" y="3894"/>
                </a:lnTo>
                <a:cubicBezTo>
                  <a:pt x="6311" y="3894"/>
                  <a:pt x="5883" y="4025"/>
                  <a:pt x="5561" y="4287"/>
                </a:cubicBezTo>
                <a:cubicBezTo>
                  <a:pt x="5228" y="4561"/>
                  <a:pt x="5025" y="4966"/>
                  <a:pt x="5025" y="5430"/>
                </a:cubicBezTo>
                <a:lnTo>
                  <a:pt x="5025" y="5656"/>
                </a:lnTo>
                <a:cubicBezTo>
                  <a:pt x="5025" y="5740"/>
                  <a:pt x="5109" y="5835"/>
                  <a:pt x="5204" y="5835"/>
                </a:cubicBezTo>
                <a:lnTo>
                  <a:pt x="5883" y="5835"/>
                </a:lnTo>
                <a:cubicBezTo>
                  <a:pt x="5966" y="5835"/>
                  <a:pt x="6061" y="5751"/>
                  <a:pt x="6061" y="5656"/>
                </a:cubicBezTo>
                <a:cubicBezTo>
                  <a:pt x="6061" y="5561"/>
                  <a:pt x="5978" y="5478"/>
                  <a:pt x="5883" y="5478"/>
                </a:cubicBezTo>
                <a:lnTo>
                  <a:pt x="5371" y="5478"/>
                </a:lnTo>
                <a:lnTo>
                  <a:pt x="5371" y="5418"/>
                </a:lnTo>
                <a:cubicBezTo>
                  <a:pt x="5371" y="4525"/>
                  <a:pt x="6145" y="4204"/>
                  <a:pt x="6799" y="4204"/>
                </a:cubicBezTo>
                <a:lnTo>
                  <a:pt x="7704" y="4204"/>
                </a:lnTo>
                <a:cubicBezTo>
                  <a:pt x="7800" y="4204"/>
                  <a:pt x="7883" y="4132"/>
                  <a:pt x="7883" y="4025"/>
                </a:cubicBezTo>
                <a:lnTo>
                  <a:pt x="7883" y="2418"/>
                </a:lnTo>
                <a:cubicBezTo>
                  <a:pt x="7883" y="2334"/>
                  <a:pt x="7811" y="2239"/>
                  <a:pt x="7704" y="2239"/>
                </a:cubicBezTo>
                <a:lnTo>
                  <a:pt x="6799" y="2239"/>
                </a:lnTo>
                <a:cubicBezTo>
                  <a:pt x="5966" y="2239"/>
                  <a:pt x="5121" y="2572"/>
                  <a:pt x="4466" y="3156"/>
                </a:cubicBezTo>
                <a:cubicBezTo>
                  <a:pt x="3799" y="3763"/>
                  <a:pt x="3418" y="4549"/>
                  <a:pt x="3418" y="5382"/>
                </a:cubicBezTo>
                <a:lnTo>
                  <a:pt x="3418" y="5442"/>
                </a:lnTo>
                <a:lnTo>
                  <a:pt x="1989" y="5442"/>
                </a:lnTo>
                <a:cubicBezTo>
                  <a:pt x="1906" y="5442"/>
                  <a:pt x="1811" y="5513"/>
                  <a:pt x="1811" y="5620"/>
                </a:cubicBezTo>
                <a:lnTo>
                  <a:pt x="1811" y="7228"/>
                </a:lnTo>
                <a:cubicBezTo>
                  <a:pt x="1811" y="7323"/>
                  <a:pt x="1894" y="7406"/>
                  <a:pt x="1989" y="7406"/>
                </a:cubicBezTo>
                <a:lnTo>
                  <a:pt x="3418" y="7406"/>
                </a:lnTo>
                <a:lnTo>
                  <a:pt x="3418" y="10085"/>
                </a:lnTo>
                <a:cubicBezTo>
                  <a:pt x="1561" y="9300"/>
                  <a:pt x="346" y="7442"/>
                  <a:pt x="346" y="5418"/>
                </a:cubicBezTo>
                <a:cubicBezTo>
                  <a:pt x="346" y="2596"/>
                  <a:pt x="2620" y="322"/>
                  <a:pt x="5430" y="322"/>
                </a:cubicBezTo>
                <a:cubicBezTo>
                  <a:pt x="8228" y="322"/>
                  <a:pt x="10526" y="2620"/>
                  <a:pt x="10526" y="5418"/>
                </a:cubicBezTo>
                <a:cubicBezTo>
                  <a:pt x="10526" y="8228"/>
                  <a:pt x="8240" y="10502"/>
                  <a:pt x="5430" y="10502"/>
                </a:cubicBezTo>
                <a:lnTo>
                  <a:pt x="5371" y="10502"/>
                </a:lnTo>
                <a:lnTo>
                  <a:pt x="5371" y="7418"/>
                </a:lnTo>
                <a:lnTo>
                  <a:pt x="7728" y="7418"/>
                </a:lnTo>
                <a:cubicBezTo>
                  <a:pt x="7811" y="7418"/>
                  <a:pt x="7907" y="7347"/>
                  <a:pt x="7907" y="7240"/>
                </a:cubicBezTo>
                <a:lnTo>
                  <a:pt x="7907" y="5656"/>
                </a:lnTo>
                <a:cubicBezTo>
                  <a:pt x="7907" y="5561"/>
                  <a:pt x="7823" y="5478"/>
                  <a:pt x="7728" y="5478"/>
                </a:cubicBezTo>
                <a:lnTo>
                  <a:pt x="6728" y="5478"/>
                </a:lnTo>
                <a:cubicBezTo>
                  <a:pt x="6633" y="5478"/>
                  <a:pt x="6549" y="5549"/>
                  <a:pt x="6549" y="5656"/>
                </a:cubicBezTo>
                <a:cubicBezTo>
                  <a:pt x="6549" y="5740"/>
                  <a:pt x="6621" y="5835"/>
                  <a:pt x="6728" y="5835"/>
                </a:cubicBezTo>
                <a:lnTo>
                  <a:pt x="7561" y="5835"/>
                </a:lnTo>
                <a:lnTo>
                  <a:pt x="7561" y="7097"/>
                </a:lnTo>
                <a:lnTo>
                  <a:pt x="5204" y="7097"/>
                </a:lnTo>
                <a:cubicBezTo>
                  <a:pt x="5121" y="7097"/>
                  <a:pt x="5025" y="7168"/>
                  <a:pt x="5025" y="7275"/>
                </a:cubicBezTo>
                <a:lnTo>
                  <a:pt x="5025" y="10693"/>
                </a:lnTo>
                <a:cubicBezTo>
                  <a:pt x="5025" y="10788"/>
                  <a:pt x="5109" y="10859"/>
                  <a:pt x="5192" y="10871"/>
                </a:cubicBezTo>
                <a:lnTo>
                  <a:pt x="5430" y="10871"/>
                </a:lnTo>
                <a:cubicBezTo>
                  <a:pt x="6871" y="10871"/>
                  <a:pt x="8240" y="10312"/>
                  <a:pt x="9276" y="9288"/>
                </a:cubicBezTo>
                <a:cubicBezTo>
                  <a:pt x="10300" y="8252"/>
                  <a:pt x="10859" y="6883"/>
                  <a:pt x="10859" y="5442"/>
                </a:cubicBezTo>
                <a:cubicBezTo>
                  <a:pt x="10859" y="3989"/>
                  <a:pt x="10300" y="2620"/>
                  <a:pt x="9276" y="1584"/>
                </a:cubicBezTo>
                <a:cubicBezTo>
                  <a:pt x="8240" y="560"/>
                  <a:pt x="6871" y="1"/>
                  <a:pt x="54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grpSp>
        <p:nvGrpSpPr>
          <p:cNvPr id="577" name="Google Shape;577;p49"/>
          <p:cNvGrpSpPr/>
          <p:nvPr/>
        </p:nvGrpSpPr>
        <p:grpSpPr>
          <a:xfrm>
            <a:off x="4582431" y="2545611"/>
            <a:ext cx="346056" cy="345674"/>
            <a:chOff x="3303268" y="3817349"/>
            <a:chExt cx="346056" cy="345674"/>
          </a:xfrm>
        </p:grpSpPr>
        <p:sp>
          <p:nvSpPr>
            <p:cNvPr id="578" name="Google Shape;578;p49"/>
            <p:cNvSpPr/>
            <p:nvPr/>
          </p:nvSpPr>
          <p:spPr>
            <a:xfrm>
              <a:off x="3303268" y="3817349"/>
              <a:ext cx="346056" cy="345674"/>
            </a:xfrm>
            <a:custGeom>
              <a:avLst/>
              <a:gdLst/>
              <a:ahLst/>
              <a:cxnLst/>
              <a:rect l="l" t="t" r="r" b="b"/>
              <a:pathLst>
                <a:path w="10872" h="10860" extrusionOk="0">
                  <a:moveTo>
                    <a:pt x="5418" y="334"/>
                  </a:moveTo>
                  <a:cubicBezTo>
                    <a:pt x="8228" y="334"/>
                    <a:pt x="10514" y="2608"/>
                    <a:pt x="10514" y="5430"/>
                  </a:cubicBezTo>
                  <a:cubicBezTo>
                    <a:pt x="10514" y="8240"/>
                    <a:pt x="8228" y="10514"/>
                    <a:pt x="5418" y="10514"/>
                  </a:cubicBezTo>
                  <a:cubicBezTo>
                    <a:pt x="2608" y="10514"/>
                    <a:pt x="334" y="8240"/>
                    <a:pt x="334" y="5430"/>
                  </a:cubicBezTo>
                  <a:cubicBezTo>
                    <a:pt x="334" y="2608"/>
                    <a:pt x="2608" y="334"/>
                    <a:pt x="5418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3" y="10859"/>
                    <a:pt x="8252" y="10300"/>
                    <a:pt x="9276" y="9264"/>
                  </a:cubicBezTo>
                  <a:cubicBezTo>
                    <a:pt x="10300" y="8240"/>
                    <a:pt x="10871" y="6871"/>
                    <a:pt x="10871" y="5430"/>
                  </a:cubicBezTo>
                  <a:cubicBezTo>
                    <a:pt x="10871" y="3989"/>
                    <a:pt x="10300" y="2620"/>
                    <a:pt x="9276" y="1584"/>
                  </a:cubicBezTo>
                  <a:cubicBezTo>
                    <a:pt x="8252" y="560"/>
                    <a:pt x="6883" y="1"/>
                    <a:pt x="5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lt1"/>
                </a:solidFill>
              </a:endParaRPr>
            </a:p>
          </p:txBody>
        </p:sp>
        <p:sp>
          <p:nvSpPr>
            <p:cNvPr id="579" name="Google Shape;579;p49"/>
            <p:cNvSpPr/>
            <p:nvPr/>
          </p:nvSpPr>
          <p:spPr>
            <a:xfrm>
              <a:off x="3368074" y="3882537"/>
              <a:ext cx="215298" cy="215298"/>
            </a:xfrm>
            <a:custGeom>
              <a:avLst/>
              <a:gdLst/>
              <a:ahLst/>
              <a:cxnLst/>
              <a:rect l="l" t="t" r="r" b="b"/>
              <a:pathLst>
                <a:path w="6764" h="6764" extrusionOk="0">
                  <a:moveTo>
                    <a:pt x="5335" y="346"/>
                  </a:moveTo>
                  <a:cubicBezTo>
                    <a:pt x="5930" y="346"/>
                    <a:pt x="6418" y="834"/>
                    <a:pt x="6418" y="1429"/>
                  </a:cubicBezTo>
                  <a:lnTo>
                    <a:pt x="6418" y="5335"/>
                  </a:lnTo>
                  <a:cubicBezTo>
                    <a:pt x="6418" y="5930"/>
                    <a:pt x="5930" y="6418"/>
                    <a:pt x="5335" y="6418"/>
                  </a:cubicBezTo>
                  <a:lnTo>
                    <a:pt x="1429" y="6418"/>
                  </a:lnTo>
                  <a:cubicBezTo>
                    <a:pt x="834" y="6418"/>
                    <a:pt x="346" y="5930"/>
                    <a:pt x="346" y="5335"/>
                  </a:cubicBezTo>
                  <a:lnTo>
                    <a:pt x="346" y="1429"/>
                  </a:lnTo>
                  <a:cubicBezTo>
                    <a:pt x="346" y="834"/>
                    <a:pt x="834" y="346"/>
                    <a:pt x="1429" y="346"/>
                  </a:cubicBezTo>
                  <a:close/>
                  <a:moveTo>
                    <a:pt x="1429" y="1"/>
                  </a:moveTo>
                  <a:cubicBezTo>
                    <a:pt x="644" y="1"/>
                    <a:pt x="1" y="644"/>
                    <a:pt x="1" y="1429"/>
                  </a:cubicBezTo>
                  <a:lnTo>
                    <a:pt x="1" y="5335"/>
                  </a:lnTo>
                  <a:cubicBezTo>
                    <a:pt x="1" y="6120"/>
                    <a:pt x="644" y="6763"/>
                    <a:pt x="1429" y="6763"/>
                  </a:cubicBezTo>
                  <a:lnTo>
                    <a:pt x="5335" y="6763"/>
                  </a:lnTo>
                  <a:cubicBezTo>
                    <a:pt x="6121" y="6763"/>
                    <a:pt x="6763" y="6120"/>
                    <a:pt x="6763" y="5335"/>
                  </a:cubicBezTo>
                  <a:lnTo>
                    <a:pt x="6763" y="1429"/>
                  </a:lnTo>
                  <a:cubicBezTo>
                    <a:pt x="6763" y="644"/>
                    <a:pt x="6121" y="1"/>
                    <a:pt x="5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lt1"/>
                </a:solidFill>
              </a:endParaRPr>
            </a:p>
          </p:txBody>
        </p:sp>
        <p:sp>
          <p:nvSpPr>
            <p:cNvPr id="580" name="Google Shape;580;p49"/>
            <p:cNvSpPr/>
            <p:nvPr/>
          </p:nvSpPr>
          <p:spPr>
            <a:xfrm>
              <a:off x="3418143" y="3933656"/>
              <a:ext cx="114811" cy="112742"/>
            </a:xfrm>
            <a:custGeom>
              <a:avLst/>
              <a:gdLst/>
              <a:ahLst/>
              <a:cxnLst/>
              <a:rect l="l" t="t" r="r" b="b"/>
              <a:pathLst>
                <a:path w="3607" h="3542" extrusionOk="0">
                  <a:moveTo>
                    <a:pt x="1822" y="0"/>
                  </a:moveTo>
                  <a:cubicBezTo>
                    <a:pt x="812" y="0"/>
                    <a:pt x="1" y="851"/>
                    <a:pt x="59" y="1859"/>
                  </a:cubicBezTo>
                  <a:cubicBezTo>
                    <a:pt x="95" y="2776"/>
                    <a:pt x="833" y="3502"/>
                    <a:pt x="1726" y="3538"/>
                  </a:cubicBezTo>
                  <a:cubicBezTo>
                    <a:pt x="1764" y="3541"/>
                    <a:pt x="1802" y="3542"/>
                    <a:pt x="1840" y="3542"/>
                  </a:cubicBezTo>
                  <a:cubicBezTo>
                    <a:pt x="2178" y="3542"/>
                    <a:pt x="2494" y="3447"/>
                    <a:pt x="2762" y="3276"/>
                  </a:cubicBezTo>
                  <a:cubicBezTo>
                    <a:pt x="2857" y="3217"/>
                    <a:pt x="2869" y="3086"/>
                    <a:pt x="2797" y="3014"/>
                  </a:cubicBezTo>
                  <a:cubicBezTo>
                    <a:pt x="2761" y="2978"/>
                    <a:pt x="2711" y="2964"/>
                    <a:pt x="2664" y="2964"/>
                  </a:cubicBezTo>
                  <a:cubicBezTo>
                    <a:pt x="2634" y="2964"/>
                    <a:pt x="2606" y="2969"/>
                    <a:pt x="2583" y="2979"/>
                  </a:cubicBezTo>
                  <a:cubicBezTo>
                    <a:pt x="2380" y="3096"/>
                    <a:pt x="2149" y="3185"/>
                    <a:pt x="1897" y="3185"/>
                  </a:cubicBezTo>
                  <a:cubicBezTo>
                    <a:pt x="1868" y="3185"/>
                    <a:pt x="1839" y="3183"/>
                    <a:pt x="1809" y="3181"/>
                  </a:cubicBezTo>
                  <a:cubicBezTo>
                    <a:pt x="1023" y="3169"/>
                    <a:pt x="380" y="2514"/>
                    <a:pt x="392" y="1716"/>
                  </a:cubicBezTo>
                  <a:cubicBezTo>
                    <a:pt x="426" y="948"/>
                    <a:pt x="1028" y="330"/>
                    <a:pt x="1792" y="330"/>
                  </a:cubicBezTo>
                  <a:cubicBezTo>
                    <a:pt x="1833" y="330"/>
                    <a:pt x="1874" y="332"/>
                    <a:pt x="1916" y="335"/>
                  </a:cubicBezTo>
                  <a:cubicBezTo>
                    <a:pt x="2619" y="371"/>
                    <a:pt x="3190" y="943"/>
                    <a:pt x="3250" y="1633"/>
                  </a:cubicBezTo>
                  <a:cubicBezTo>
                    <a:pt x="3285" y="1919"/>
                    <a:pt x="3214" y="2193"/>
                    <a:pt x="3095" y="2431"/>
                  </a:cubicBezTo>
                  <a:cubicBezTo>
                    <a:pt x="3059" y="2490"/>
                    <a:pt x="3059" y="2574"/>
                    <a:pt x="3119" y="2633"/>
                  </a:cubicBezTo>
                  <a:cubicBezTo>
                    <a:pt x="3149" y="2663"/>
                    <a:pt x="3191" y="2678"/>
                    <a:pt x="3234" y="2678"/>
                  </a:cubicBezTo>
                  <a:cubicBezTo>
                    <a:pt x="3295" y="2678"/>
                    <a:pt x="3358" y="2648"/>
                    <a:pt x="3393" y="2586"/>
                  </a:cubicBezTo>
                  <a:cubicBezTo>
                    <a:pt x="3536" y="2324"/>
                    <a:pt x="3607" y="2014"/>
                    <a:pt x="3583" y="1669"/>
                  </a:cubicBezTo>
                  <a:cubicBezTo>
                    <a:pt x="3536" y="764"/>
                    <a:pt x="2797" y="50"/>
                    <a:pt x="1904" y="2"/>
                  </a:cubicBezTo>
                  <a:cubicBezTo>
                    <a:pt x="1877" y="1"/>
                    <a:pt x="1849" y="0"/>
                    <a:pt x="1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lt1"/>
                </a:solidFill>
              </a:endParaRPr>
            </a:p>
          </p:txBody>
        </p:sp>
        <p:sp>
          <p:nvSpPr>
            <p:cNvPr id="581" name="Google Shape;581;p49"/>
            <p:cNvSpPr/>
            <p:nvPr/>
          </p:nvSpPr>
          <p:spPr>
            <a:xfrm>
              <a:off x="3519298" y="3910197"/>
              <a:ext cx="29570" cy="29220"/>
            </a:xfrm>
            <a:custGeom>
              <a:avLst/>
              <a:gdLst/>
              <a:ahLst/>
              <a:cxnLst/>
              <a:rect l="l" t="t" r="r" b="b"/>
              <a:pathLst>
                <a:path w="929" h="918" extrusionOk="0">
                  <a:moveTo>
                    <a:pt x="465" y="1"/>
                  </a:moveTo>
                  <a:cubicBezTo>
                    <a:pt x="203" y="1"/>
                    <a:pt x="0" y="203"/>
                    <a:pt x="0" y="453"/>
                  </a:cubicBezTo>
                  <a:cubicBezTo>
                    <a:pt x="0" y="715"/>
                    <a:pt x="203" y="918"/>
                    <a:pt x="465" y="918"/>
                  </a:cubicBezTo>
                  <a:cubicBezTo>
                    <a:pt x="715" y="918"/>
                    <a:pt x="929" y="715"/>
                    <a:pt x="929" y="453"/>
                  </a:cubicBezTo>
                  <a:cubicBezTo>
                    <a:pt x="929" y="203"/>
                    <a:pt x="715" y="1"/>
                    <a:pt x="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582" name="Google Shape;582;p49"/>
          <p:cNvGrpSpPr/>
          <p:nvPr/>
        </p:nvGrpSpPr>
        <p:grpSpPr>
          <a:xfrm>
            <a:off x="4582447" y="1968549"/>
            <a:ext cx="346024" cy="345674"/>
            <a:chOff x="4201447" y="3817349"/>
            <a:chExt cx="346024" cy="345674"/>
          </a:xfrm>
        </p:grpSpPr>
        <p:sp>
          <p:nvSpPr>
            <p:cNvPr id="583" name="Google Shape;583;p49"/>
            <p:cNvSpPr/>
            <p:nvPr/>
          </p:nvSpPr>
          <p:spPr>
            <a:xfrm>
              <a:off x="4201447" y="3817349"/>
              <a:ext cx="346024" cy="345674"/>
            </a:xfrm>
            <a:custGeom>
              <a:avLst/>
              <a:gdLst/>
              <a:ahLst/>
              <a:cxnLst/>
              <a:rect l="l" t="t" r="r" b="b"/>
              <a:pathLst>
                <a:path w="10871" h="10860" extrusionOk="0">
                  <a:moveTo>
                    <a:pt x="5430" y="334"/>
                  </a:moveTo>
                  <a:cubicBezTo>
                    <a:pt x="8252" y="334"/>
                    <a:pt x="10526" y="2608"/>
                    <a:pt x="10526" y="5430"/>
                  </a:cubicBezTo>
                  <a:cubicBezTo>
                    <a:pt x="10526" y="8240"/>
                    <a:pt x="8252" y="10514"/>
                    <a:pt x="5430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30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2" y="10859"/>
                    <a:pt x="8252" y="10300"/>
                    <a:pt x="9276" y="9264"/>
                  </a:cubicBezTo>
                  <a:cubicBezTo>
                    <a:pt x="10299" y="8240"/>
                    <a:pt x="10871" y="6871"/>
                    <a:pt x="10871" y="5430"/>
                  </a:cubicBezTo>
                  <a:cubicBezTo>
                    <a:pt x="10871" y="3989"/>
                    <a:pt x="10299" y="2620"/>
                    <a:pt x="9276" y="1584"/>
                  </a:cubicBezTo>
                  <a:cubicBezTo>
                    <a:pt x="8252" y="560"/>
                    <a:pt x="6882" y="1"/>
                    <a:pt x="5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lt1"/>
                </a:solidFill>
              </a:endParaRPr>
            </a:p>
          </p:txBody>
        </p:sp>
        <p:sp>
          <p:nvSpPr>
            <p:cNvPr id="584" name="Google Shape;584;p49"/>
            <p:cNvSpPr/>
            <p:nvPr/>
          </p:nvSpPr>
          <p:spPr>
            <a:xfrm>
              <a:off x="4271569" y="3904531"/>
              <a:ext cx="227394" cy="185728"/>
            </a:xfrm>
            <a:custGeom>
              <a:avLst/>
              <a:gdLst/>
              <a:ahLst/>
              <a:cxnLst/>
              <a:rect l="l" t="t" r="r" b="b"/>
              <a:pathLst>
                <a:path w="7144" h="5835" extrusionOk="0">
                  <a:moveTo>
                    <a:pt x="4620" y="0"/>
                  </a:moveTo>
                  <a:cubicBezTo>
                    <a:pt x="3727" y="0"/>
                    <a:pt x="2977" y="691"/>
                    <a:pt x="2905" y="1572"/>
                  </a:cubicBezTo>
                  <a:cubicBezTo>
                    <a:pt x="2727" y="1548"/>
                    <a:pt x="2358" y="1441"/>
                    <a:pt x="2262" y="1405"/>
                  </a:cubicBezTo>
                  <a:cubicBezTo>
                    <a:pt x="1643" y="1203"/>
                    <a:pt x="1072" y="810"/>
                    <a:pt x="631" y="322"/>
                  </a:cubicBezTo>
                  <a:cubicBezTo>
                    <a:pt x="596" y="298"/>
                    <a:pt x="572" y="274"/>
                    <a:pt x="524" y="262"/>
                  </a:cubicBezTo>
                  <a:cubicBezTo>
                    <a:pt x="517" y="261"/>
                    <a:pt x="509" y="260"/>
                    <a:pt x="501" y="260"/>
                  </a:cubicBezTo>
                  <a:cubicBezTo>
                    <a:pt x="436" y="260"/>
                    <a:pt x="367" y="304"/>
                    <a:pt x="346" y="357"/>
                  </a:cubicBezTo>
                  <a:cubicBezTo>
                    <a:pt x="238" y="572"/>
                    <a:pt x="179" y="810"/>
                    <a:pt x="179" y="1048"/>
                  </a:cubicBezTo>
                  <a:cubicBezTo>
                    <a:pt x="179" y="1393"/>
                    <a:pt x="286" y="1727"/>
                    <a:pt x="476" y="1977"/>
                  </a:cubicBezTo>
                  <a:cubicBezTo>
                    <a:pt x="466" y="1975"/>
                    <a:pt x="456" y="1974"/>
                    <a:pt x="446" y="1974"/>
                  </a:cubicBezTo>
                  <a:cubicBezTo>
                    <a:pt x="397" y="1974"/>
                    <a:pt x="349" y="1997"/>
                    <a:pt x="310" y="2036"/>
                  </a:cubicBezTo>
                  <a:cubicBezTo>
                    <a:pt x="286" y="2060"/>
                    <a:pt x="286" y="2108"/>
                    <a:pt x="274" y="2143"/>
                  </a:cubicBezTo>
                  <a:lnTo>
                    <a:pt x="274" y="2203"/>
                  </a:lnTo>
                  <a:cubicBezTo>
                    <a:pt x="274" y="2655"/>
                    <a:pt x="476" y="3072"/>
                    <a:pt x="822" y="3358"/>
                  </a:cubicBezTo>
                  <a:cubicBezTo>
                    <a:pt x="786" y="3370"/>
                    <a:pt x="774" y="3405"/>
                    <a:pt x="762" y="3417"/>
                  </a:cubicBezTo>
                  <a:cubicBezTo>
                    <a:pt x="750" y="3465"/>
                    <a:pt x="727" y="3513"/>
                    <a:pt x="750" y="3548"/>
                  </a:cubicBezTo>
                  <a:cubicBezTo>
                    <a:pt x="893" y="4024"/>
                    <a:pt x="1262" y="4405"/>
                    <a:pt x="1727" y="4548"/>
                  </a:cubicBezTo>
                  <a:cubicBezTo>
                    <a:pt x="1310" y="4798"/>
                    <a:pt x="834" y="4941"/>
                    <a:pt x="334" y="4941"/>
                  </a:cubicBezTo>
                  <a:lnTo>
                    <a:pt x="191" y="4941"/>
                  </a:lnTo>
                  <a:cubicBezTo>
                    <a:pt x="107" y="4941"/>
                    <a:pt x="36" y="5001"/>
                    <a:pt x="12" y="5084"/>
                  </a:cubicBezTo>
                  <a:cubicBezTo>
                    <a:pt x="0" y="5156"/>
                    <a:pt x="48" y="5239"/>
                    <a:pt x="107" y="5263"/>
                  </a:cubicBezTo>
                  <a:cubicBezTo>
                    <a:pt x="727" y="5632"/>
                    <a:pt x="1465" y="5834"/>
                    <a:pt x="2191" y="5834"/>
                  </a:cubicBezTo>
                  <a:cubicBezTo>
                    <a:pt x="3072" y="5834"/>
                    <a:pt x="3905" y="5560"/>
                    <a:pt x="4596" y="5060"/>
                  </a:cubicBezTo>
                  <a:cubicBezTo>
                    <a:pt x="4691" y="5001"/>
                    <a:pt x="4691" y="4858"/>
                    <a:pt x="4620" y="4786"/>
                  </a:cubicBezTo>
                  <a:cubicBezTo>
                    <a:pt x="4587" y="4754"/>
                    <a:pt x="4544" y="4735"/>
                    <a:pt x="4499" y="4735"/>
                  </a:cubicBezTo>
                  <a:cubicBezTo>
                    <a:pt x="4463" y="4735"/>
                    <a:pt x="4426" y="4748"/>
                    <a:pt x="4394" y="4775"/>
                  </a:cubicBezTo>
                  <a:cubicBezTo>
                    <a:pt x="3763" y="5215"/>
                    <a:pt x="3013" y="5489"/>
                    <a:pt x="2191" y="5489"/>
                  </a:cubicBezTo>
                  <a:cubicBezTo>
                    <a:pt x="1727" y="5489"/>
                    <a:pt x="1262" y="5394"/>
                    <a:pt x="846" y="5239"/>
                  </a:cubicBezTo>
                  <a:cubicBezTo>
                    <a:pt x="1369" y="5144"/>
                    <a:pt x="1846" y="4917"/>
                    <a:pt x="2262" y="4584"/>
                  </a:cubicBezTo>
                  <a:cubicBezTo>
                    <a:pt x="2310" y="4536"/>
                    <a:pt x="2334" y="4477"/>
                    <a:pt x="2322" y="4417"/>
                  </a:cubicBezTo>
                  <a:cubicBezTo>
                    <a:pt x="2310" y="4346"/>
                    <a:pt x="2239" y="4286"/>
                    <a:pt x="2155" y="4286"/>
                  </a:cubicBezTo>
                  <a:cubicBezTo>
                    <a:pt x="1739" y="4263"/>
                    <a:pt x="1369" y="4048"/>
                    <a:pt x="1167" y="3691"/>
                  </a:cubicBezTo>
                  <a:cubicBezTo>
                    <a:pt x="1250" y="3691"/>
                    <a:pt x="1358" y="3667"/>
                    <a:pt x="1441" y="3643"/>
                  </a:cubicBezTo>
                  <a:cubicBezTo>
                    <a:pt x="1524" y="3632"/>
                    <a:pt x="1584" y="3572"/>
                    <a:pt x="1584" y="3489"/>
                  </a:cubicBezTo>
                  <a:cubicBezTo>
                    <a:pt x="1596" y="3405"/>
                    <a:pt x="1536" y="3334"/>
                    <a:pt x="1441" y="3298"/>
                  </a:cubicBezTo>
                  <a:cubicBezTo>
                    <a:pt x="1000" y="3191"/>
                    <a:pt x="667" y="2822"/>
                    <a:pt x="596" y="2381"/>
                  </a:cubicBezTo>
                  <a:lnTo>
                    <a:pt x="596" y="2381"/>
                  </a:lnTo>
                  <a:cubicBezTo>
                    <a:pt x="727" y="2405"/>
                    <a:pt x="869" y="2417"/>
                    <a:pt x="1000" y="2417"/>
                  </a:cubicBezTo>
                  <a:cubicBezTo>
                    <a:pt x="1084" y="2417"/>
                    <a:pt x="1143" y="2358"/>
                    <a:pt x="1167" y="2274"/>
                  </a:cubicBezTo>
                  <a:cubicBezTo>
                    <a:pt x="1179" y="2203"/>
                    <a:pt x="1131" y="2143"/>
                    <a:pt x="1072" y="2108"/>
                  </a:cubicBezTo>
                  <a:cubicBezTo>
                    <a:pt x="703" y="1881"/>
                    <a:pt x="476" y="1488"/>
                    <a:pt x="476" y="1048"/>
                  </a:cubicBezTo>
                  <a:cubicBezTo>
                    <a:pt x="476" y="953"/>
                    <a:pt x="488" y="846"/>
                    <a:pt x="524" y="738"/>
                  </a:cubicBezTo>
                  <a:cubicBezTo>
                    <a:pt x="965" y="1191"/>
                    <a:pt x="1524" y="1524"/>
                    <a:pt x="2120" y="1727"/>
                  </a:cubicBezTo>
                  <a:cubicBezTo>
                    <a:pt x="2120" y="1727"/>
                    <a:pt x="2715" y="1905"/>
                    <a:pt x="2929" y="1917"/>
                  </a:cubicBezTo>
                  <a:lnTo>
                    <a:pt x="3024" y="1917"/>
                  </a:lnTo>
                  <a:cubicBezTo>
                    <a:pt x="3096" y="1917"/>
                    <a:pt x="3167" y="1869"/>
                    <a:pt x="3191" y="1798"/>
                  </a:cubicBezTo>
                  <a:cubicBezTo>
                    <a:pt x="3203" y="1786"/>
                    <a:pt x="3203" y="1750"/>
                    <a:pt x="3203" y="1738"/>
                  </a:cubicBezTo>
                  <a:lnTo>
                    <a:pt x="3203" y="1703"/>
                  </a:lnTo>
                  <a:cubicBezTo>
                    <a:pt x="3203" y="953"/>
                    <a:pt x="3810" y="334"/>
                    <a:pt x="4572" y="334"/>
                  </a:cubicBezTo>
                  <a:cubicBezTo>
                    <a:pt x="4941" y="334"/>
                    <a:pt x="5287" y="488"/>
                    <a:pt x="5549" y="750"/>
                  </a:cubicBezTo>
                  <a:cubicBezTo>
                    <a:pt x="5585" y="787"/>
                    <a:pt x="5621" y="802"/>
                    <a:pt x="5663" y="802"/>
                  </a:cubicBezTo>
                  <a:cubicBezTo>
                    <a:pt x="5676" y="802"/>
                    <a:pt x="5689" y="801"/>
                    <a:pt x="5703" y="798"/>
                  </a:cubicBezTo>
                  <a:cubicBezTo>
                    <a:pt x="5882" y="762"/>
                    <a:pt x="6049" y="738"/>
                    <a:pt x="6203" y="679"/>
                  </a:cubicBezTo>
                  <a:lnTo>
                    <a:pt x="6203" y="679"/>
                  </a:lnTo>
                  <a:cubicBezTo>
                    <a:pt x="6120" y="762"/>
                    <a:pt x="6013" y="857"/>
                    <a:pt x="5894" y="917"/>
                  </a:cubicBezTo>
                  <a:cubicBezTo>
                    <a:pt x="5822" y="965"/>
                    <a:pt x="5787" y="1048"/>
                    <a:pt x="5822" y="1143"/>
                  </a:cubicBezTo>
                  <a:cubicBezTo>
                    <a:pt x="5846" y="1203"/>
                    <a:pt x="5930" y="1250"/>
                    <a:pt x="6001" y="1250"/>
                  </a:cubicBezTo>
                  <a:cubicBezTo>
                    <a:pt x="6144" y="1227"/>
                    <a:pt x="6287" y="1215"/>
                    <a:pt x="6418" y="1167"/>
                  </a:cubicBezTo>
                  <a:lnTo>
                    <a:pt x="6418" y="1167"/>
                  </a:lnTo>
                  <a:cubicBezTo>
                    <a:pt x="6299" y="1286"/>
                    <a:pt x="6168" y="1405"/>
                    <a:pt x="6013" y="1512"/>
                  </a:cubicBezTo>
                  <a:cubicBezTo>
                    <a:pt x="5965" y="1548"/>
                    <a:pt x="5941" y="1608"/>
                    <a:pt x="5941" y="1655"/>
                  </a:cubicBezTo>
                  <a:lnTo>
                    <a:pt x="5941" y="1679"/>
                  </a:lnTo>
                  <a:lnTo>
                    <a:pt x="5941" y="1703"/>
                  </a:lnTo>
                  <a:lnTo>
                    <a:pt x="5941" y="1727"/>
                  </a:lnTo>
                  <a:cubicBezTo>
                    <a:pt x="5941" y="2691"/>
                    <a:pt x="5572" y="3572"/>
                    <a:pt x="4977" y="4227"/>
                  </a:cubicBezTo>
                  <a:cubicBezTo>
                    <a:pt x="4918" y="4298"/>
                    <a:pt x="4918" y="4405"/>
                    <a:pt x="4977" y="4465"/>
                  </a:cubicBezTo>
                  <a:cubicBezTo>
                    <a:pt x="5011" y="4499"/>
                    <a:pt x="5053" y="4514"/>
                    <a:pt x="5096" y="4514"/>
                  </a:cubicBezTo>
                  <a:cubicBezTo>
                    <a:pt x="5143" y="4514"/>
                    <a:pt x="5190" y="4496"/>
                    <a:pt x="5227" y="4465"/>
                  </a:cubicBezTo>
                  <a:cubicBezTo>
                    <a:pt x="5894" y="3715"/>
                    <a:pt x="6263" y="2762"/>
                    <a:pt x="6287" y="1750"/>
                  </a:cubicBezTo>
                  <a:cubicBezTo>
                    <a:pt x="6596" y="1524"/>
                    <a:pt x="6846" y="1250"/>
                    <a:pt x="7061" y="917"/>
                  </a:cubicBezTo>
                  <a:cubicBezTo>
                    <a:pt x="7144" y="857"/>
                    <a:pt x="7132" y="750"/>
                    <a:pt x="7061" y="715"/>
                  </a:cubicBezTo>
                  <a:cubicBezTo>
                    <a:pt x="7029" y="683"/>
                    <a:pt x="6987" y="667"/>
                    <a:pt x="6937" y="667"/>
                  </a:cubicBezTo>
                  <a:cubicBezTo>
                    <a:pt x="6912" y="667"/>
                    <a:pt x="6886" y="671"/>
                    <a:pt x="6858" y="679"/>
                  </a:cubicBezTo>
                  <a:cubicBezTo>
                    <a:pt x="6775" y="726"/>
                    <a:pt x="6680" y="750"/>
                    <a:pt x="6596" y="786"/>
                  </a:cubicBezTo>
                  <a:cubicBezTo>
                    <a:pt x="6680" y="667"/>
                    <a:pt x="6763" y="512"/>
                    <a:pt x="6823" y="369"/>
                  </a:cubicBezTo>
                  <a:cubicBezTo>
                    <a:pt x="6834" y="310"/>
                    <a:pt x="6834" y="238"/>
                    <a:pt x="6787" y="191"/>
                  </a:cubicBezTo>
                  <a:cubicBezTo>
                    <a:pt x="6750" y="153"/>
                    <a:pt x="6703" y="135"/>
                    <a:pt x="6659" y="135"/>
                  </a:cubicBezTo>
                  <a:cubicBezTo>
                    <a:pt x="6632" y="135"/>
                    <a:pt x="6607" y="142"/>
                    <a:pt x="6584" y="155"/>
                  </a:cubicBezTo>
                  <a:cubicBezTo>
                    <a:pt x="6322" y="310"/>
                    <a:pt x="6061" y="393"/>
                    <a:pt x="5775" y="441"/>
                  </a:cubicBezTo>
                  <a:cubicBezTo>
                    <a:pt x="5465" y="143"/>
                    <a:pt x="5048" y="0"/>
                    <a:pt x="46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 txBox="1">
            <a:spLocks noGrp="1"/>
          </p:cNvSpPr>
          <p:nvPr>
            <p:ph type="ctrTitle" idx="9"/>
          </p:nvPr>
        </p:nvSpPr>
        <p:spPr>
          <a:xfrm rot="5400000">
            <a:off x="6672869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TABLE DE MATIÈRES</a:t>
            </a:r>
            <a:endParaRPr sz="2400" dirty="0"/>
          </a:p>
        </p:txBody>
      </p:sp>
      <p:sp>
        <p:nvSpPr>
          <p:cNvPr id="142" name="Google Shape;142;p26"/>
          <p:cNvSpPr/>
          <p:nvPr/>
        </p:nvSpPr>
        <p:spPr>
          <a:xfrm rot="-5400000" flipH="1">
            <a:off x="-957850" y="957900"/>
            <a:ext cx="5140800" cy="322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26"/>
          <p:cNvSpPr txBox="1">
            <a:spLocks noGrp="1"/>
          </p:cNvSpPr>
          <p:nvPr>
            <p:ph type="ctrTitle" idx="6"/>
          </p:nvPr>
        </p:nvSpPr>
        <p:spPr>
          <a:xfrm>
            <a:off x="3427999" y="2061098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MATÉRIAUX UTILISÉS</a:t>
            </a:r>
            <a:endParaRPr dirty="0"/>
          </a:p>
        </p:txBody>
      </p:sp>
      <p:sp>
        <p:nvSpPr>
          <p:cNvPr id="145" name="Google Shape;145;p26"/>
          <p:cNvSpPr txBox="1">
            <a:spLocks noGrp="1"/>
          </p:cNvSpPr>
          <p:nvPr>
            <p:ph type="title" idx="8"/>
          </p:nvPr>
        </p:nvSpPr>
        <p:spPr>
          <a:xfrm>
            <a:off x="2023007" y="2323463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03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46" name="Google Shape;146;p26"/>
          <p:cNvSpPr txBox="1">
            <a:spLocks noGrp="1"/>
          </p:cNvSpPr>
          <p:nvPr>
            <p:ph type="ctrTitle"/>
          </p:nvPr>
        </p:nvSpPr>
        <p:spPr>
          <a:xfrm>
            <a:off x="3423901" y="387472"/>
            <a:ext cx="2361163" cy="57872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dirty="0"/>
              <a:t>À PROPOS DE NOTRE PROJET</a:t>
            </a:r>
            <a:endParaRPr dirty="0"/>
          </a:p>
        </p:txBody>
      </p:sp>
      <p:sp>
        <p:nvSpPr>
          <p:cNvPr id="148" name="Google Shape;148;p26"/>
          <p:cNvSpPr txBox="1">
            <a:spLocks noGrp="1"/>
          </p:cNvSpPr>
          <p:nvPr>
            <p:ph type="title" idx="2"/>
          </p:nvPr>
        </p:nvSpPr>
        <p:spPr>
          <a:xfrm>
            <a:off x="2023007" y="654113"/>
            <a:ext cx="1739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49" name="Google Shape;149;p26"/>
          <p:cNvSpPr txBox="1">
            <a:spLocks noGrp="1"/>
          </p:cNvSpPr>
          <p:nvPr>
            <p:ph type="ctrTitle" idx="3"/>
          </p:nvPr>
        </p:nvSpPr>
        <p:spPr>
          <a:xfrm>
            <a:off x="3425264" y="1224286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LE PROTOTYPE FINAL</a:t>
            </a:r>
            <a:endParaRPr dirty="0"/>
          </a:p>
        </p:txBody>
      </p:sp>
      <p:sp>
        <p:nvSpPr>
          <p:cNvPr id="151" name="Google Shape;151;p26"/>
          <p:cNvSpPr txBox="1">
            <a:spLocks noGrp="1"/>
          </p:cNvSpPr>
          <p:nvPr>
            <p:ph type="title" idx="5"/>
          </p:nvPr>
        </p:nvSpPr>
        <p:spPr>
          <a:xfrm>
            <a:off x="2023007" y="1488788"/>
            <a:ext cx="1615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02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52" name="Google Shape;152;p26"/>
          <p:cNvSpPr txBox="1">
            <a:spLocks noGrp="1"/>
          </p:cNvSpPr>
          <p:nvPr>
            <p:ph type="ctrTitle" idx="13"/>
          </p:nvPr>
        </p:nvSpPr>
        <p:spPr>
          <a:xfrm>
            <a:off x="3446100" y="3366877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fr-FR" dirty="0"/>
              <a:t>POURQUOI NOTRE PRODUIT?  </a:t>
            </a:r>
            <a:br>
              <a:rPr lang="fr-FR" dirty="0"/>
            </a:br>
            <a:br>
              <a:rPr lang="fr-FR" dirty="0"/>
            </a:br>
            <a:endParaRPr dirty="0"/>
          </a:p>
        </p:txBody>
      </p:sp>
      <p:sp>
        <p:nvSpPr>
          <p:cNvPr id="154" name="Google Shape;154;p26"/>
          <p:cNvSpPr txBox="1">
            <a:spLocks noGrp="1"/>
          </p:cNvSpPr>
          <p:nvPr>
            <p:ph type="title" idx="15"/>
          </p:nvPr>
        </p:nvSpPr>
        <p:spPr>
          <a:xfrm>
            <a:off x="1967786" y="3073552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04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55" name="Google Shape;155;p26"/>
          <p:cNvSpPr txBox="1">
            <a:spLocks noGrp="1"/>
          </p:cNvSpPr>
          <p:nvPr>
            <p:ph type="ctrTitle" idx="16"/>
          </p:nvPr>
        </p:nvSpPr>
        <p:spPr>
          <a:xfrm>
            <a:off x="3478582" y="3983042"/>
            <a:ext cx="2251800" cy="32242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fr-FR" dirty="0"/>
              <a:t>VOS QUESTIONS </a:t>
            </a:r>
            <a:endParaRPr dirty="0"/>
          </a:p>
        </p:txBody>
      </p:sp>
      <p:sp>
        <p:nvSpPr>
          <p:cNvPr id="157" name="Google Shape;157;p26"/>
          <p:cNvSpPr txBox="1">
            <a:spLocks noGrp="1"/>
          </p:cNvSpPr>
          <p:nvPr>
            <p:ph type="title" idx="18"/>
          </p:nvPr>
        </p:nvSpPr>
        <p:spPr>
          <a:xfrm>
            <a:off x="2023007" y="3992813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05</a:t>
            </a: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7"/>
          <p:cNvPicPr preferRelativeResize="0"/>
          <p:nvPr/>
        </p:nvPicPr>
        <p:blipFill rotWithShape="1">
          <a:blip r:embed="rId3">
            <a:alphaModFix/>
          </a:blip>
          <a:srcRect l="25616" r="25616"/>
          <a:stretch/>
        </p:blipFill>
        <p:spPr>
          <a:xfrm>
            <a:off x="5381625" y="0"/>
            <a:ext cx="376237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7"/>
          <p:cNvSpPr/>
          <p:nvPr/>
        </p:nvSpPr>
        <p:spPr>
          <a:xfrm>
            <a:off x="4819650" y="1577400"/>
            <a:ext cx="2991000" cy="1988700"/>
          </a:xfrm>
          <a:prstGeom prst="rect">
            <a:avLst/>
          </a:prstGeom>
          <a:solidFill>
            <a:srgbClr val="CFC3AC">
              <a:alpha val="58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" name="Google Shape;164;p27"/>
          <p:cNvSpPr txBox="1">
            <a:spLocks noGrp="1"/>
          </p:cNvSpPr>
          <p:nvPr>
            <p:ph type="subTitle" idx="1"/>
          </p:nvPr>
        </p:nvSpPr>
        <p:spPr>
          <a:xfrm flipH="1">
            <a:off x="1557447" y="2154225"/>
            <a:ext cx="2503200" cy="17498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Le projet de camouflage de poubelle de l’université a été proposé par notre cliente Mme Justin, dans le cadre du cours GNG1503.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 Le cache poubelle a pour but de donner une meilleure apparence aux dépotoirs, ainsi qu’un usage pratique.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  </a:t>
            </a:r>
            <a:endParaRPr dirty="0"/>
          </a:p>
        </p:txBody>
      </p:sp>
      <p:sp>
        <p:nvSpPr>
          <p:cNvPr id="165" name="Google Shape;165;p27"/>
          <p:cNvSpPr txBox="1">
            <a:spLocks noGrp="1"/>
          </p:cNvSpPr>
          <p:nvPr>
            <p:ph type="title"/>
          </p:nvPr>
        </p:nvSpPr>
        <p:spPr>
          <a:xfrm>
            <a:off x="672375" y="1432475"/>
            <a:ext cx="3498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NOTRE PROJET</a:t>
            </a:r>
            <a:endParaRPr dirty="0"/>
          </a:p>
        </p:txBody>
      </p:sp>
      <p:sp>
        <p:nvSpPr>
          <p:cNvPr id="167" name="Google Shape;167;p27"/>
          <p:cNvSpPr/>
          <p:nvPr/>
        </p:nvSpPr>
        <p:spPr>
          <a:xfrm>
            <a:off x="0" y="1577400"/>
            <a:ext cx="362100" cy="1988700"/>
          </a:xfrm>
          <a:prstGeom prst="rect">
            <a:avLst/>
          </a:prstGeom>
          <a:solidFill>
            <a:srgbClr val="CFC3AC">
              <a:alpha val="58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B0FB6DB-8D93-A545-8C23-2A5B4F960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058" y="1239385"/>
            <a:ext cx="3846080" cy="288456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7"/>
          <p:cNvSpPr txBox="1">
            <a:spLocks noGrp="1"/>
          </p:cNvSpPr>
          <p:nvPr>
            <p:ph type="subTitle" idx="4294967295"/>
          </p:nvPr>
        </p:nvSpPr>
        <p:spPr>
          <a:xfrm>
            <a:off x="882131" y="4180906"/>
            <a:ext cx="3095065" cy="7774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Aft>
                <a:spcPts val="1600"/>
              </a:spcAft>
              <a:buNone/>
            </a:pPr>
            <a:r>
              <a:rPr lang="fr-FR" sz="1400" dirty="0"/>
              <a:t>Est ce que vous trouvez que l'aspect des grandes poubelles publiques qui se trouvent sur le campus est désagréable? </a:t>
            </a:r>
            <a:endParaRPr sz="1400" dirty="0"/>
          </a:p>
        </p:txBody>
      </p:sp>
      <p:sp>
        <p:nvSpPr>
          <p:cNvPr id="322" name="Google Shape;322;p37"/>
          <p:cNvSpPr txBox="1">
            <a:spLocks noGrp="1"/>
          </p:cNvSpPr>
          <p:nvPr>
            <p:ph type="ctrTitle"/>
          </p:nvPr>
        </p:nvSpPr>
        <p:spPr>
          <a:xfrm>
            <a:off x="495046" y="340024"/>
            <a:ext cx="4204275" cy="6684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/>
              <a:t>SONDAGE </a:t>
            </a:r>
            <a:endParaRPr sz="2800" dirty="0"/>
          </a:p>
        </p:txBody>
      </p:sp>
      <p:pic>
        <p:nvPicPr>
          <p:cNvPr id="323" name="Google Shape;323;p37" title="Gráfico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t="8408"/>
          <a:stretch/>
        </p:blipFill>
        <p:spPr>
          <a:xfrm>
            <a:off x="595277" y="967666"/>
            <a:ext cx="3560033" cy="3322271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7"/>
          <p:cNvSpPr/>
          <p:nvPr/>
        </p:nvSpPr>
        <p:spPr>
          <a:xfrm>
            <a:off x="4495800" y="1553391"/>
            <a:ext cx="2719200" cy="694200"/>
          </a:xfrm>
          <a:prstGeom prst="rect">
            <a:avLst/>
          </a:prstGeom>
          <a:solidFill>
            <a:srgbClr val="CFC3AC">
              <a:alpha val="73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5" name="Google Shape;325;p37"/>
          <p:cNvSpPr/>
          <p:nvPr/>
        </p:nvSpPr>
        <p:spPr>
          <a:xfrm>
            <a:off x="4495800" y="2421103"/>
            <a:ext cx="2719200" cy="69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6" name="Google Shape;326;p37"/>
          <p:cNvSpPr/>
          <p:nvPr/>
        </p:nvSpPr>
        <p:spPr>
          <a:xfrm>
            <a:off x="4495800" y="3263428"/>
            <a:ext cx="2719200" cy="69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7" name="Google Shape;327;p37"/>
          <p:cNvSpPr txBox="1">
            <a:spLocks noGrp="1"/>
          </p:cNvSpPr>
          <p:nvPr>
            <p:ph type="ctrTitle"/>
          </p:nvPr>
        </p:nvSpPr>
        <p:spPr>
          <a:xfrm>
            <a:off x="4699321" y="1677394"/>
            <a:ext cx="13575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dirty="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NON</a:t>
            </a:r>
            <a:endParaRPr sz="1400" b="0" dirty="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328" name="Google Shape;328;p37"/>
          <p:cNvSpPr txBox="1">
            <a:spLocks noGrp="1"/>
          </p:cNvSpPr>
          <p:nvPr>
            <p:ph type="ctrTitle"/>
          </p:nvPr>
        </p:nvSpPr>
        <p:spPr>
          <a:xfrm>
            <a:off x="4781548" y="2556112"/>
            <a:ext cx="13575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dirty="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OUI</a:t>
            </a:r>
            <a:endParaRPr sz="1400" b="0" dirty="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329" name="Google Shape;329;p37"/>
          <p:cNvSpPr txBox="1">
            <a:spLocks noGrp="1"/>
          </p:cNvSpPr>
          <p:nvPr>
            <p:ph type="ctrTitle"/>
          </p:nvPr>
        </p:nvSpPr>
        <p:spPr>
          <a:xfrm>
            <a:off x="4699321" y="3366778"/>
            <a:ext cx="16479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dirty="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NEUTRE </a:t>
            </a:r>
            <a:endParaRPr sz="1400" b="0" dirty="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330" name="Google Shape;330;p37"/>
          <p:cNvSpPr txBox="1">
            <a:spLocks noGrp="1"/>
          </p:cNvSpPr>
          <p:nvPr>
            <p:ph type="ctrTitle"/>
          </p:nvPr>
        </p:nvSpPr>
        <p:spPr>
          <a:xfrm>
            <a:off x="5753473" y="1603331"/>
            <a:ext cx="13575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20%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31" name="Google Shape;331;p37"/>
          <p:cNvSpPr txBox="1">
            <a:spLocks noGrp="1"/>
          </p:cNvSpPr>
          <p:nvPr>
            <p:ph type="ctrTitle"/>
          </p:nvPr>
        </p:nvSpPr>
        <p:spPr>
          <a:xfrm>
            <a:off x="5857500" y="2524453"/>
            <a:ext cx="13575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70%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32" name="Google Shape;332;p37"/>
          <p:cNvSpPr txBox="1">
            <a:spLocks noGrp="1"/>
          </p:cNvSpPr>
          <p:nvPr>
            <p:ph type="ctrTitle"/>
          </p:nvPr>
        </p:nvSpPr>
        <p:spPr>
          <a:xfrm>
            <a:off x="5753473" y="3366778"/>
            <a:ext cx="13575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10%</a:t>
            </a: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"/>
          <p:cNvSpPr txBox="1">
            <a:spLocks noGrp="1"/>
          </p:cNvSpPr>
          <p:nvPr>
            <p:ph type="ctrTitle"/>
          </p:nvPr>
        </p:nvSpPr>
        <p:spPr>
          <a:xfrm>
            <a:off x="497398" y="275999"/>
            <a:ext cx="3694327" cy="9049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/>
              <a:t>PROTOTYPE FINAL</a:t>
            </a:r>
            <a:br>
              <a:rPr lang="fr-FR" dirty="0"/>
            </a:br>
            <a:endParaRPr dirty="0"/>
          </a:p>
        </p:txBody>
      </p:sp>
      <p:sp>
        <p:nvSpPr>
          <p:cNvPr id="392" name="Google Shape;392;p42"/>
          <p:cNvSpPr/>
          <p:nvPr/>
        </p:nvSpPr>
        <p:spPr>
          <a:xfrm>
            <a:off x="2388522" y="1364604"/>
            <a:ext cx="487515" cy="486396"/>
          </a:xfrm>
          <a:custGeom>
            <a:avLst/>
            <a:gdLst/>
            <a:ahLst/>
            <a:cxnLst/>
            <a:rect l="l" t="t" r="r" b="b"/>
            <a:pathLst>
              <a:path w="14878" h="14845" extrusionOk="0">
                <a:moveTo>
                  <a:pt x="4303" y="2636"/>
                </a:moveTo>
                <a:lnTo>
                  <a:pt x="12576" y="7440"/>
                </a:lnTo>
                <a:lnTo>
                  <a:pt x="4303" y="12210"/>
                </a:lnTo>
                <a:lnTo>
                  <a:pt x="4303" y="2636"/>
                </a:lnTo>
                <a:close/>
                <a:moveTo>
                  <a:pt x="7439" y="1"/>
                </a:moveTo>
                <a:cubicBezTo>
                  <a:pt x="3336" y="1"/>
                  <a:pt x="0" y="3303"/>
                  <a:pt x="0" y="7406"/>
                </a:cubicBezTo>
                <a:cubicBezTo>
                  <a:pt x="0" y="11542"/>
                  <a:pt x="3336" y="14845"/>
                  <a:pt x="7439" y="14845"/>
                </a:cubicBezTo>
                <a:cubicBezTo>
                  <a:pt x="11542" y="14845"/>
                  <a:pt x="14877" y="11542"/>
                  <a:pt x="14877" y="7406"/>
                </a:cubicBezTo>
                <a:cubicBezTo>
                  <a:pt x="14877" y="3303"/>
                  <a:pt x="11542" y="1"/>
                  <a:pt x="74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6" name="Google Shape;396;p42"/>
          <p:cNvSpPr/>
          <p:nvPr/>
        </p:nvSpPr>
        <p:spPr>
          <a:xfrm>
            <a:off x="1230513" y="2256223"/>
            <a:ext cx="47527" cy="52655"/>
          </a:xfrm>
          <a:custGeom>
            <a:avLst/>
            <a:gdLst/>
            <a:ahLst/>
            <a:cxnLst/>
            <a:rect l="l" t="t" r="r" b="b"/>
            <a:pathLst>
              <a:path w="3337" h="3697" extrusionOk="0">
                <a:moveTo>
                  <a:pt x="361" y="0"/>
                </a:moveTo>
                <a:cubicBezTo>
                  <a:pt x="175" y="0"/>
                  <a:pt x="0" y="151"/>
                  <a:pt x="0" y="380"/>
                </a:cubicBezTo>
                <a:lnTo>
                  <a:pt x="0" y="3349"/>
                </a:lnTo>
                <a:cubicBezTo>
                  <a:pt x="0" y="3551"/>
                  <a:pt x="173" y="3696"/>
                  <a:pt x="358" y="3696"/>
                </a:cubicBezTo>
                <a:cubicBezTo>
                  <a:pt x="417" y="3696"/>
                  <a:pt x="478" y="3681"/>
                  <a:pt x="534" y="3649"/>
                </a:cubicBezTo>
                <a:lnTo>
                  <a:pt x="3103" y="2148"/>
                </a:lnTo>
                <a:cubicBezTo>
                  <a:pt x="3336" y="2015"/>
                  <a:pt x="3336" y="1681"/>
                  <a:pt x="3103" y="1548"/>
                </a:cubicBezTo>
                <a:lnTo>
                  <a:pt x="534" y="47"/>
                </a:lnTo>
                <a:cubicBezTo>
                  <a:pt x="479" y="15"/>
                  <a:pt x="419" y="0"/>
                  <a:pt x="3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p42"/>
          <p:cNvSpPr/>
          <p:nvPr/>
        </p:nvSpPr>
        <p:spPr>
          <a:xfrm>
            <a:off x="1288462" y="2252605"/>
            <a:ext cx="10468" cy="59875"/>
          </a:xfrm>
          <a:custGeom>
            <a:avLst/>
            <a:gdLst/>
            <a:ahLst/>
            <a:cxnLst/>
            <a:rect l="l" t="t" r="r" b="b"/>
            <a:pathLst>
              <a:path w="735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35" y="4037"/>
                  <a:pt x="735" y="3836"/>
                </a:cubicBezTo>
                <a:lnTo>
                  <a:pt x="735" y="367"/>
                </a:lnTo>
                <a:cubicBezTo>
                  <a:pt x="735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8" name="Google Shape;398;p42"/>
          <p:cNvSpPr/>
          <p:nvPr/>
        </p:nvSpPr>
        <p:spPr>
          <a:xfrm>
            <a:off x="1117448" y="2252605"/>
            <a:ext cx="9984" cy="59875"/>
          </a:xfrm>
          <a:custGeom>
            <a:avLst/>
            <a:gdLst/>
            <a:ahLst/>
            <a:cxnLst/>
            <a:rect l="l" t="t" r="r" b="b"/>
            <a:pathLst>
              <a:path w="701" h="4204" extrusionOk="0">
                <a:moveTo>
                  <a:pt x="367" y="0"/>
                </a:moveTo>
                <a:cubicBezTo>
                  <a:pt x="167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67" y="4203"/>
                  <a:pt x="367" y="4203"/>
                </a:cubicBezTo>
                <a:cubicBezTo>
                  <a:pt x="534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7" y="0"/>
                  <a:pt x="367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9" name="Google Shape;399;p42"/>
          <p:cNvSpPr/>
          <p:nvPr/>
        </p:nvSpPr>
        <p:spPr>
          <a:xfrm>
            <a:off x="1091314" y="2252605"/>
            <a:ext cx="9998" cy="59875"/>
          </a:xfrm>
          <a:custGeom>
            <a:avLst/>
            <a:gdLst/>
            <a:ahLst/>
            <a:cxnLst/>
            <a:rect l="l" t="t" r="r" b="b"/>
            <a:pathLst>
              <a:path w="702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0" name="Google Shape;400;p42"/>
          <p:cNvSpPr/>
          <p:nvPr/>
        </p:nvSpPr>
        <p:spPr>
          <a:xfrm>
            <a:off x="6802329" y="2114088"/>
            <a:ext cx="29938" cy="59875"/>
          </a:xfrm>
          <a:custGeom>
            <a:avLst/>
            <a:gdLst/>
            <a:ahLst/>
            <a:cxnLst/>
            <a:rect l="l" t="t" r="r" b="b"/>
            <a:pathLst>
              <a:path w="2102" h="4204" extrusionOk="0">
                <a:moveTo>
                  <a:pt x="334" y="0"/>
                </a:moveTo>
                <a:cubicBezTo>
                  <a:pt x="134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34" y="4203"/>
                  <a:pt x="334" y="4203"/>
                </a:cubicBezTo>
                <a:lnTo>
                  <a:pt x="1735" y="4203"/>
                </a:lnTo>
                <a:cubicBezTo>
                  <a:pt x="1935" y="4203"/>
                  <a:pt x="2102" y="4037"/>
                  <a:pt x="2102" y="3836"/>
                </a:cubicBezTo>
                <a:cubicBezTo>
                  <a:pt x="2102" y="3636"/>
                  <a:pt x="1935" y="3503"/>
                  <a:pt x="1735" y="3503"/>
                </a:cubicBezTo>
                <a:lnTo>
                  <a:pt x="701" y="3503"/>
                </a:lnTo>
                <a:lnTo>
                  <a:pt x="701" y="734"/>
                </a:lnTo>
                <a:lnTo>
                  <a:pt x="1735" y="734"/>
                </a:lnTo>
                <a:cubicBezTo>
                  <a:pt x="1935" y="734"/>
                  <a:pt x="2102" y="567"/>
                  <a:pt x="2102" y="367"/>
                </a:cubicBezTo>
                <a:cubicBezTo>
                  <a:pt x="2102" y="167"/>
                  <a:pt x="1935" y="0"/>
                  <a:pt x="1735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1" name="Google Shape;401;p42"/>
          <p:cNvSpPr/>
          <p:nvPr/>
        </p:nvSpPr>
        <p:spPr>
          <a:xfrm>
            <a:off x="6840325" y="2114088"/>
            <a:ext cx="30422" cy="59875"/>
          </a:xfrm>
          <a:custGeom>
            <a:avLst/>
            <a:gdLst/>
            <a:ahLst/>
            <a:cxnLst/>
            <a:rect l="l" t="t" r="r" b="b"/>
            <a:pathLst>
              <a:path w="2136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cubicBezTo>
                  <a:pt x="1" y="567"/>
                  <a:pt x="168" y="734"/>
                  <a:pt x="368" y="734"/>
                </a:cubicBezTo>
                <a:lnTo>
                  <a:pt x="1402" y="734"/>
                </a:lnTo>
                <a:lnTo>
                  <a:pt x="1402" y="3503"/>
                </a:lnTo>
                <a:lnTo>
                  <a:pt x="368" y="3503"/>
                </a:lnTo>
                <a:cubicBezTo>
                  <a:pt x="168" y="3503"/>
                  <a:pt x="1" y="3636"/>
                  <a:pt x="1" y="3836"/>
                </a:cubicBezTo>
                <a:cubicBezTo>
                  <a:pt x="1" y="4037"/>
                  <a:pt x="168" y="4203"/>
                  <a:pt x="368" y="4203"/>
                </a:cubicBezTo>
                <a:lnTo>
                  <a:pt x="1769" y="4203"/>
                </a:lnTo>
                <a:cubicBezTo>
                  <a:pt x="1969" y="4203"/>
                  <a:pt x="2136" y="4037"/>
                  <a:pt x="2136" y="3836"/>
                </a:cubicBezTo>
                <a:lnTo>
                  <a:pt x="2136" y="367"/>
                </a:lnTo>
                <a:cubicBezTo>
                  <a:pt x="2136" y="167"/>
                  <a:pt x="1969" y="0"/>
                  <a:pt x="1769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4" name="Google Shape;404;p42"/>
          <p:cNvSpPr/>
          <p:nvPr/>
        </p:nvSpPr>
        <p:spPr>
          <a:xfrm>
            <a:off x="6583237" y="3249667"/>
            <a:ext cx="408290" cy="407347"/>
          </a:xfrm>
          <a:custGeom>
            <a:avLst/>
            <a:gdLst/>
            <a:ahLst/>
            <a:cxnLst/>
            <a:rect l="l" t="t" r="r" b="b"/>
            <a:pathLst>
              <a:path w="14878" h="14845" extrusionOk="0">
                <a:moveTo>
                  <a:pt x="4303" y="2636"/>
                </a:moveTo>
                <a:lnTo>
                  <a:pt x="12576" y="7440"/>
                </a:lnTo>
                <a:lnTo>
                  <a:pt x="4303" y="12210"/>
                </a:lnTo>
                <a:lnTo>
                  <a:pt x="4303" y="2636"/>
                </a:lnTo>
                <a:close/>
                <a:moveTo>
                  <a:pt x="7439" y="1"/>
                </a:moveTo>
                <a:cubicBezTo>
                  <a:pt x="3336" y="1"/>
                  <a:pt x="0" y="3303"/>
                  <a:pt x="0" y="7406"/>
                </a:cubicBezTo>
                <a:cubicBezTo>
                  <a:pt x="0" y="11542"/>
                  <a:pt x="3336" y="14845"/>
                  <a:pt x="7439" y="14845"/>
                </a:cubicBezTo>
                <a:cubicBezTo>
                  <a:pt x="11542" y="14845"/>
                  <a:pt x="14877" y="11542"/>
                  <a:pt x="14877" y="7406"/>
                </a:cubicBezTo>
                <a:cubicBezTo>
                  <a:pt x="14877" y="3303"/>
                  <a:pt x="11542" y="1"/>
                  <a:pt x="74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8" name="Google Shape;408;p42"/>
          <p:cNvSpPr/>
          <p:nvPr/>
        </p:nvSpPr>
        <p:spPr>
          <a:xfrm>
            <a:off x="5613430" y="4220937"/>
            <a:ext cx="39802" cy="44096"/>
          </a:xfrm>
          <a:custGeom>
            <a:avLst/>
            <a:gdLst/>
            <a:ahLst/>
            <a:cxnLst/>
            <a:rect l="l" t="t" r="r" b="b"/>
            <a:pathLst>
              <a:path w="3337" h="3697" extrusionOk="0">
                <a:moveTo>
                  <a:pt x="361" y="0"/>
                </a:moveTo>
                <a:cubicBezTo>
                  <a:pt x="175" y="0"/>
                  <a:pt x="0" y="151"/>
                  <a:pt x="0" y="380"/>
                </a:cubicBezTo>
                <a:lnTo>
                  <a:pt x="0" y="3349"/>
                </a:lnTo>
                <a:cubicBezTo>
                  <a:pt x="0" y="3551"/>
                  <a:pt x="173" y="3696"/>
                  <a:pt x="358" y="3696"/>
                </a:cubicBezTo>
                <a:cubicBezTo>
                  <a:pt x="417" y="3696"/>
                  <a:pt x="478" y="3681"/>
                  <a:pt x="534" y="3649"/>
                </a:cubicBezTo>
                <a:lnTo>
                  <a:pt x="3103" y="2148"/>
                </a:lnTo>
                <a:cubicBezTo>
                  <a:pt x="3336" y="2015"/>
                  <a:pt x="3336" y="1681"/>
                  <a:pt x="3103" y="1548"/>
                </a:cubicBezTo>
                <a:lnTo>
                  <a:pt x="534" y="47"/>
                </a:lnTo>
                <a:cubicBezTo>
                  <a:pt x="479" y="15"/>
                  <a:pt x="419" y="0"/>
                  <a:pt x="3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9" name="Google Shape;409;p42"/>
          <p:cNvSpPr/>
          <p:nvPr/>
        </p:nvSpPr>
        <p:spPr>
          <a:xfrm>
            <a:off x="5661961" y="4217907"/>
            <a:ext cx="8767" cy="50143"/>
          </a:xfrm>
          <a:custGeom>
            <a:avLst/>
            <a:gdLst/>
            <a:ahLst/>
            <a:cxnLst/>
            <a:rect l="l" t="t" r="r" b="b"/>
            <a:pathLst>
              <a:path w="735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35" y="4037"/>
                  <a:pt x="735" y="3836"/>
                </a:cubicBezTo>
                <a:lnTo>
                  <a:pt x="735" y="367"/>
                </a:lnTo>
                <a:cubicBezTo>
                  <a:pt x="735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0" name="Google Shape;410;p42"/>
          <p:cNvSpPr/>
          <p:nvPr/>
        </p:nvSpPr>
        <p:spPr>
          <a:xfrm>
            <a:off x="5518741" y="4217907"/>
            <a:ext cx="8361" cy="50143"/>
          </a:xfrm>
          <a:custGeom>
            <a:avLst/>
            <a:gdLst/>
            <a:ahLst/>
            <a:cxnLst/>
            <a:rect l="l" t="t" r="r" b="b"/>
            <a:pathLst>
              <a:path w="701" h="4204" extrusionOk="0">
                <a:moveTo>
                  <a:pt x="367" y="0"/>
                </a:moveTo>
                <a:cubicBezTo>
                  <a:pt x="167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67" y="4203"/>
                  <a:pt x="367" y="4203"/>
                </a:cubicBezTo>
                <a:cubicBezTo>
                  <a:pt x="534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7" y="0"/>
                  <a:pt x="367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1" name="Google Shape;411;p42"/>
          <p:cNvSpPr/>
          <p:nvPr/>
        </p:nvSpPr>
        <p:spPr>
          <a:xfrm>
            <a:off x="5496854" y="4217907"/>
            <a:ext cx="8373" cy="50143"/>
          </a:xfrm>
          <a:custGeom>
            <a:avLst/>
            <a:gdLst/>
            <a:ahLst/>
            <a:cxnLst/>
            <a:rect l="l" t="t" r="r" b="b"/>
            <a:pathLst>
              <a:path w="702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8" y="0"/>
                  <a:pt x="368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148CA28-55CF-3647-A8EB-7870F9240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07" y="983991"/>
            <a:ext cx="4115942" cy="323391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DA917B4-1A41-D145-B231-1A1E6DE42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349" y="1913070"/>
            <a:ext cx="4189305" cy="317551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9"/>
          <p:cNvSpPr txBox="1">
            <a:spLocks noGrp="1"/>
          </p:cNvSpPr>
          <p:nvPr>
            <p:ph type="ctrTitle" idx="4"/>
          </p:nvPr>
        </p:nvSpPr>
        <p:spPr>
          <a:xfrm>
            <a:off x="503337" y="423236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MATÉRIAUX UTILISÉS </a:t>
            </a:r>
            <a:endParaRPr dirty="0"/>
          </a:p>
        </p:txBody>
      </p:sp>
      <p:pic>
        <p:nvPicPr>
          <p:cNvPr id="190" name="Google Shape;190;p29"/>
          <p:cNvPicPr preferRelativeResize="0"/>
          <p:nvPr/>
        </p:nvPicPr>
        <p:blipFill rotWithShape="1">
          <a:blip r:embed="rId3">
            <a:alphaModFix/>
          </a:blip>
          <a:srcRect t="34900" b="-34899"/>
          <a:stretch/>
        </p:blipFill>
        <p:spPr>
          <a:xfrm>
            <a:off x="1348409" y="1061004"/>
            <a:ext cx="6357054" cy="4066677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9"/>
          <p:cNvSpPr/>
          <p:nvPr/>
        </p:nvSpPr>
        <p:spPr>
          <a:xfrm>
            <a:off x="920785" y="3061727"/>
            <a:ext cx="7215000" cy="20817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29"/>
          <p:cNvSpPr txBox="1">
            <a:spLocks noGrp="1"/>
          </p:cNvSpPr>
          <p:nvPr>
            <p:ph type="subTitle" idx="1"/>
          </p:nvPr>
        </p:nvSpPr>
        <p:spPr>
          <a:xfrm>
            <a:off x="6204259" y="3944880"/>
            <a:ext cx="1776749" cy="12925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fr-FR" sz="1050" dirty="0"/>
              <a:t>L’</a:t>
            </a:r>
            <a:r>
              <a:rPr lang="fr-FR" sz="1050" dirty="0" err="1"/>
              <a:t>Acrilyque</a:t>
            </a:r>
            <a:r>
              <a:rPr lang="fr-FR" sz="1050" dirty="0"/>
              <a:t> optique d’</a:t>
            </a:r>
            <a:r>
              <a:rPr lang="fr-FR" sz="1050" dirty="0" err="1"/>
              <a:t>Em</a:t>
            </a:r>
            <a:r>
              <a:rPr lang="fr-FR" sz="1050" dirty="0"/>
              <a:t> plastique est </a:t>
            </a:r>
            <a:r>
              <a:rPr lang="fr-MA" sz="1050" dirty="0"/>
              <a:t>transparent et résistant aux chocs et aux intempéries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3" name="Google Shape;193;p29"/>
          <p:cNvSpPr txBox="1">
            <a:spLocks noGrp="1"/>
          </p:cNvSpPr>
          <p:nvPr>
            <p:ph type="subTitle" idx="3"/>
          </p:nvPr>
        </p:nvSpPr>
        <p:spPr>
          <a:xfrm>
            <a:off x="1258281" y="3983356"/>
            <a:ext cx="1906971" cy="12925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50" dirty="0"/>
              <a:t>Ce matériel très léger, résiste à la corrosion, durable et non combustible.</a:t>
            </a:r>
            <a:endParaRPr sz="1050" dirty="0"/>
          </a:p>
        </p:txBody>
      </p:sp>
      <p:sp>
        <p:nvSpPr>
          <p:cNvPr id="194" name="Google Shape;194;p29"/>
          <p:cNvSpPr txBox="1">
            <a:spLocks noGrp="1"/>
          </p:cNvSpPr>
          <p:nvPr>
            <p:ph type="ctrTitle" idx="2"/>
          </p:nvPr>
        </p:nvSpPr>
        <p:spPr>
          <a:xfrm>
            <a:off x="1194842" y="3225699"/>
            <a:ext cx="2368579" cy="7982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COMPOSITE EN ALUMINIUM</a:t>
            </a:r>
            <a:endParaRPr dirty="0"/>
          </a:p>
        </p:txBody>
      </p:sp>
      <p:sp>
        <p:nvSpPr>
          <p:cNvPr id="195" name="Google Shape;195;p29"/>
          <p:cNvSpPr txBox="1">
            <a:spLocks noGrp="1"/>
          </p:cNvSpPr>
          <p:nvPr>
            <p:ph type="ctrTitle"/>
          </p:nvPr>
        </p:nvSpPr>
        <p:spPr>
          <a:xfrm>
            <a:off x="6132737" y="3108449"/>
            <a:ext cx="1662854" cy="88273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/>
              <a:t>ACRILYQUE OPTIX</a:t>
            </a:r>
            <a:endParaRPr sz="1600" dirty="0"/>
          </a:p>
        </p:txBody>
      </p:sp>
      <p:sp>
        <p:nvSpPr>
          <p:cNvPr id="196" name="Google Shape;196;p29"/>
          <p:cNvSpPr txBox="1">
            <a:spLocks noGrp="1"/>
          </p:cNvSpPr>
          <p:nvPr>
            <p:ph type="ctrTitle" idx="5"/>
          </p:nvPr>
        </p:nvSpPr>
        <p:spPr>
          <a:xfrm>
            <a:off x="3993743" y="3258916"/>
            <a:ext cx="17988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BOIS </a:t>
            </a:r>
            <a:endParaRPr dirty="0"/>
          </a:p>
        </p:txBody>
      </p:sp>
      <p:sp>
        <p:nvSpPr>
          <p:cNvPr id="197" name="Google Shape;197;p29"/>
          <p:cNvSpPr txBox="1">
            <a:spLocks noGrp="1"/>
          </p:cNvSpPr>
          <p:nvPr>
            <p:ph type="subTitle" idx="6"/>
          </p:nvPr>
        </p:nvSpPr>
        <p:spPr>
          <a:xfrm>
            <a:off x="3993743" y="3861324"/>
            <a:ext cx="1592699" cy="12925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50" dirty="0"/>
              <a:t>Le bois est un isolant thermique, solide, écologique et durable</a:t>
            </a:r>
            <a:r>
              <a:rPr lang="fr-FR" dirty="0"/>
              <a:t>.</a:t>
            </a:r>
            <a:endParaRPr dirty="0"/>
          </a:p>
        </p:txBody>
      </p:sp>
      <p:sp>
        <p:nvSpPr>
          <p:cNvPr id="198" name="Google Shape;198;p29"/>
          <p:cNvSpPr/>
          <p:nvPr/>
        </p:nvSpPr>
        <p:spPr>
          <a:xfrm rot="10800000" flipH="1">
            <a:off x="919436" y="2887042"/>
            <a:ext cx="7215000" cy="207300"/>
          </a:xfrm>
          <a:prstGeom prst="rect">
            <a:avLst/>
          </a:prstGeom>
          <a:solidFill>
            <a:srgbClr val="908269">
              <a:alpha val="617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2DDA202E-A713-D64A-B919-382483140FCE}"/>
                  </a:ext>
                </a:extLst>
              </p14:cNvPr>
              <p14:cNvContentPartPr/>
              <p14:nvPr/>
            </p14:nvContentPartPr>
            <p14:xfrm>
              <a:off x="3256797" y="793558"/>
              <a:ext cx="159840" cy="65880"/>
            </p14:xfrm>
          </p:contentPart>
        </mc:Choice>
        <mc:Fallback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2DDA202E-A713-D64A-B919-382483140FC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93797" y="730918"/>
                <a:ext cx="285480" cy="1915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0"/>
          <p:cNvSpPr/>
          <p:nvPr/>
        </p:nvSpPr>
        <p:spPr>
          <a:xfrm rot="-5400000">
            <a:off x="6168947" y="483994"/>
            <a:ext cx="1057500" cy="34655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5" name="Google Shape;205;p30"/>
          <p:cNvSpPr txBox="1">
            <a:spLocks noGrp="1"/>
          </p:cNvSpPr>
          <p:nvPr>
            <p:ph type="ctrTitle"/>
          </p:nvPr>
        </p:nvSpPr>
        <p:spPr>
          <a:xfrm>
            <a:off x="4827441" y="1691640"/>
            <a:ext cx="3465506" cy="96185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chemeClr val="lt1"/>
                </a:solidFill>
              </a:rPr>
              <a:t>SYSTÈME D’ODEUR</a:t>
            </a:r>
            <a:endParaRPr sz="2800" dirty="0">
              <a:solidFill>
                <a:schemeClr val="lt1"/>
              </a:solidFill>
            </a:endParaRPr>
          </a:p>
        </p:txBody>
      </p:sp>
      <p:sp>
        <p:nvSpPr>
          <p:cNvPr id="206" name="Google Shape;206;p30"/>
          <p:cNvSpPr txBox="1">
            <a:spLocks noGrp="1"/>
          </p:cNvSpPr>
          <p:nvPr>
            <p:ph type="subTitle" idx="1"/>
          </p:nvPr>
        </p:nvSpPr>
        <p:spPr>
          <a:xfrm>
            <a:off x="5431536" y="2820221"/>
            <a:ext cx="2998914" cy="8125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fr-MA" dirty="0"/>
              <a:t>Ce système est fabriqué en charbon actif respectueux de l'environnement, et plus épais que les filtres ordinaires et qui aide à garder l’espace frais  et sans odeur.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333C7D9-C881-4442-A8D0-0FEBAC56F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053" y="2335150"/>
            <a:ext cx="3328005" cy="28083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98A48EF-229F-E445-A23B-54B4BDD77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053" y="0"/>
            <a:ext cx="3328005" cy="265349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8"/>
          <p:cNvSpPr txBox="1">
            <a:spLocks noGrp="1"/>
          </p:cNvSpPr>
          <p:nvPr>
            <p:ph type="ctrTitle" idx="6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POURQUOI NOTRE PRODUIT?</a:t>
            </a:r>
            <a:endParaRPr dirty="0"/>
          </a:p>
        </p:txBody>
      </p:sp>
      <p:sp>
        <p:nvSpPr>
          <p:cNvPr id="173" name="Google Shape;173;p28"/>
          <p:cNvSpPr/>
          <p:nvPr/>
        </p:nvSpPr>
        <p:spPr>
          <a:xfrm>
            <a:off x="0" y="0"/>
            <a:ext cx="3607500" cy="263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4" name="Google Shape;174;p28"/>
          <p:cNvSpPr/>
          <p:nvPr/>
        </p:nvSpPr>
        <p:spPr>
          <a:xfrm>
            <a:off x="3607473" y="170625"/>
            <a:ext cx="3607500" cy="263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5" name="Google Shape;175;p28"/>
          <p:cNvSpPr/>
          <p:nvPr/>
        </p:nvSpPr>
        <p:spPr>
          <a:xfrm>
            <a:off x="0" y="2632200"/>
            <a:ext cx="3607500" cy="2511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p28"/>
          <p:cNvSpPr/>
          <p:nvPr/>
        </p:nvSpPr>
        <p:spPr>
          <a:xfrm>
            <a:off x="3607473" y="2632200"/>
            <a:ext cx="3607500" cy="251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" name="Google Shape;177;p28"/>
          <p:cNvSpPr txBox="1">
            <a:spLocks noGrp="1"/>
          </p:cNvSpPr>
          <p:nvPr>
            <p:ph type="subTitle" idx="1"/>
          </p:nvPr>
        </p:nvSpPr>
        <p:spPr>
          <a:xfrm>
            <a:off x="631875" y="1207072"/>
            <a:ext cx="2102447" cy="7658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50" dirty="0"/>
              <a:t>Notre produit permettra d’avoir un aspect uniforme et harmonieux des dépotoirs. </a:t>
            </a:r>
            <a:endParaRPr sz="1050" dirty="0"/>
          </a:p>
        </p:txBody>
      </p:sp>
      <p:sp>
        <p:nvSpPr>
          <p:cNvPr id="178" name="Google Shape;178;p28"/>
          <p:cNvSpPr txBox="1">
            <a:spLocks noGrp="1"/>
          </p:cNvSpPr>
          <p:nvPr>
            <p:ph type="subTitle" idx="3"/>
          </p:nvPr>
        </p:nvSpPr>
        <p:spPr>
          <a:xfrm>
            <a:off x="4213664" y="1262983"/>
            <a:ext cx="25860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50" dirty="0">
                <a:solidFill>
                  <a:schemeClr val="lt1"/>
                </a:solidFill>
              </a:rPr>
              <a:t>Les différentes ouvertures sont facilement accessible pour tout utilisateur</a:t>
            </a:r>
            <a:r>
              <a:rPr lang="fr-FR" dirty="0">
                <a:solidFill>
                  <a:schemeClr val="lt1"/>
                </a:solidFill>
              </a:rPr>
              <a:t>.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79" name="Google Shape;179;p28"/>
          <p:cNvSpPr txBox="1">
            <a:spLocks noGrp="1"/>
          </p:cNvSpPr>
          <p:nvPr>
            <p:ph type="subTitle" idx="5"/>
          </p:nvPr>
        </p:nvSpPr>
        <p:spPr>
          <a:xfrm>
            <a:off x="631875" y="3777675"/>
            <a:ext cx="24807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50" dirty="0">
                <a:solidFill>
                  <a:schemeClr val="lt1"/>
                </a:solidFill>
              </a:rPr>
              <a:t>Les accommodations de ce produit éliminent le contact direct avec les poubelles.. </a:t>
            </a:r>
            <a:endParaRPr sz="1050" dirty="0">
              <a:solidFill>
                <a:schemeClr val="lt1"/>
              </a:solidFill>
            </a:endParaRPr>
          </a:p>
        </p:txBody>
      </p:sp>
      <p:sp>
        <p:nvSpPr>
          <p:cNvPr id="180" name="Google Shape;180;p28"/>
          <p:cNvSpPr txBox="1">
            <a:spLocks noGrp="1"/>
          </p:cNvSpPr>
          <p:nvPr>
            <p:ph type="ctrTitle" idx="2"/>
          </p:nvPr>
        </p:nvSpPr>
        <p:spPr>
          <a:xfrm>
            <a:off x="4167944" y="580829"/>
            <a:ext cx="26979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chemeClr val="lt1"/>
                </a:solidFill>
              </a:rPr>
              <a:t>USAGE FACILE 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81" name="Google Shape;181;p28"/>
          <p:cNvSpPr txBox="1">
            <a:spLocks noGrp="1"/>
          </p:cNvSpPr>
          <p:nvPr>
            <p:ph type="ctrTitle" idx="4"/>
          </p:nvPr>
        </p:nvSpPr>
        <p:spPr>
          <a:xfrm>
            <a:off x="631875" y="3045295"/>
            <a:ext cx="2871300" cy="7323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chemeClr val="lt1"/>
                </a:solidFill>
              </a:rPr>
              <a:t>L’HYGIÈNE 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82" name="Google Shape;182;p28"/>
          <p:cNvSpPr txBox="1">
            <a:spLocks noGrp="1"/>
          </p:cNvSpPr>
          <p:nvPr>
            <p:ph type="ctrTitle"/>
          </p:nvPr>
        </p:nvSpPr>
        <p:spPr>
          <a:xfrm>
            <a:off x="631875" y="595813"/>
            <a:ext cx="28713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chemeClr val="dk1"/>
                </a:solidFill>
              </a:rPr>
              <a:t>L’ESTHETIQUE 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83" name="Google Shape;183;p28"/>
          <p:cNvSpPr txBox="1">
            <a:spLocks noGrp="1"/>
          </p:cNvSpPr>
          <p:nvPr>
            <p:ph type="ctrTitle" idx="7"/>
          </p:nvPr>
        </p:nvSpPr>
        <p:spPr>
          <a:xfrm>
            <a:off x="4167944" y="3077301"/>
            <a:ext cx="25860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SÉCURITAIRE </a:t>
            </a:r>
            <a:endParaRPr dirty="0"/>
          </a:p>
        </p:txBody>
      </p:sp>
      <p:sp>
        <p:nvSpPr>
          <p:cNvPr id="184" name="Google Shape;184;p28"/>
          <p:cNvSpPr txBox="1">
            <a:spLocks noGrp="1"/>
          </p:cNvSpPr>
          <p:nvPr>
            <p:ph type="subTitle" idx="8"/>
          </p:nvPr>
        </p:nvSpPr>
        <p:spPr>
          <a:xfrm>
            <a:off x="4213664" y="3660650"/>
            <a:ext cx="2896984" cy="1405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50" dirty="0"/>
              <a:t> Tous les sous systèmes ont été tester par différents méthodes ce qui assure une utilisation dépourvu de danger.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4"/>
          <p:cNvSpPr/>
          <p:nvPr/>
        </p:nvSpPr>
        <p:spPr>
          <a:xfrm rot="-5400000" flipH="1">
            <a:off x="3281200" y="-725975"/>
            <a:ext cx="2581500" cy="6159000"/>
          </a:xfrm>
          <a:prstGeom prst="rect">
            <a:avLst/>
          </a:prstGeom>
          <a:gradFill>
            <a:gsLst>
              <a:gs pos="0">
                <a:srgbClr val="908269">
                  <a:alpha val="4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8" name="Google Shape;238;p34"/>
          <p:cNvSpPr txBox="1">
            <a:spLocks noGrp="1"/>
          </p:cNvSpPr>
          <p:nvPr>
            <p:ph type="title"/>
          </p:nvPr>
        </p:nvSpPr>
        <p:spPr>
          <a:xfrm>
            <a:off x="3200349" y="1944414"/>
            <a:ext cx="2743200" cy="9249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chemeClr val="lt1"/>
                </a:solidFill>
              </a:rPr>
              <a:t>Questions?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39" name="Google Shape;239;p34"/>
          <p:cNvSpPr/>
          <p:nvPr/>
        </p:nvSpPr>
        <p:spPr>
          <a:xfrm rot="-5400000" flipH="1">
            <a:off x="593250" y="3993775"/>
            <a:ext cx="556500" cy="1743000"/>
          </a:xfrm>
          <a:prstGeom prst="rect">
            <a:avLst/>
          </a:prstGeom>
          <a:gradFill>
            <a:gsLst>
              <a:gs pos="0">
                <a:srgbClr val="908269">
                  <a:alpha val="4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0" name="Google Shape;240;p34"/>
          <p:cNvSpPr/>
          <p:nvPr/>
        </p:nvSpPr>
        <p:spPr>
          <a:xfrm rot="-5400000" flipH="1">
            <a:off x="8279175" y="74250"/>
            <a:ext cx="939000" cy="790500"/>
          </a:xfrm>
          <a:prstGeom prst="rect">
            <a:avLst/>
          </a:prstGeom>
          <a:gradFill>
            <a:gsLst>
              <a:gs pos="0">
                <a:srgbClr val="908269">
                  <a:alpha val="4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908269"/>
      </a:accent1>
      <a:accent2>
        <a:srgbClr val="212121"/>
      </a:accent2>
      <a:accent3>
        <a:srgbClr val="CFC3AC"/>
      </a:accent3>
      <a:accent4>
        <a:srgbClr val="976E26"/>
      </a:accent4>
      <a:accent5>
        <a:srgbClr val="927D59"/>
      </a:accent5>
      <a:accent6>
        <a:srgbClr val="584F3E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2474</TotalTime>
  <Words>275</Words>
  <Application>Microsoft Macintosh PowerPoint</Application>
  <PresentationFormat>Affichage à l'écran (16:9)</PresentationFormat>
  <Paragraphs>51</Paragraphs>
  <Slides>10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6" baseType="lpstr">
      <vt:lpstr>Fira Sans Extra Condensed Medium</vt:lpstr>
      <vt:lpstr>Roboto</vt:lpstr>
      <vt:lpstr>Arial</vt:lpstr>
      <vt:lpstr>Livvic</vt:lpstr>
      <vt:lpstr>Catamaran Light</vt:lpstr>
      <vt:lpstr>Engineering Project Proposal by Slidesgo</vt:lpstr>
      <vt:lpstr>PROPOSITION DE PROJET D’INGÉNIEURIE</vt:lpstr>
      <vt:lpstr>TABLE DE MATIÈRES</vt:lpstr>
      <vt:lpstr>NOTRE PROJET</vt:lpstr>
      <vt:lpstr>SONDAGE </vt:lpstr>
      <vt:lpstr>PROTOTYPE FINAL </vt:lpstr>
      <vt:lpstr>MATÉRIAUX UTILISÉS </vt:lpstr>
      <vt:lpstr>SYSTÈME D’ODEUR</vt:lpstr>
      <vt:lpstr>POURQUOI NOTRE PRODUIT?</vt:lpstr>
      <vt:lpstr>Questions?</vt:lpstr>
      <vt:lpstr>MERCI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PROPOSITION DE PROJET D’INGÉNIEURIE</dc:title>
  <cp:lastModifiedBy>bennanifatimazahra233@gmail.com</cp:lastModifiedBy>
  <cp:revision>4</cp:revision>
  <dcterms:modified xsi:type="dcterms:W3CDTF">2022-03-29T20:19:38Z</dcterms:modified>
</cp:coreProperties>
</file>