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handoutMasterIdLst>
    <p:handoutMasterId r:id="rId24"/>
  </p:handoutMasterIdLst>
  <p:sldIdLst>
    <p:sldId id="257" r:id="rId3"/>
    <p:sldId id="304" r:id="rId4"/>
    <p:sldId id="311" r:id="rId5"/>
    <p:sldId id="307" r:id="rId6"/>
    <p:sldId id="305" r:id="rId7"/>
    <p:sldId id="313" r:id="rId8"/>
    <p:sldId id="298" r:id="rId9"/>
    <p:sldId id="258" r:id="rId10"/>
    <p:sldId id="259" r:id="rId11"/>
    <p:sldId id="262" r:id="rId12"/>
    <p:sldId id="256" r:id="rId13"/>
    <p:sldId id="312" r:id="rId14"/>
    <p:sldId id="320" r:id="rId15"/>
    <p:sldId id="296" r:id="rId16"/>
    <p:sldId id="310" r:id="rId17"/>
    <p:sldId id="261" r:id="rId18"/>
    <p:sldId id="315" r:id="rId19"/>
    <p:sldId id="318" r:id="rId20"/>
    <p:sldId id="319" r:id="rId21"/>
    <p:sldId id="317" r:id="rId2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FBC874-5DCC-BD4C-9C37-45E950EDD237}" v="128" dt="2020-12-03T03:17:16.090"/>
    <p1510:client id="{7FC0A607-9173-433D-ACFF-0942BE1F6DD2}" v="18" dt="2020-12-03T03:16:49.150"/>
    <p1510:client id="{94A53C2B-76F1-4B38-A4FA-E8DCC1E11603}" v="514" dt="2020-12-03T03:08:16.426"/>
    <p1510:client id="{BAEF40F1-1483-4ADE-BCA3-D84198189294}" v="1" dt="2020-12-03T03:01:19.575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6DC1241A-B85C-4082-A1EE-A2BC850DC8ED}"/>
    <pc:docChg chg="modSld">
      <pc:chgData name="Guest User" userId="" providerId="Windows Live" clId="Web-{6DC1241A-B85C-4082-A1EE-A2BC850DC8ED}" dt="2020-11-29T18:29:41.451" v="0" actId="1076"/>
      <pc:docMkLst>
        <pc:docMk/>
      </pc:docMkLst>
      <pc:sldChg chg="modSp">
        <pc:chgData name="Guest User" userId="" providerId="Windows Live" clId="Web-{6DC1241A-B85C-4082-A1EE-A2BC850DC8ED}" dt="2020-11-29T18:29:41.451" v="0" actId="1076"/>
        <pc:sldMkLst>
          <pc:docMk/>
          <pc:sldMk cId="3723453860" sldId="307"/>
        </pc:sldMkLst>
        <pc:spChg chg="mod">
          <ac:chgData name="Guest User" userId="" providerId="Windows Live" clId="Web-{6DC1241A-B85C-4082-A1EE-A2BC850DC8ED}" dt="2020-11-29T18:29:41.451" v="0" actId="1076"/>
          <ac:spMkLst>
            <pc:docMk/>
            <pc:sldMk cId="3723453860" sldId="307"/>
            <ac:spMk id="2" creationId="{5CB7DD16-F18F-43EA-A183-0BAF4AD56D98}"/>
          </ac:spMkLst>
        </pc:spChg>
      </pc:sldChg>
    </pc:docChg>
  </pc:docChgLst>
  <pc:docChgLst>
    <pc:chgData name="Guest User" providerId="Windows Live" clId="Web-{7FC0A607-9173-433D-ACFF-0942BE1F6DD2}"/>
    <pc:docChg chg="modSld">
      <pc:chgData name="Guest User" userId="" providerId="Windows Live" clId="Web-{7FC0A607-9173-433D-ACFF-0942BE1F6DD2}" dt="2020-12-03T03:16:48.056" v="15" actId="20577"/>
      <pc:docMkLst>
        <pc:docMk/>
      </pc:docMkLst>
      <pc:sldChg chg="modSp">
        <pc:chgData name="Guest User" userId="" providerId="Windows Live" clId="Web-{7FC0A607-9173-433D-ACFF-0942BE1F6DD2}" dt="2020-12-03T03:16:46.884" v="13" actId="20577"/>
        <pc:sldMkLst>
          <pc:docMk/>
          <pc:sldMk cId="905240866" sldId="304"/>
        </pc:sldMkLst>
        <pc:spChg chg="mod">
          <ac:chgData name="Guest User" userId="" providerId="Windows Live" clId="Web-{7FC0A607-9173-433D-ACFF-0942BE1F6DD2}" dt="2020-12-03T03:16:46.884" v="13" actId="20577"/>
          <ac:spMkLst>
            <pc:docMk/>
            <pc:sldMk cId="905240866" sldId="304"/>
            <ac:spMk id="7" creationId="{0CAE7991-8E0E-46A4-ADA8-9D2E186C407B}"/>
          </ac:spMkLst>
        </pc:spChg>
      </pc:sldChg>
    </pc:docChg>
  </pc:docChgLst>
  <pc:docChgLst>
    <pc:chgData name="Nathan Meraw" userId="5ae33ec2776eb1bf" providerId="Windows Live" clId="Web-{ECB40C15-11E9-4BE5-91FA-68328F2D61EE}"/>
    <pc:docChg chg="delSld">
      <pc:chgData name="Nathan Meraw" userId="5ae33ec2776eb1bf" providerId="Windows Live" clId="Web-{ECB40C15-11E9-4BE5-91FA-68328F2D61EE}" dt="2020-11-27T01:54:02.988" v="9"/>
      <pc:docMkLst>
        <pc:docMk/>
      </pc:docMkLst>
      <pc:sldChg chg="del">
        <pc:chgData name="Nathan Meraw" userId="5ae33ec2776eb1bf" providerId="Windows Live" clId="Web-{ECB40C15-11E9-4BE5-91FA-68328F2D61EE}" dt="2020-11-27T01:54:02.988" v="9"/>
        <pc:sldMkLst>
          <pc:docMk/>
          <pc:sldMk cId="2128536031" sldId="257"/>
        </pc:sldMkLst>
      </pc:sldChg>
      <pc:sldChg chg="del">
        <pc:chgData name="Nathan Meraw" userId="5ae33ec2776eb1bf" providerId="Windows Live" clId="Web-{ECB40C15-11E9-4BE5-91FA-68328F2D61EE}" dt="2020-11-27T01:54:00.722" v="5"/>
        <pc:sldMkLst>
          <pc:docMk/>
          <pc:sldMk cId="3847750985" sldId="258"/>
        </pc:sldMkLst>
      </pc:sldChg>
      <pc:sldChg chg="del">
        <pc:chgData name="Nathan Meraw" userId="5ae33ec2776eb1bf" providerId="Windows Live" clId="Web-{ECB40C15-11E9-4BE5-91FA-68328F2D61EE}" dt="2020-11-27T01:53:59.222" v="3"/>
        <pc:sldMkLst>
          <pc:docMk/>
          <pc:sldMk cId="4135151317" sldId="260"/>
        </pc:sldMkLst>
      </pc:sldChg>
      <pc:sldChg chg="del">
        <pc:chgData name="Nathan Meraw" userId="5ae33ec2776eb1bf" providerId="Windows Live" clId="Web-{ECB40C15-11E9-4BE5-91FA-68328F2D61EE}" dt="2020-11-27T01:53:59.488" v="4"/>
        <pc:sldMkLst>
          <pc:docMk/>
          <pc:sldMk cId="2215894925" sldId="261"/>
        </pc:sldMkLst>
      </pc:sldChg>
      <pc:sldChg chg="del">
        <pc:chgData name="Nathan Meraw" userId="5ae33ec2776eb1bf" providerId="Windows Live" clId="Web-{ECB40C15-11E9-4BE5-91FA-68328F2D61EE}" dt="2020-11-27T01:53:58.129" v="2"/>
        <pc:sldMkLst>
          <pc:docMk/>
          <pc:sldMk cId="465021443" sldId="262"/>
        </pc:sldMkLst>
      </pc:sldChg>
      <pc:sldChg chg="del">
        <pc:chgData name="Nathan Meraw" userId="5ae33ec2776eb1bf" providerId="Windows Live" clId="Web-{ECB40C15-11E9-4BE5-91FA-68328F2D61EE}" dt="2020-11-27T01:53:57.254" v="1"/>
        <pc:sldMkLst>
          <pc:docMk/>
          <pc:sldMk cId="1797304117" sldId="263"/>
        </pc:sldMkLst>
      </pc:sldChg>
      <pc:sldChg chg="del">
        <pc:chgData name="Nathan Meraw" userId="5ae33ec2776eb1bf" providerId="Windows Live" clId="Web-{ECB40C15-11E9-4BE5-91FA-68328F2D61EE}" dt="2020-11-27T01:53:55.644" v="0"/>
        <pc:sldMkLst>
          <pc:docMk/>
          <pc:sldMk cId="1160959328" sldId="266"/>
        </pc:sldMkLst>
      </pc:sldChg>
      <pc:sldChg chg="del">
        <pc:chgData name="Nathan Meraw" userId="5ae33ec2776eb1bf" providerId="Windows Live" clId="Web-{ECB40C15-11E9-4BE5-91FA-68328F2D61EE}" dt="2020-11-27T01:54:02.269" v="8"/>
        <pc:sldMkLst>
          <pc:docMk/>
          <pc:sldMk cId="3965807363" sldId="267"/>
        </pc:sldMkLst>
      </pc:sldChg>
      <pc:sldChg chg="del">
        <pc:chgData name="Nathan Meraw" userId="5ae33ec2776eb1bf" providerId="Windows Live" clId="Web-{ECB40C15-11E9-4BE5-91FA-68328F2D61EE}" dt="2020-11-27T01:54:02.254" v="7"/>
        <pc:sldMkLst>
          <pc:docMk/>
          <pc:sldMk cId="223730991" sldId="268"/>
        </pc:sldMkLst>
      </pc:sldChg>
      <pc:sldChg chg="del">
        <pc:chgData name="Nathan Meraw" userId="5ae33ec2776eb1bf" providerId="Windows Live" clId="Web-{ECB40C15-11E9-4BE5-91FA-68328F2D61EE}" dt="2020-11-27T01:54:01.379" v="6"/>
        <pc:sldMkLst>
          <pc:docMk/>
          <pc:sldMk cId="1989555738" sldId="269"/>
        </pc:sldMkLst>
      </pc:sldChg>
    </pc:docChg>
  </pc:docChgLst>
  <pc:docChgLst>
    <pc:chgData name="Guest User" providerId="Windows Live" clId="Web-{BAEF40F1-1483-4ADE-BCA3-D84198189294}"/>
    <pc:docChg chg="delSld">
      <pc:chgData name="Guest User" userId="" providerId="Windows Live" clId="Web-{BAEF40F1-1483-4ADE-BCA3-D84198189294}" dt="2020-12-03T03:01:19.575" v="0"/>
      <pc:docMkLst>
        <pc:docMk/>
      </pc:docMkLst>
      <pc:sldChg chg="del">
        <pc:chgData name="Guest User" userId="" providerId="Windows Live" clId="Web-{BAEF40F1-1483-4ADE-BCA3-D84198189294}" dt="2020-12-03T03:01:19.575" v="0"/>
        <pc:sldMkLst>
          <pc:docMk/>
          <pc:sldMk cId="3248597888" sldId="321"/>
        </pc:sldMkLst>
      </pc:sldChg>
    </pc:docChg>
  </pc:docChgLst>
  <pc:docChgLst>
    <pc:chgData name="Jacob Fortin" userId="012301d8d426dd6d" providerId="Windows Live" clId="Web-{E5847D3D-2937-4DFC-AA79-55B682DF217B}"/>
    <pc:docChg chg="addSld delSld modSld">
      <pc:chgData name="Jacob Fortin" userId="012301d8d426dd6d" providerId="Windows Live" clId="Web-{E5847D3D-2937-4DFC-AA79-55B682DF217B}" dt="2020-11-29T19:02:39.120" v="148"/>
      <pc:docMkLst>
        <pc:docMk/>
      </pc:docMkLst>
      <pc:sldChg chg="addSp modSp">
        <pc:chgData name="Jacob Fortin" userId="012301d8d426dd6d" providerId="Windows Live" clId="Web-{E5847D3D-2937-4DFC-AA79-55B682DF217B}" dt="2020-11-29T18:19:30.812" v="67" actId="14100"/>
        <pc:sldMkLst>
          <pc:docMk/>
          <pc:sldMk cId="2010441611" sldId="305"/>
        </pc:sldMkLst>
        <pc:spChg chg="add mod">
          <ac:chgData name="Jacob Fortin" userId="012301d8d426dd6d" providerId="Windows Live" clId="Web-{E5847D3D-2937-4DFC-AA79-55B682DF217B}" dt="2020-11-29T18:19:30.812" v="67" actId="14100"/>
          <ac:spMkLst>
            <pc:docMk/>
            <pc:sldMk cId="2010441611" sldId="305"/>
            <ac:spMk id="2" creationId="{CD89ECE9-6148-45CD-B11D-D7EC06048204}"/>
          </ac:spMkLst>
        </pc:spChg>
      </pc:sldChg>
      <pc:sldChg chg="addSp modSp new">
        <pc:chgData name="Jacob Fortin" userId="012301d8d426dd6d" providerId="Windows Live" clId="Web-{E5847D3D-2937-4DFC-AA79-55B682DF217B}" dt="2020-11-29T18:27:07.777" v="147" actId="1076"/>
        <pc:sldMkLst>
          <pc:docMk/>
          <pc:sldMk cId="4150108454" sldId="306"/>
        </pc:sldMkLst>
        <pc:spChg chg="add mod">
          <ac:chgData name="Jacob Fortin" userId="012301d8d426dd6d" providerId="Windows Live" clId="Web-{E5847D3D-2937-4DFC-AA79-55B682DF217B}" dt="2020-11-29T18:27:07.777" v="147" actId="1076"/>
          <ac:spMkLst>
            <pc:docMk/>
            <pc:sldMk cId="4150108454" sldId="306"/>
            <ac:spMk id="2" creationId="{FBBC341B-DB66-4FAB-84BC-B26FDA95B6CB}"/>
          </ac:spMkLst>
        </pc:spChg>
      </pc:sldChg>
      <pc:sldChg chg="addSp modSp new">
        <pc:chgData name="Jacob Fortin" userId="012301d8d426dd6d" providerId="Windows Live" clId="Web-{E5847D3D-2937-4DFC-AA79-55B682DF217B}" dt="2020-11-29T18:24:44.763" v="144" actId="20577"/>
        <pc:sldMkLst>
          <pc:docMk/>
          <pc:sldMk cId="3723453860" sldId="307"/>
        </pc:sldMkLst>
        <pc:spChg chg="add mod">
          <ac:chgData name="Jacob Fortin" userId="012301d8d426dd6d" providerId="Windows Live" clId="Web-{E5847D3D-2937-4DFC-AA79-55B682DF217B}" dt="2020-11-29T18:24:44.763" v="144" actId="20577"/>
          <ac:spMkLst>
            <pc:docMk/>
            <pc:sldMk cId="3723453860" sldId="307"/>
            <ac:spMk id="2" creationId="{5CB7DD16-F18F-43EA-A183-0BAF4AD56D98}"/>
          </ac:spMkLst>
        </pc:spChg>
      </pc:sldChg>
      <pc:sldChg chg="del">
        <pc:chgData name="Jacob Fortin" userId="012301d8d426dd6d" providerId="Windows Live" clId="Web-{E5847D3D-2937-4DFC-AA79-55B682DF217B}" dt="2020-11-29T19:02:39.120" v="148"/>
        <pc:sldMkLst>
          <pc:docMk/>
          <pc:sldMk cId="3022321269" sldId="308"/>
        </pc:sldMkLst>
      </pc:sldChg>
    </pc:docChg>
  </pc:docChgLst>
  <pc:docChgLst>
    <pc:chgData name="Guest User" providerId="Windows Live" clId="Web-{CBC9D77A-DCE4-4C54-81BD-5165CE3F6C7C}"/>
    <pc:docChg chg="addSld modSld">
      <pc:chgData name="Guest User" userId="" providerId="Windows Live" clId="Web-{CBC9D77A-DCE4-4C54-81BD-5165CE3F6C7C}" dt="2020-11-29T18:58:31.610" v="646"/>
      <pc:docMkLst>
        <pc:docMk/>
      </pc:docMkLst>
      <pc:sldChg chg="addSp delSp modSp mod modClrScheme chgLayout">
        <pc:chgData name="Guest User" userId="" providerId="Windows Live" clId="Web-{CBC9D77A-DCE4-4C54-81BD-5165CE3F6C7C}" dt="2020-11-29T18:58:31.610" v="646"/>
        <pc:sldMkLst>
          <pc:docMk/>
          <pc:sldMk cId="3723453860" sldId="307"/>
        </pc:sldMkLst>
        <pc:spChg chg="del mod">
          <ac:chgData name="Guest User" userId="" providerId="Windows Live" clId="Web-{CBC9D77A-DCE4-4C54-81BD-5165CE3F6C7C}" dt="2020-11-29T18:41:09.274" v="174"/>
          <ac:spMkLst>
            <pc:docMk/>
            <pc:sldMk cId="3723453860" sldId="307"/>
            <ac:spMk id="2" creationId="{5CB7DD16-F18F-43EA-A183-0BAF4AD56D98}"/>
          </ac:spMkLst>
        </pc:spChg>
        <pc:spChg chg="add mod ord">
          <ac:chgData name="Guest User" userId="" providerId="Windows Live" clId="Web-{CBC9D77A-DCE4-4C54-81BD-5165CE3F6C7C}" dt="2020-11-29T18:43:01.930" v="263" actId="20577"/>
          <ac:spMkLst>
            <pc:docMk/>
            <pc:sldMk cId="3723453860" sldId="307"/>
            <ac:spMk id="3" creationId="{2DE8D673-40A8-4776-A8F3-441D7840AF6E}"/>
          </ac:spMkLst>
        </pc:spChg>
        <pc:spChg chg="add mod ord">
          <ac:chgData name="Guest User" userId="" providerId="Windows Live" clId="Web-{CBC9D77A-DCE4-4C54-81BD-5165CE3F6C7C}" dt="2020-11-29T18:56:48.424" v="635" actId="20577"/>
          <ac:spMkLst>
            <pc:docMk/>
            <pc:sldMk cId="3723453860" sldId="307"/>
            <ac:spMk id="4" creationId="{27DCCA56-57C8-4818-AF65-3CB6393F43A8}"/>
          </ac:spMkLst>
        </pc:spChg>
        <pc:spChg chg="add del mod ord">
          <ac:chgData name="Guest User" userId="" providerId="Windows Live" clId="Web-{CBC9D77A-DCE4-4C54-81BD-5165CE3F6C7C}" dt="2020-11-29T18:49:41.864" v="376"/>
          <ac:spMkLst>
            <pc:docMk/>
            <pc:sldMk cId="3723453860" sldId="307"/>
            <ac:spMk id="5" creationId="{2B57983D-92F1-4952-909A-965D1DA4C598}"/>
          </ac:spMkLst>
        </pc:spChg>
        <pc:picChg chg="add mod">
          <ac:chgData name="Guest User" userId="" providerId="Windows Live" clId="Web-{CBC9D77A-DCE4-4C54-81BD-5165CE3F6C7C}" dt="2020-11-29T18:53:59.878" v="618" actId="14100"/>
          <ac:picMkLst>
            <pc:docMk/>
            <pc:sldMk cId="3723453860" sldId="307"/>
            <ac:picMk id="6" creationId="{1B997F27-3475-4563-A143-324CBF339FAF}"/>
          </ac:picMkLst>
        </pc:picChg>
        <pc:picChg chg="add mod">
          <ac:chgData name="Guest User" userId="" providerId="Windows Live" clId="Web-{CBC9D77A-DCE4-4C54-81BD-5165CE3F6C7C}" dt="2020-11-29T18:56:54.017" v="638" actId="1076"/>
          <ac:picMkLst>
            <pc:docMk/>
            <pc:sldMk cId="3723453860" sldId="307"/>
            <ac:picMk id="7" creationId="{C4972626-4FC2-4E77-9064-2F216AAA29B7}"/>
          </ac:picMkLst>
        </pc:picChg>
        <pc:picChg chg="add del mod">
          <ac:chgData name="Guest User" userId="" providerId="Windows Live" clId="Web-{CBC9D77A-DCE4-4C54-81BD-5165CE3F6C7C}" dt="2020-11-29T18:58:19.970" v="642"/>
          <ac:picMkLst>
            <pc:docMk/>
            <pc:sldMk cId="3723453860" sldId="307"/>
            <ac:picMk id="8" creationId="{948734C0-0ED6-43AD-8FB0-5B42A0A7AE47}"/>
          </ac:picMkLst>
        </pc:picChg>
        <pc:picChg chg="add del mod">
          <ac:chgData name="Guest User" userId="" providerId="Windows Live" clId="Web-{CBC9D77A-DCE4-4C54-81BD-5165CE3F6C7C}" dt="2020-11-29T18:58:31.610" v="646"/>
          <ac:picMkLst>
            <pc:docMk/>
            <pc:sldMk cId="3723453860" sldId="307"/>
            <ac:picMk id="9" creationId="{8A9E4C05-291D-4215-9EA3-00F37AFCC258}"/>
          </ac:picMkLst>
        </pc:picChg>
      </pc:sldChg>
      <pc:sldChg chg="addSp delSp modSp new mod modClrScheme chgLayout">
        <pc:chgData name="Guest User" userId="" providerId="Windows Live" clId="Web-{CBC9D77A-DCE4-4C54-81BD-5165CE3F6C7C}" dt="2020-11-29T18:42:19.336" v="236" actId="1076"/>
        <pc:sldMkLst>
          <pc:docMk/>
          <pc:sldMk cId="1600409813" sldId="309"/>
        </pc:sldMkLst>
        <pc:spChg chg="add del mod">
          <ac:chgData name="Guest User" userId="" providerId="Windows Live" clId="Web-{CBC9D77A-DCE4-4C54-81BD-5165CE3F6C7C}" dt="2020-11-29T18:38:21.962" v="139"/>
          <ac:spMkLst>
            <pc:docMk/>
            <pc:sldMk cId="1600409813" sldId="309"/>
            <ac:spMk id="7" creationId="{8B36BD88-3631-4FCF-9E9D-0C3D7E3C33CA}"/>
          </ac:spMkLst>
        </pc:spChg>
        <pc:spChg chg="add mod ord">
          <ac:chgData name="Guest User" userId="" providerId="Windows Live" clId="Web-{CBC9D77A-DCE4-4C54-81BD-5165CE3F6C7C}" dt="2020-11-29T18:40:32.259" v="171" actId="1076"/>
          <ac:spMkLst>
            <pc:docMk/>
            <pc:sldMk cId="1600409813" sldId="309"/>
            <ac:spMk id="8" creationId="{D28BE27E-90BE-49AD-BF83-4594F18D4909}"/>
          </ac:spMkLst>
        </pc:spChg>
        <pc:spChg chg="add del mod ord">
          <ac:chgData name="Guest User" userId="" providerId="Windows Live" clId="Web-{CBC9D77A-DCE4-4C54-81BD-5165CE3F6C7C}" dt="2020-11-29T18:39:44.822" v="166"/>
          <ac:spMkLst>
            <pc:docMk/>
            <pc:sldMk cId="1600409813" sldId="309"/>
            <ac:spMk id="9" creationId="{88620267-9556-4B88-9DB1-03FD53A92178}"/>
          </ac:spMkLst>
        </pc:spChg>
        <pc:spChg chg="add mod">
          <ac:chgData name="Guest User" userId="" providerId="Windows Live" clId="Web-{CBC9D77A-DCE4-4C54-81BD-5165CE3F6C7C}" dt="2020-11-29T18:42:19.336" v="236" actId="1076"/>
          <ac:spMkLst>
            <pc:docMk/>
            <pc:sldMk cId="1600409813" sldId="309"/>
            <ac:spMk id="11" creationId="{82788211-59BA-46C8-ABAF-C9E83B1F5BCA}"/>
          </ac:spMkLst>
        </pc:spChg>
        <pc:picChg chg="add del mod">
          <ac:chgData name="Guest User" userId="" providerId="Windows Live" clId="Web-{CBC9D77A-DCE4-4C54-81BD-5165CE3F6C7C}" dt="2020-11-29T18:33:46.042" v="66"/>
          <ac:picMkLst>
            <pc:docMk/>
            <pc:sldMk cId="1600409813" sldId="309"/>
            <ac:picMk id="2" creationId="{90583AF1-378B-4625-9D88-6A8AF37B58B2}"/>
          </ac:picMkLst>
        </pc:picChg>
        <pc:picChg chg="add mod">
          <ac:chgData name="Guest User" userId="" providerId="Windows Live" clId="Web-{CBC9D77A-DCE4-4C54-81BD-5165CE3F6C7C}" dt="2020-11-29T18:40:25.884" v="170" actId="14100"/>
          <ac:picMkLst>
            <pc:docMk/>
            <pc:sldMk cId="1600409813" sldId="309"/>
            <ac:picMk id="3" creationId="{61A59D58-51D3-4E98-8C3A-92784BD461CF}"/>
          </ac:picMkLst>
        </pc:picChg>
        <pc:picChg chg="add del mod">
          <ac:chgData name="Guest User" userId="" providerId="Windows Live" clId="Web-{CBC9D77A-DCE4-4C54-81BD-5165CE3F6C7C}" dt="2020-11-29T18:36:03.885" v="79"/>
          <ac:picMkLst>
            <pc:docMk/>
            <pc:sldMk cId="1600409813" sldId="309"/>
            <ac:picMk id="4" creationId="{39812F6E-16D3-4F2F-8BE2-3401BEBD6178}"/>
          </ac:picMkLst>
        </pc:picChg>
        <pc:picChg chg="add del mod">
          <ac:chgData name="Guest User" userId="" providerId="Windows Live" clId="Web-{CBC9D77A-DCE4-4C54-81BD-5165CE3F6C7C}" dt="2020-11-29T18:36:03.276" v="78"/>
          <ac:picMkLst>
            <pc:docMk/>
            <pc:sldMk cId="1600409813" sldId="309"/>
            <ac:picMk id="5" creationId="{BC17102D-579A-42A4-8674-ABDA9EC9D9CD}"/>
          </ac:picMkLst>
        </pc:picChg>
        <pc:picChg chg="add del mod">
          <ac:chgData name="Guest User" userId="" providerId="Windows Live" clId="Web-{CBC9D77A-DCE4-4C54-81BD-5165CE3F6C7C}" dt="2020-11-29T18:36:14.447" v="82"/>
          <ac:picMkLst>
            <pc:docMk/>
            <pc:sldMk cId="1600409813" sldId="309"/>
            <ac:picMk id="6" creationId="{A349CFF8-481F-4DD8-8A27-EE41131868FB}"/>
          </ac:picMkLst>
        </pc:picChg>
        <pc:picChg chg="add del mod">
          <ac:chgData name="Guest User" userId="" providerId="Windows Live" clId="Web-{CBC9D77A-DCE4-4C54-81BD-5165CE3F6C7C}" dt="2020-11-29T18:41:29.680" v="177"/>
          <ac:picMkLst>
            <pc:docMk/>
            <pc:sldMk cId="1600409813" sldId="309"/>
            <ac:picMk id="10" creationId="{01EC981C-83FC-42E3-B14D-B971599AAB20}"/>
          </ac:picMkLst>
        </pc:picChg>
      </pc:sldChg>
    </pc:docChg>
  </pc:docChgLst>
  <pc:docChgLst>
    <pc:chgData name="ally alvarado" userId="62802547d57b1023" providerId="LiveId" clId="{3AFBC874-5DCC-BD4C-9C37-45E950EDD237}"/>
    <pc:docChg chg="undo custSel addSld modSld">
      <pc:chgData name="ally alvarado" userId="62802547d57b1023" providerId="LiveId" clId="{3AFBC874-5DCC-BD4C-9C37-45E950EDD237}" dt="2020-12-03T03:17:16.090" v="124"/>
      <pc:docMkLst>
        <pc:docMk/>
      </pc:docMkLst>
      <pc:sldChg chg="addSp delSp modSp mod modAnim">
        <pc:chgData name="ally alvarado" userId="62802547d57b1023" providerId="LiveId" clId="{3AFBC874-5DCC-BD4C-9C37-45E950EDD237}" dt="2020-11-29T20:44:31.018" v="100" actId="1076"/>
        <pc:sldMkLst>
          <pc:docMk/>
          <pc:sldMk cId="4270566541" sldId="258"/>
        </pc:sldMkLst>
        <pc:spChg chg="mod">
          <ac:chgData name="ally alvarado" userId="62802547d57b1023" providerId="LiveId" clId="{3AFBC874-5DCC-BD4C-9C37-45E950EDD237}" dt="2020-11-29T19:49:24.739" v="66" actId="1076"/>
          <ac:spMkLst>
            <pc:docMk/>
            <pc:sldMk cId="4270566541" sldId="258"/>
            <ac:spMk id="2" creationId="{012ED374-676E-4902-ABED-F611EF24A14D}"/>
          </ac:spMkLst>
        </pc:spChg>
        <pc:spChg chg="mod">
          <ac:chgData name="ally alvarado" userId="62802547d57b1023" providerId="LiveId" clId="{3AFBC874-5DCC-BD4C-9C37-45E950EDD237}" dt="2020-11-29T20:44:22.210" v="98" actId="1076"/>
          <ac:spMkLst>
            <pc:docMk/>
            <pc:sldMk cId="4270566541" sldId="258"/>
            <ac:spMk id="14" creationId="{1A38987E-3822-4795-BDE3-A98A72716BA2}"/>
          </ac:spMkLst>
        </pc:spChg>
        <pc:picChg chg="add del mod">
          <ac:chgData name="ally alvarado" userId="62802547d57b1023" providerId="LiveId" clId="{3AFBC874-5DCC-BD4C-9C37-45E950EDD237}" dt="2020-11-29T19:36:18.242" v="20" actId="931"/>
          <ac:picMkLst>
            <pc:docMk/>
            <pc:sldMk cId="4270566541" sldId="258"/>
            <ac:picMk id="4" creationId="{B8841CD4-95B2-BF49-A9BB-EE30901934E1}"/>
          </ac:picMkLst>
        </pc:picChg>
        <pc:picChg chg="add mod modCrop">
          <ac:chgData name="ally alvarado" userId="62802547d57b1023" providerId="LiveId" clId="{3AFBC874-5DCC-BD4C-9C37-45E950EDD237}" dt="2020-11-29T20:44:19.456" v="97" actId="1076"/>
          <ac:picMkLst>
            <pc:docMk/>
            <pc:sldMk cId="4270566541" sldId="258"/>
            <ac:picMk id="6" creationId="{E736518C-07C4-ED49-95BE-A7E7C2C20366}"/>
          </ac:picMkLst>
        </pc:picChg>
        <pc:picChg chg="add del mod">
          <ac:chgData name="ally alvarado" userId="62802547d57b1023" providerId="LiveId" clId="{3AFBC874-5DCC-BD4C-9C37-45E950EDD237}" dt="2020-11-29T20:43:47.952" v="90" actId="478"/>
          <ac:picMkLst>
            <pc:docMk/>
            <pc:sldMk cId="4270566541" sldId="258"/>
            <ac:picMk id="8" creationId="{E38C7557-B690-314A-95A0-21A793CC1EC4}"/>
          </ac:picMkLst>
        </pc:picChg>
        <pc:picChg chg="del mod modCrop">
          <ac:chgData name="ally alvarado" userId="62802547d57b1023" providerId="LiveId" clId="{3AFBC874-5DCC-BD4C-9C37-45E950EDD237}" dt="2020-11-29T19:41:25.741" v="54" actId="478"/>
          <ac:picMkLst>
            <pc:docMk/>
            <pc:sldMk cId="4270566541" sldId="258"/>
            <ac:picMk id="1026" creationId="{C2503827-222B-41D6-9D20-DC5DBB623EAC}"/>
          </ac:picMkLst>
        </pc:picChg>
        <pc:cxnChg chg="mod">
          <ac:chgData name="ally alvarado" userId="62802547d57b1023" providerId="LiveId" clId="{3AFBC874-5DCC-BD4C-9C37-45E950EDD237}" dt="2020-11-29T20:44:31.018" v="100" actId="1076"/>
          <ac:cxnSpMkLst>
            <pc:docMk/>
            <pc:sldMk cId="4270566541" sldId="258"/>
            <ac:cxnSpMk id="10" creationId="{EE9C4DB5-1BD0-4F4F-8722-C7C1FDD1C6E7}"/>
          </ac:cxnSpMkLst>
        </pc:cxnChg>
      </pc:sldChg>
      <pc:sldChg chg="modSp">
        <pc:chgData name="ally alvarado" userId="62802547d57b1023" providerId="LiveId" clId="{3AFBC874-5DCC-BD4C-9C37-45E950EDD237}" dt="2020-11-29T19:41:35.404" v="55" actId="931"/>
        <pc:sldMkLst>
          <pc:docMk/>
          <pc:sldMk cId="182112467" sldId="261"/>
        </pc:sldMkLst>
        <pc:picChg chg="mod">
          <ac:chgData name="ally alvarado" userId="62802547d57b1023" providerId="LiveId" clId="{3AFBC874-5DCC-BD4C-9C37-45E950EDD237}" dt="2020-11-29T19:41:35.404" v="55" actId="931"/>
          <ac:picMkLst>
            <pc:docMk/>
            <pc:sldMk cId="182112467" sldId="261"/>
            <ac:picMk id="9" creationId="{948843DF-27DC-4D82-96F2-F34CFF2EB89C}"/>
          </ac:picMkLst>
        </pc:picChg>
      </pc:sldChg>
      <pc:sldChg chg="addSp delSp modSp mod addAnim delAnim modAnim">
        <pc:chgData name="ally alvarado" userId="62802547d57b1023" providerId="LiveId" clId="{3AFBC874-5DCC-BD4C-9C37-45E950EDD237}" dt="2020-11-29T20:55:27.736" v="107" actId="1076"/>
        <pc:sldMkLst>
          <pc:docMk/>
          <pc:sldMk cId="4187171231" sldId="296"/>
        </pc:sldMkLst>
        <pc:spChg chg="mod">
          <ac:chgData name="ally alvarado" userId="62802547d57b1023" providerId="LiveId" clId="{3AFBC874-5DCC-BD4C-9C37-45E950EDD237}" dt="2020-11-29T20:51:41.616" v="104" actId="1076"/>
          <ac:spMkLst>
            <pc:docMk/>
            <pc:sldMk cId="4187171231" sldId="296"/>
            <ac:spMk id="6" creationId="{C9548682-C5EB-47FB-B364-ABABFE4B1261}"/>
          </ac:spMkLst>
        </pc:spChg>
        <pc:picChg chg="add del">
          <ac:chgData name="ally alvarado" userId="62802547d57b1023" providerId="LiveId" clId="{3AFBC874-5DCC-BD4C-9C37-45E950EDD237}" dt="2020-11-29T20:09:35.816" v="74" actId="478"/>
          <ac:picMkLst>
            <pc:docMk/>
            <pc:sldMk cId="4187171231" sldId="296"/>
            <ac:picMk id="4" creationId="{A7B41C2E-6F5C-4D5C-BFCD-020DFB14BC81}"/>
          </ac:picMkLst>
        </pc:picChg>
        <pc:picChg chg="add mod">
          <ac:chgData name="ally alvarado" userId="62802547d57b1023" providerId="LiveId" clId="{3AFBC874-5DCC-BD4C-9C37-45E950EDD237}" dt="2020-11-29T20:09:57.383" v="80" actId="14100"/>
          <ac:picMkLst>
            <pc:docMk/>
            <pc:sldMk cId="4187171231" sldId="296"/>
            <ac:picMk id="8" creationId="{286DB74E-31DF-FB4C-A6EF-A8D377833E5E}"/>
          </ac:picMkLst>
        </pc:picChg>
        <pc:picChg chg="add mod">
          <ac:chgData name="ally alvarado" userId="62802547d57b1023" providerId="LiveId" clId="{3AFBC874-5DCC-BD4C-9C37-45E950EDD237}" dt="2020-11-29T20:55:27.736" v="107" actId="1076"/>
          <ac:picMkLst>
            <pc:docMk/>
            <pc:sldMk cId="4187171231" sldId="296"/>
            <ac:picMk id="9" creationId="{B7DC9A42-3F53-E44A-97DE-84D47CFE0A4F}"/>
          </ac:picMkLst>
        </pc:picChg>
      </pc:sldChg>
      <pc:sldChg chg="modSp">
        <pc:chgData name="ally alvarado" userId="62802547d57b1023" providerId="LiveId" clId="{3AFBC874-5DCC-BD4C-9C37-45E950EDD237}" dt="2020-11-29T20:09:46.897" v="75" actId="931"/>
        <pc:sldMkLst>
          <pc:docMk/>
          <pc:sldMk cId="4197965358" sldId="298"/>
        </pc:sldMkLst>
        <pc:picChg chg="mod">
          <ac:chgData name="ally alvarado" userId="62802547d57b1023" providerId="LiveId" clId="{3AFBC874-5DCC-BD4C-9C37-45E950EDD237}" dt="2020-11-29T20:09:46.897" v="75" actId="931"/>
          <ac:picMkLst>
            <pc:docMk/>
            <pc:sldMk cId="4197965358" sldId="298"/>
            <ac:picMk id="3" creationId="{10E5BD30-3BCE-42D9-9DA6-EFA3C8EC1FED}"/>
          </ac:picMkLst>
        </pc:picChg>
      </pc:sldChg>
      <pc:sldChg chg="modSp">
        <pc:chgData name="ally alvarado" userId="62802547d57b1023" providerId="LiveId" clId="{3AFBC874-5DCC-BD4C-9C37-45E950EDD237}" dt="2020-11-29T19:36:03.185" v="12" actId="931"/>
        <pc:sldMkLst>
          <pc:docMk/>
          <pc:sldMk cId="2010441611" sldId="305"/>
        </pc:sldMkLst>
        <pc:spChg chg="mod">
          <ac:chgData name="ally alvarado" userId="62802547d57b1023" providerId="LiveId" clId="{3AFBC874-5DCC-BD4C-9C37-45E950EDD237}" dt="2020-11-29T19:36:03.185" v="12" actId="931"/>
          <ac:spMkLst>
            <pc:docMk/>
            <pc:sldMk cId="2010441611" sldId="305"/>
            <ac:spMk id="3" creationId="{4DA85F66-3DE1-42CE-9E1F-3341B5CE143D}"/>
          </ac:spMkLst>
        </pc:spChg>
      </pc:sldChg>
      <pc:sldChg chg="addSp delSp modSp mod delAnim modAnim">
        <pc:chgData name="ally alvarado" userId="62802547d57b1023" providerId="LiveId" clId="{3AFBC874-5DCC-BD4C-9C37-45E950EDD237}" dt="2020-12-03T03:17:16.090" v="124"/>
        <pc:sldMkLst>
          <pc:docMk/>
          <pc:sldMk cId="3599663963" sldId="317"/>
        </pc:sldMkLst>
        <pc:spChg chg="add del mod">
          <ac:chgData name="ally alvarado" userId="62802547d57b1023" providerId="LiveId" clId="{3AFBC874-5DCC-BD4C-9C37-45E950EDD237}" dt="2020-11-29T20:25:17" v="87"/>
          <ac:spMkLst>
            <pc:docMk/>
            <pc:sldMk cId="3599663963" sldId="317"/>
            <ac:spMk id="4" creationId="{F8D89F4F-E369-6241-BF0F-9174EC6EC55C}"/>
          </ac:spMkLst>
        </pc:spChg>
        <pc:picChg chg="add del mod">
          <ac:chgData name="ally alvarado" userId="62802547d57b1023" providerId="LiveId" clId="{3AFBC874-5DCC-BD4C-9C37-45E950EDD237}" dt="2020-12-03T02:56:51.162" v="119" actId="478"/>
          <ac:picMkLst>
            <pc:docMk/>
            <pc:sldMk cId="3599663963" sldId="317"/>
            <ac:picMk id="2" creationId="{7F971423-106D-014D-ABEC-CED9A4D47AA5}"/>
          </ac:picMkLst>
        </pc:picChg>
        <pc:picChg chg="del">
          <ac:chgData name="ally alvarado" userId="62802547d57b1023" providerId="LiveId" clId="{3AFBC874-5DCC-BD4C-9C37-45E950EDD237}" dt="2020-11-29T20:23:15.938" v="82" actId="478"/>
          <ac:picMkLst>
            <pc:docMk/>
            <pc:sldMk cId="3599663963" sldId="317"/>
            <ac:picMk id="2" creationId="{E0352A3E-2EED-494D-9752-2A6AD786D2A3}"/>
          </ac:picMkLst>
        </pc:picChg>
        <pc:picChg chg="add del mod">
          <ac:chgData name="ally alvarado" userId="62802547d57b1023" providerId="LiveId" clId="{3AFBC874-5DCC-BD4C-9C37-45E950EDD237}" dt="2020-12-03T03:09:35.999" v="121" actId="478"/>
          <ac:picMkLst>
            <pc:docMk/>
            <pc:sldMk cId="3599663963" sldId="317"/>
            <ac:picMk id="3" creationId="{756551A4-48BB-E449-AB40-C5FB5BA646E8}"/>
          </ac:picMkLst>
        </pc:picChg>
        <pc:picChg chg="add del mod">
          <ac:chgData name="ally alvarado" userId="62802547d57b1023" providerId="LiveId" clId="{3AFBC874-5DCC-BD4C-9C37-45E950EDD237}" dt="2020-11-29T20:24:46.790" v="84" actId="478"/>
          <ac:picMkLst>
            <pc:docMk/>
            <pc:sldMk cId="3599663963" sldId="317"/>
            <ac:picMk id="3" creationId="{ABF121E6-FA0F-5548-AF90-266A4663A34F}"/>
          </ac:picMkLst>
        </pc:picChg>
        <pc:picChg chg="add del mod">
          <ac:chgData name="ally alvarado" userId="62802547d57b1023" providerId="LiveId" clId="{3AFBC874-5DCC-BD4C-9C37-45E950EDD237}" dt="2020-12-03T03:17:03.957" v="123" actId="478"/>
          <ac:picMkLst>
            <pc:docMk/>
            <pc:sldMk cId="3599663963" sldId="317"/>
            <ac:picMk id="4" creationId="{CF18C72B-76A5-E844-9F2A-A1770E92DEC7}"/>
          </ac:picMkLst>
        </pc:picChg>
        <pc:picChg chg="add del mod">
          <ac:chgData name="ally alvarado" userId="62802547d57b1023" providerId="LiveId" clId="{3AFBC874-5DCC-BD4C-9C37-45E950EDD237}" dt="2020-11-30T12:00:37.242" v="117" actId="478"/>
          <ac:picMkLst>
            <pc:docMk/>
            <pc:sldMk cId="3599663963" sldId="317"/>
            <ac:picMk id="5" creationId="{DCA96D51-584C-D042-93FE-D1F2223C0B8A}"/>
          </ac:picMkLst>
        </pc:picChg>
        <pc:picChg chg="add mod">
          <ac:chgData name="ally alvarado" userId="62802547d57b1023" providerId="LiveId" clId="{3AFBC874-5DCC-BD4C-9C37-45E950EDD237}" dt="2020-12-03T03:17:16.090" v="124"/>
          <ac:picMkLst>
            <pc:docMk/>
            <pc:sldMk cId="3599663963" sldId="317"/>
            <ac:picMk id="6" creationId="{22357D03-29DC-D04B-A114-F464E646435B}"/>
          </ac:picMkLst>
        </pc:picChg>
      </pc:sldChg>
      <pc:sldChg chg="addSp delSp modSp new mod">
        <pc:chgData name="ally alvarado" userId="62802547d57b1023" providerId="LiveId" clId="{3AFBC874-5DCC-BD4C-9C37-45E950EDD237}" dt="2020-11-29T20:56:05.372" v="116" actId="1076"/>
        <pc:sldMkLst>
          <pc:docMk/>
          <pc:sldMk cId="3248597888" sldId="321"/>
        </pc:sldMkLst>
        <pc:picChg chg="add del mod">
          <ac:chgData name="ally alvarado" userId="62802547d57b1023" providerId="LiveId" clId="{3AFBC874-5DCC-BD4C-9C37-45E950EDD237}" dt="2020-11-29T20:55:43.871" v="110" actId="478"/>
          <ac:picMkLst>
            <pc:docMk/>
            <pc:sldMk cId="3248597888" sldId="321"/>
            <ac:picMk id="2" creationId="{270DC6E6-B3EB-5D48-B5F4-AA865EF3B7DE}"/>
          </ac:picMkLst>
        </pc:picChg>
        <pc:picChg chg="add mod">
          <ac:chgData name="ally alvarado" userId="62802547d57b1023" providerId="LiveId" clId="{3AFBC874-5DCC-BD4C-9C37-45E950EDD237}" dt="2020-11-29T20:56:05.372" v="116" actId="1076"/>
          <ac:picMkLst>
            <pc:docMk/>
            <pc:sldMk cId="3248597888" sldId="321"/>
            <ac:picMk id="4" creationId="{40ACF026-56DF-6647-B443-2C2F0AC21AC4}"/>
          </ac:picMkLst>
        </pc:picChg>
      </pc:sldChg>
    </pc:docChg>
  </pc:docChgLst>
  <pc:docChgLst>
    <pc:chgData name="ally alvarado" userId="62802547d57b1023" providerId="Windows Live" clId="Web-{2D92EED9-241E-4F02-843F-5A4BBB54CEA9}"/>
    <pc:docChg chg="addSld modSld">
      <pc:chgData name="ally alvarado" userId="62802547d57b1023" providerId="Windows Live" clId="Web-{2D92EED9-241E-4F02-843F-5A4BBB54CEA9}" dt="2020-11-29T18:45:02.931" v="90" actId="14100"/>
      <pc:docMkLst>
        <pc:docMk/>
      </pc:docMkLst>
      <pc:sldChg chg="modSp">
        <pc:chgData name="ally alvarado" userId="62802547d57b1023" providerId="Windows Live" clId="Web-{2D92EED9-241E-4F02-843F-5A4BBB54CEA9}" dt="2020-11-29T18:34:45.618" v="61" actId="20577"/>
        <pc:sldMkLst>
          <pc:docMk/>
          <pc:sldMk cId="1382160901" sldId="257"/>
        </pc:sldMkLst>
        <pc:spChg chg="mod">
          <ac:chgData name="ally alvarado" userId="62802547d57b1023" providerId="Windows Live" clId="Web-{2D92EED9-241E-4F02-843F-5A4BBB54CEA9}" dt="2020-11-29T18:34:45.618" v="61" actId="20577"/>
          <ac:spMkLst>
            <pc:docMk/>
            <pc:sldMk cId="1382160901" sldId="257"/>
            <ac:spMk id="2" creationId="{00000000-0000-0000-0000-000000000000}"/>
          </ac:spMkLst>
        </pc:spChg>
      </pc:sldChg>
      <pc:sldChg chg="modSp">
        <pc:chgData name="ally alvarado" userId="62802547d57b1023" providerId="Windows Live" clId="Web-{2D92EED9-241E-4F02-843F-5A4BBB54CEA9}" dt="2020-11-29T18:35:19.227" v="68" actId="1076"/>
        <pc:sldMkLst>
          <pc:docMk/>
          <pc:sldMk cId="2010441611" sldId="305"/>
        </pc:sldMkLst>
        <pc:spChg chg="mod">
          <ac:chgData name="ally alvarado" userId="62802547d57b1023" providerId="Windows Live" clId="Web-{2D92EED9-241E-4F02-843F-5A4BBB54CEA9}" dt="2020-11-29T18:35:19.227" v="68" actId="1076"/>
          <ac:spMkLst>
            <pc:docMk/>
            <pc:sldMk cId="2010441611" sldId="305"/>
            <ac:spMk id="2" creationId="{CD89ECE9-6148-45CD-B11D-D7EC06048204}"/>
          </ac:spMkLst>
        </pc:spChg>
      </pc:sldChg>
      <pc:sldChg chg="addSp delSp modSp">
        <pc:chgData name="ally alvarado" userId="62802547d57b1023" providerId="Windows Live" clId="Web-{2D92EED9-241E-4F02-843F-5A4BBB54CEA9}" dt="2020-11-29T18:44:16.009" v="87" actId="1076"/>
        <pc:sldMkLst>
          <pc:docMk/>
          <pc:sldMk cId="4150108454" sldId="306"/>
        </pc:sldMkLst>
        <pc:spChg chg="mod">
          <ac:chgData name="ally alvarado" userId="62802547d57b1023" providerId="Windows Live" clId="Web-{2D92EED9-241E-4F02-843F-5A4BBB54CEA9}" dt="2020-11-29T18:44:16.009" v="87" actId="1076"/>
          <ac:spMkLst>
            <pc:docMk/>
            <pc:sldMk cId="4150108454" sldId="306"/>
            <ac:spMk id="2" creationId="{FBBC341B-DB66-4FAB-84BC-B26FDA95B6CB}"/>
          </ac:spMkLst>
        </pc:spChg>
        <pc:picChg chg="add del mod">
          <ac:chgData name="ally alvarado" userId="62802547d57b1023" providerId="Windows Live" clId="Web-{2D92EED9-241E-4F02-843F-5A4BBB54CEA9}" dt="2020-11-29T18:36:37.149" v="74"/>
          <ac:picMkLst>
            <pc:docMk/>
            <pc:sldMk cId="4150108454" sldId="306"/>
            <ac:picMk id="3" creationId="{C89FF4E4-1F0E-44A8-A55E-06A46390AA2D}"/>
          </ac:picMkLst>
        </pc:picChg>
        <pc:picChg chg="add mod">
          <ac:chgData name="ally alvarado" userId="62802547d57b1023" providerId="Windows Live" clId="Web-{2D92EED9-241E-4F02-843F-5A4BBB54CEA9}" dt="2020-11-29T18:38:01.462" v="84" actId="14100"/>
          <ac:picMkLst>
            <pc:docMk/>
            <pc:sldMk cId="4150108454" sldId="306"/>
            <ac:picMk id="4" creationId="{8FBB5A2C-0549-401D-B4AE-B4B335285ABA}"/>
          </ac:picMkLst>
        </pc:picChg>
        <pc:picChg chg="add mod">
          <ac:chgData name="ally alvarado" userId="62802547d57b1023" providerId="Windows Live" clId="Web-{2D92EED9-241E-4F02-843F-5A4BBB54CEA9}" dt="2020-11-29T18:38:06.962" v="86" actId="14100"/>
          <ac:picMkLst>
            <pc:docMk/>
            <pc:sldMk cId="4150108454" sldId="306"/>
            <ac:picMk id="5" creationId="{EB51C978-E76B-4182-9FD9-9B2ADC09CDBB}"/>
          </ac:picMkLst>
        </pc:picChg>
      </pc:sldChg>
      <pc:sldChg chg="modSp">
        <pc:chgData name="ally alvarado" userId="62802547d57b1023" providerId="Windows Live" clId="Web-{2D92EED9-241E-4F02-843F-5A4BBB54CEA9}" dt="2020-11-29T18:35:04.540" v="64" actId="1076"/>
        <pc:sldMkLst>
          <pc:docMk/>
          <pc:sldMk cId="3723453860" sldId="307"/>
        </pc:sldMkLst>
        <pc:spChg chg="mod">
          <ac:chgData name="ally alvarado" userId="62802547d57b1023" providerId="Windows Live" clId="Web-{2D92EED9-241E-4F02-843F-5A4BBB54CEA9}" dt="2020-11-29T18:35:04.540" v="64" actId="1076"/>
          <ac:spMkLst>
            <pc:docMk/>
            <pc:sldMk cId="3723453860" sldId="307"/>
            <ac:spMk id="2" creationId="{5CB7DD16-F18F-43EA-A183-0BAF4AD56D98}"/>
          </ac:spMkLst>
        </pc:spChg>
      </pc:sldChg>
      <pc:sldChg chg="addSp modSp new">
        <pc:chgData name="ally alvarado" userId="62802547d57b1023" providerId="Windows Live" clId="Web-{2D92EED9-241E-4F02-843F-5A4BBB54CEA9}" dt="2020-11-29T18:45:02.931" v="90" actId="14100"/>
        <pc:sldMkLst>
          <pc:docMk/>
          <pc:sldMk cId="3022321269" sldId="308"/>
        </pc:sldMkLst>
        <pc:picChg chg="add mod">
          <ac:chgData name="ally alvarado" userId="62802547d57b1023" providerId="Windows Live" clId="Web-{2D92EED9-241E-4F02-843F-5A4BBB54CEA9}" dt="2020-11-29T18:45:02.931" v="90" actId="14100"/>
          <ac:picMkLst>
            <pc:docMk/>
            <pc:sldMk cId="3022321269" sldId="308"/>
            <ac:picMk id="2" creationId="{703F3D6E-2A0B-44FF-B200-16BEBA16949D}"/>
          </ac:picMkLst>
        </pc:picChg>
      </pc:sldChg>
      <pc:sldChg chg="modSp">
        <pc:chgData name="ally alvarado" userId="62802547d57b1023" providerId="Windows Live" clId="Web-{2D92EED9-241E-4F02-843F-5A4BBB54CEA9}" dt="2020-11-29T18:36:00.134" v="71" actId="1076"/>
        <pc:sldMkLst>
          <pc:docMk/>
          <pc:sldMk cId="1600409813" sldId="309"/>
        </pc:sldMkLst>
        <pc:picChg chg="mod">
          <ac:chgData name="ally alvarado" userId="62802547d57b1023" providerId="Windows Live" clId="Web-{2D92EED9-241E-4F02-843F-5A4BBB54CEA9}" dt="2020-11-29T18:36:00.134" v="71" actId="1076"/>
          <ac:picMkLst>
            <pc:docMk/>
            <pc:sldMk cId="1600409813" sldId="309"/>
            <ac:picMk id="3" creationId="{61A59D58-51D3-4E98-8C3A-92784BD461CF}"/>
          </ac:picMkLst>
        </pc:picChg>
        <pc:picChg chg="mod">
          <ac:chgData name="ally alvarado" userId="62802547d57b1023" providerId="Windows Live" clId="Web-{2D92EED9-241E-4F02-843F-5A4BBB54CEA9}" dt="2020-11-29T18:35:58.134" v="70" actId="1076"/>
          <ac:picMkLst>
            <pc:docMk/>
            <pc:sldMk cId="1600409813" sldId="309"/>
            <ac:picMk id="4" creationId="{39812F6E-16D3-4F2F-8BE2-3401BEBD6178}"/>
          </ac:picMkLst>
        </pc:picChg>
      </pc:sldChg>
    </pc:docChg>
  </pc:docChgLst>
  <pc:docChgLst>
    <pc:chgData name="Nathan Meraw" userId="5ae33ec2776eb1bf" providerId="LiveId" clId="{9E852E91-C6BA-4C5F-BDA8-4CEF9019AA5C}"/>
    <pc:docChg chg="undo custSel mod addSld delSld modSld sldOrd">
      <pc:chgData name="Nathan Meraw" userId="5ae33ec2776eb1bf" providerId="LiveId" clId="{9E852E91-C6BA-4C5F-BDA8-4CEF9019AA5C}" dt="2020-11-29T20:43:52.895" v="1032" actId="1076"/>
      <pc:docMkLst>
        <pc:docMk/>
      </pc:docMkLst>
      <pc:sldChg chg="del">
        <pc:chgData name="Nathan Meraw" userId="5ae33ec2776eb1bf" providerId="LiveId" clId="{9E852E91-C6BA-4C5F-BDA8-4CEF9019AA5C}" dt="2020-11-27T02:01:53.898" v="27" actId="2696"/>
        <pc:sldMkLst>
          <pc:docMk/>
          <pc:sldMk cId="1920111014" sldId="256"/>
        </pc:sldMkLst>
      </pc:sldChg>
      <pc:sldChg chg="delSp modSp mod">
        <pc:chgData name="Nathan Meraw" userId="5ae33ec2776eb1bf" providerId="LiveId" clId="{9E852E91-C6BA-4C5F-BDA8-4CEF9019AA5C}" dt="2020-11-29T20:23:50.536" v="793" actId="20577"/>
        <pc:sldMkLst>
          <pc:docMk/>
          <pc:sldMk cId="3418546795" sldId="256"/>
        </pc:sldMkLst>
        <pc:spChg chg="mod">
          <ac:chgData name="Nathan Meraw" userId="5ae33ec2776eb1bf" providerId="LiveId" clId="{9E852E91-C6BA-4C5F-BDA8-4CEF9019AA5C}" dt="2020-11-29T20:23:50.536" v="793" actId="20577"/>
          <ac:spMkLst>
            <pc:docMk/>
            <pc:sldMk cId="3418546795" sldId="256"/>
            <ac:spMk id="2" creationId="{E863DC71-F9B9-42E1-8704-B50ACF64E3D8}"/>
          </ac:spMkLst>
        </pc:spChg>
        <pc:spChg chg="del">
          <ac:chgData name="Nathan Meraw" userId="5ae33ec2776eb1bf" providerId="LiveId" clId="{9E852E91-C6BA-4C5F-BDA8-4CEF9019AA5C}" dt="2020-11-29T20:23:45.453" v="788" actId="478"/>
          <ac:spMkLst>
            <pc:docMk/>
            <pc:sldMk cId="3418546795" sldId="256"/>
            <ac:spMk id="3" creationId="{0BFF0B5D-2357-4DB3-8246-59AFAFBE77B8}"/>
          </ac:spMkLst>
        </pc:spChg>
      </pc:sldChg>
      <pc:sldChg chg="modSp add mod ord">
        <pc:chgData name="Nathan Meraw" userId="5ae33ec2776eb1bf" providerId="LiveId" clId="{9E852E91-C6BA-4C5F-BDA8-4CEF9019AA5C}" dt="2020-11-29T20:34:36.908" v="899" actId="20577"/>
        <pc:sldMkLst>
          <pc:docMk/>
          <pc:sldMk cId="1382160901" sldId="257"/>
        </pc:sldMkLst>
        <pc:spChg chg="mod">
          <ac:chgData name="Nathan Meraw" userId="5ae33ec2776eb1bf" providerId="LiveId" clId="{9E852E91-C6BA-4C5F-BDA8-4CEF9019AA5C}" dt="2020-11-29T20:34:36.908" v="899" actId="20577"/>
          <ac:spMkLst>
            <pc:docMk/>
            <pc:sldMk cId="1382160901" sldId="257"/>
            <ac:spMk id="2" creationId="{00000000-0000-0000-0000-000000000000}"/>
          </ac:spMkLst>
        </pc:spChg>
        <pc:spChg chg="mod">
          <ac:chgData name="Nathan Meraw" userId="5ae33ec2776eb1bf" providerId="LiveId" clId="{9E852E91-C6BA-4C5F-BDA8-4CEF9019AA5C}" dt="2020-11-27T01:56:06.825" v="25" actId="20577"/>
          <ac:spMkLst>
            <pc:docMk/>
            <pc:sldMk cId="1382160901" sldId="257"/>
            <ac:spMk id="3" creationId="{A1A3A6CA-68BC-4E3B-93FC-65C84F86D658}"/>
          </ac:spMkLst>
        </pc:spChg>
      </pc:sldChg>
      <pc:sldChg chg="delSp modSp mod modClrScheme chgLayout">
        <pc:chgData name="Nathan Meraw" userId="5ae33ec2776eb1bf" providerId="LiveId" clId="{9E852E91-C6BA-4C5F-BDA8-4CEF9019AA5C}" dt="2020-11-29T20:43:52.895" v="1032" actId="1076"/>
        <pc:sldMkLst>
          <pc:docMk/>
          <pc:sldMk cId="4270566541" sldId="258"/>
        </pc:sldMkLst>
        <pc:spChg chg="del mod ord">
          <ac:chgData name="Nathan Meraw" userId="5ae33ec2776eb1bf" providerId="LiveId" clId="{9E852E91-C6BA-4C5F-BDA8-4CEF9019AA5C}" dt="2020-11-29T20:39:30.497" v="900" actId="21"/>
          <ac:spMkLst>
            <pc:docMk/>
            <pc:sldMk cId="4270566541" sldId="258"/>
            <ac:spMk id="2" creationId="{012ED374-676E-4902-ABED-F611EF24A14D}"/>
          </ac:spMkLst>
        </pc:spChg>
        <pc:picChg chg="mod">
          <ac:chgData name="Nathan Meraw" userId="5ae33ec2776eb1bf" providerId="LiveId" clId="{9E852E91-C6BA-4C5F-BDA8-4CEF9019AA5C}" dt="2020-11-29T20:43:52.895" v="1032" actId="1076"/>
          <ac:picMkLst>
            <pc:docMk/>
            <pc:sldMk cId="4270566541" sldId="258"/>
            <ac:picMk id="6" creationId="{E736518C-07C4-ED49-95BE-A7E7C2C20366}"/>
          </ac:picMkLst>
        </pc:picChg>
      </pc:sldChg>
      <pc:sldChg chg="addSp delSp modSp mod modClrScheme delDesignElem chgLayout">
        <pc:chgData name="Nathan Meraw" userId="5ae33ec2776eb1bf" providerId="LiveId" clId="{9E852E91-C6BA-4C5F-BDA8-4CEF9019AA5C}" dt="2020-11-29T19:05:13.804" v="78" actId="700"/>
        <pc:sldMkLst>
          <pc:docMk/>
          <pc:sldMk cId="3113090654" sldId="260"/>
        </pc:sldMkLst>
        <pc:spChg chg="mod ord">
          <ac:chgData name="Nathan Meraw" userId="5ae33ec2776eb1bf" providerId="LiveId" clId="{9E852E91-C6BA-4C5F-BDA8-4CEF9019AA5C}" dt="2020-11-29T19:05:13.804" v="78" actId="700"/>
          <ac:spMkLst>
            <pc:docMk/>
            <pc:sldMk cId="3113090654" sldId="260"/>
            <ac:spMk id="2" creationId="{991DA7A5-6ED2-4B53-9BAB-4A7E9B6C8A66}"/>
          </ac:spMkLst>
        </pc:spChg>
        <pc:spChg chg="add del">
          <ac:chgData name="Nathan Meraw" userId="5ae33ec2776eb1bf" providerId="LiveId" clId="{9E852E91-C6BA-4C5F-BDA8-4CEF9019AA5C}" dt="2020-11-29T19:05:13.804" v="78" actId="700"/>
          <ac:spMkLst>
            <pc:docMk/>
            <pc:sldMk cId="3113090654" sldId="260"/>
            <ac:spMk id="22" creationId="{33E93247-6229-44AB-A550-739E971E690B}"/>
          </ac:spMkLst>
        </pc:spChg>
        <pc:cxnChg chg="add del">
          <ac:chgData name="Nathan Meraw" userId="5ae33ec2776eb1bf" providerId="LiveId" clId="{9E852E91-C6BA-4C5F-BDA8-4CEF9019AA5C}" dt="2020-11-29T19:05:13.804" v="78" actId="700"/>
          <ac:cxnSpMkLst>
            <pc:docMk/>
            <pc:sldMk cId="3113090654" sldId="260"/>
            <ac:cxnSpMk id="20" creationId="{F64F9B95-9045-48D2-B9F3-2927E98F54AA}"/>
          </ac:cxnSpMkLst>
        </pc:cxnChg>
        <pc:cxnChg chg="add del">
          <ac:chgData name="Nathan Meraw" userId="5ae33ec2776eb1bf" providerId="LiveId" clId="{9E852E91-C6BA-4C5F-BDA8-4CEF9019AA5C}" dt="2020-11-29T19:05:13.804" v="78" actId="700"/>
          <ac:cxnSpMkLst>
            <pc:docMk/>
            <pc:sldMk cId="3113090654" sldId="260"/>
            <ac:cxnSpMk id="21" creationId="{085AA86F-6A4D-4BCB-A045-D992CDC2959B}"/>
          </ac:cxnSpMkLst>
        </pc:cxnChg>
        <pc:cxnChg chg="add del">
          <ac:chgData name="Nathan Meraw" userId="5ae33ec2776eb1bf" providerId="LiveId" clId="{9E852E91-C6BA-4C5F-BDA8-4CEF9019AA5C}" dt="2020-11-29T19:05:13.804" v="78" actId="700"/>
          <ac:cxnSpMkLst>
            <pc:docMk/>
            <pc:sldMk cId="3113090654" sldId="260"/>
            <ac:cxnSpMk id="23" creationId="{EE2E603F-4A95-4FE8-BB06-211DFD75DBEF}"/>
          </ac:cxnSpMkLst>
        </pc:cxnChg>
      </pc:sldChg>
      <pc:sldChg chg="addSp delSp modSp mod modClrScheme chgLayout">
        <pc:chgData name="Nathan Meraw" userId="5ae33ec2776eb1bf" providerId="LiveId" clId="{9E852E91-C6BA-4C5F-BDA8-4CEF9019AA5C}" dt="2020-11-29T20:07:44.632" v="571" actId="207"/>
        <pc:sldMkLst>
          <pc:docMk/>
          <pc:sldMk cId="182112467" sldId="261"/>
        </pc:sldMkLst>
        <pc:spChg chg="mod ord">
          <ac:chgData name="Nathan Meraw" userId="5ae33ec2776eb1bf" providerId="LiveId" clId="{9E852E91-C6BA-4C5F-BDA8-4CEF9019AA5C}" dt="2020-11-29T20:07:44.632" v="571" actId="207"/>
          <ac:spMkLst>
            <pc:docMk/>
            <pc:sldMk cId="182112467" sldId="261"/>
            <ac:spMk id="2" creationId="{E72EE658-5CC0-47A5-BF3F-7DE243AA586E}"/>
          </ac:spMkLst>
        </pc:spChg>
        <pc:spChg chg="del mod">
          <ac:chgData name="Nathan Meraw" userId="5ae33ec2776eb1bf" providerId="LiveId" clId="{9E852E91-C6BA-4C5F-BDA8-4CEF9019AA5C}" dt="2020-11-29T19:47:51.480" v="413" actId="478"/>
          <ac:spMkLst>
            <pc:docMk/>
            <pc:sldMk cId="182112467" sldId="261"/>
            <ac:spMk id="3" creationId="{D7BB8D07-C760-4727-9DE8-6D247985A4BD}"/>
          </ac:spMkLst>
        </pc:spChg>
        <pc:spChg chg="del mod">
          <ac:chgData name="Nathan Meraw" userId="5ae33ec2776eb1bf" providerId="LiveId" clId="{9E852E91-C6BA-4C5F-BDA8-4CEF9019AA5C}" dt="2020-11-29T19:49:00.429" v="426" actId="478"/>
          <ac:spMkLst>
            <pc:docMk/>
            <pc:sldMk cId="182112467" sldId="261"/>
            <ac:spMk id="8" creationId="{45A5B47F-96E8-453D-A01B-69847D716751}"/>
          </ac:spMkLst>
        </pc:spChg>
        <pc:spChg chg="del mod">
          <ac:chgData name="Nathan Meraw" userId="5ae33ec2776eb1bf" providerId="LiveId" clId="{9E852E91-C6BA-4C5F-BDA8-4CEF9019AA5C}" dt="2020-11-29T19:47:53.637" v="415" actId="478"/>
          <ac:spMkLst>
            <pc:docMk/>
            <pc:sldMk cId="182112467" sldId="261"/>
            <ac:spMk id="11" creationId="{A2C79FCC-0ABC-4884-BA90-F0585969C813}"/>
          </ac:spMkLst>
        </pc:spChg>
        <pc:picChg chg="mod">
          <ac:chgData name="Nathan Meraw" userId="5ae33ec2776eb1bf" providerId="LiveId" clId="{9E852E91-C6BA-4C5F-BDA8-4CEF9019AA5C}" dt="2020-11-29T19:57:38.315" v="519" actId="1076"/>
          <ac:picMkLst>
            <pc:docMk/>
            <pc:sldMk cId="182112467" sldId="261"/>
            <ac:picMk id="5" creationId="{04D431E9-3B99-4C77-8558-5D6A904BCCAF}"/>
          </ac:picMkLst>
        </pc:picChg>
        <pc:picChg chg="add mod">
          <ac:chgData name="Nathan Meraw" userId="5ae33ec2776eb1bf" providerId="LiveId" clId="{9E852E91-C6BA-4C5F-BDA8-4CEF9019AA5C}" dt="2020-11-29T19:51:03.546" v="441" actId="1076"/>
          <ac:picMkLst>
            <pc:docMk/>
            <pc:sldMk cId="182112467" sldId="261"/>
            <ac:picMk id="6" creationId="{D7C7DBC5-CAD5-4EB4-B5D6-D0F9278489E4}"/>
          </ac:picMkLst>
        </pc:picChg>
        <pc:picChg chg="del mod">
          <ac:chgData name="Nathan Meraw" userId="5ae33ec2776eb1bf" providerId="LiveId" clId="{9E852E91-C6BA-4C5F-BDA8-4CEF9019AA5C}" dt="2020-11-29T19:47:49.964" v="412" actId="478"/>
          <ac:picMkLst>
            <pc:docMk/>
            <pc:sldMk cId="182112467" sldId="261"/>
            <ac:picMk id="7" creationId="{77A4BB10-D3A4-4265-AAA7-EDA97D50280F}"/>
          </ac:picMkLst>
        </pc:picChg>
        <pc:picChg chg="del mod">
          <ac:chgData name="Nathan Meraw" userId="5ae33ec2776eb1bf" providerId="LiveId" clId="{9E852E91-C6BA-4C5F-BDA8-4CEF9019AA5C}" dt="2020-11-29T19:47:52.370" v="414" actId="478"/>
          <ac:picMkLst>
            <pc:docMk/>
            <pc:sldMk cId="182112467" sldId="261"/>
            <ac:picMk id="9" creationId="{948843DF-27DC-4D82-96F2-F34CFF2EB89C}"/>
          </ac:picMkLst>
        </pc:picChg>
        <pc:picChg chg="add del mod">
          <ac:chgData name="Nathan Meraw" userId="5ae33ec2776eb1bf" providerId="LiveId" clId="{9E852E91-C6BA-4C5F-BDA8-4CEF9019AA5C}" dt="2020-11-29T19:52:49.246" v="476" actId="478"/>
          <ac:picMkLst>
            <pc:docMk/>
            <pc:sldMk cId="182112467" sldId="261"/>
            <ac:picMk id="12" creationId="{EC9DF41C-BE1F-4424-94D1-8337F8D8D8CA}"/>
          </ac:picMkLst>
        </pc:picChg>
      </pc:sldChg>
      <pc:sldChg chg="modSp mod modClrScheme chgLayout">
        <pc:chgData name="Nathan Meraw" userId="5ae33ec2776eb1bf" providerId="LiveId" clId="{9E852E91-C6BA-4C5F-BDA8-4CEF9019AA5C}" dt="2020-11-29T19:05:03.045" v="76" actId="700"/>
        <pc:sldMkLst>
          <pc:docMk/>
          <pc:sldMk cId="2847605029" sldId="263"/>
        </pc:sldMkLst>
        <pc:spChg chg="mod ord">
          <ac:chgData name="Nathan Meraw" userId="5ae33ec2776eb1bf" providerId="LiveId" clId="{9E852E91-C6BA-4C5F-BDA8-4CEF9019AA5C}" dt="2020-11-29T19:05:03.045" v="76" actId="700"/>
          <ac:spMkLst>
            <pc:docMk/>
            <pc:sldMk cId="2847605029" sldId="263"/>
            <ac:spMk id="2" creationId="{DE8A4E32-0673-44E6-9C9B-CE7F7359E697}"/>
          </ac:spMkLst>
        </pc:spChg>
      </pc:sldChg>
      <pc:sldChg chg="modSp add mod ord">
        <pc:chgData name="Nathan Meraw" userId="5ae33ec2776eb1bf" providerId="LiveId" clId="{9E852E91-C6BA-4C5F-BDA8-4CEF9019AA5C}" dt="2020-11-29T20:06:53.291" v="570" actId="14100"/>
        <pc:sldMkLst>
          <pc:docMk/>
          <pc:sldMk cId="4187171231" sldId="296"/>
        </pc:sldMkLst>
        <pc:spChg chg="mod">
          <ac:chgData name="Nathan Meraw" userId="5ae33ec2776eb1bf" providerId="LiveId" clId="{9E852E91-C6BA-4C5F-BDA8-4CEF9019AA5C}" dt="2020-11-29T20:06:53.291" v="570" actId="14100"/>
          <ac:spMkLst>
            <pc:docMk/>
            <pc:sldMk cId="4187171231" sldId="296"/>
            <ac:spMk id="6" creationId="{C9548682-C5EB-47FB-B364-ABABFE4B1261}"/>
          </ac:spMkLst>
        </pc:spChg>
      </pc:sldChg>
      <pc:sldChg chg="addSp modSp add mod ord">
        <pc:chgData name="Nathan Meraw" userId="5ae33ec2776eb1bf" providerId="LiveId" clId="{9E852E91-C6BA-4C5F-BDA8-4CEF9019AA5C}" dt="2020-11-29T20:40:47.856" v="1031" actId="1076"/>
        <pc:sldMkLst>
          <pc:docMk/>
          <pc:sldMk cId="4197965358" sldId="298"/>
        </pc:sldMkLst>
        <pc:spChg chg="add mod">
          <ac:chgData name="Nathan Meraw" userId="5ae33ec2776eb1bf" providerId="LiveId" clId="{9E852E91-C6BA-4C5F-BDA8-4CEF9019AA5C}" dt="2020-11-29T20:40:47.856" v="1031" actId="1076"/>
          <ac:spMkLst>
            <pc:docMk/>
            <pc:sldMk cId="4197965358" sldId="298"/>
            <ac:spMk id="4" creationId="{E5047B14-B6D4-44C8-8676-5D492C55EEF8}"/>
          </ac:spMkLst>
        </pc:spChg>
        <pc:picChg chg="mod">
          <ac:chgData name="Nathan Meraw" userId="5ae33ec2776eb1bf" providerId="LiveId" clId="{9E852E91-C6BA-4C5F-BDA8-4CEF9019AA5C}" dt="2020-11-29T20:40:12.903" v="985" actId="1076"/>
          <ac:picMkLst>
            <pc:docMk/>
            <pc:sldMk cId="4197965358" sldId="298"/>
            <ac:picMk id="3" creationId="{10E5BD30-3BCE-42D9-9DA6-EFA3C8EC1FED}"/>
          </ac:picMkLst>
        </pc:picChg>
      </pc:sldChg>
      <pc:sldChg chg="modSp add mod">
        <pc:chgData name="Nathan Meraw" userId="5ae33ec2776eb1bf" providerId="LiveId" clId="{9E852E91-C6BA-4C5F-BDA8-4CEF9019AA5C}" dt="2020-11-29T20:33:16.391" v="873" actId="1076"/>
        <pc:sldMkLst>
          <pc:docMk/>
          <pc:sldMk cId="905240866" sldId="304"/>
        </pc:sldMkLst>
        <pc:spChg chg="mod">
          <ac:chgData name="Nathan Meraw" userId="5ae33ec2776eb1bf" providerId="LiveId" clId="{9E852E91-C6BA-4C5F-BDA8-4CEF9019AA5C}" dt="2020-11-29T20:33:01.589" v="869" actId="20577"/>
          <ac:spMkLst>
            <pc:docMk/>
            <pc:sldMk cId="905240866" sldId="304"/>
            <ac:spMk id="2" creationId="{48E03133-EEAA-4A61-8210-9B5745D057AB}"/>
          </ac:spMkLst>
        </pc:spChg>
        <pc:picChg chg="mod">
          <ac:chgData name="Nathan Meraw" userId="5ae33ec2776eb1bf" providerId="LiveId" clId="{9E852E91-C6BA-4C5F-BDA8-4CEF9019AA5C}" dt="2020-11-29T20:33:16.391" v="873" actId="1076"/>
          <ac:picMkLst>
            <pc:docMk/>
            <pc:sldMk cId="905240866" sldId="304"/>
            <ac:picMk id="6" creationId="{A7610EEA-3505-4A8E-9F01-F503B4C61713}"/>
          </ac:picMkLst>
        </pc:picChg>
        <pc:picChg chg="mod">
          <ac:chgData name="Nathan Meraw" userId="5ae33ec2776eb1bf" providerId="LiveId" clId="{9E852E91-C6BA-4C5F-BDA8-4CEF9019AA5C}" dt="2020-11-27T02:05:39.309" v="73" actId="1076"/>
          <ac:picMkLst>
            <pc:docMk/>
            <pc:sldMk cId="905240866" sldId="304"/>
            <ac:picMk id="12" creationId="{A1CEA6BE-AAB4-4930-851F-128E54F0ADA2}"/>
          </ac:picMkLst>
        </pc:picChg>
      </pc:sldChg>
      <pc:sldChg chg="addSp delSp modSp new mod modClrScheme chgLayout">
        <pc:chgData name="Nathan Meraw" userId="5ae33ec2776eb1bf" providerId="LiveId" clId="{9E852E91-C6BA-4C5F-BDA8-4CEF9019AA5C}" dt="2020-11-29T19:31:46.647" v="319" actId="1076"/>
        <pc:sldMkLst>
          <pc:docMk/>
          <pc:sldMk cId="2010441611" sldId="305"/>
        </pc:sldMkLst>
        <pc:spChg chg="del">
          <ac:chgData name="Nathan Meraw" userId="5ae33ec2776eb1bf" providerId="LiveId" clId="{9E852E91-C6BA-4C5F-BDA8-4CEF9019AA5C}" dt="2020-11-29T19:21:27.120" v="254" actId="478"/>
          <ac:spMkLst>
            <pc:docMk/>
            <pc:sldMk cId="2010441611" sldId="305"/>
            <ac:spMk id="2" creationId="{CD89ECE9-6148-45CD-B11D-D7EC06048204}"/>
          </ac:spMkLst>
        </pc:spChg>
        <pc:spChg chg="add del mod ord">
          <ac:chgData name="Nathan Meraw" userId="5ae33ec2776eb1bf" providerId="LiveId" clId="{9E852E91-C6BA-4C5F-BDA8-4CEF9019AA5C}" dt="2020-11-29T19:25:56.447" v="283" actId="1076"/>
          <ac:spMkLst>
            <pc:docMk/>
            <pc:sldMk cId="2010441611" sldId="305"/>
            <ac:spMk id="3" creationId="{4DA85F66-3DE1-42CE-9E1F-3341B5CE143D}"/>
          </ac:spMkLst>
        </pc:spChg>
        <pc:spChg chg="add mod ord">
          <ac:chgData name="Nathan Meraw" userId="5ae33ec2776eb1bf" providerId="LiveId" clId="{9E852E91-C6BA-4C5F-BDA8-4CEF9019AA5C}" dt="2020-11-29T19:21:35.044" v="255" actId="26606"/>
          <ac:spMkLst>
            <pc:docMk/>
            <pc:sldMk cId="2010441611" sldId="305"/>
            <ac:spMk id="4" creationId="{83365EF1-0B71-4B7C-9450-4A3F1BB871C1}"/>
          </ac:spMkLst>
        </pc:spChg>
        <pc:spChg chg="add del mod ord">
          <ac:chgData name="Nathan Meraw" userId="5ae33ec2776eb1bf" providerId="LiveId" clId="{9E852E91-C6BA-4C5F-BDA8-4CEF9019AA5C}" dt="2020-11-29T19:21:09.113" v="230" actId="478"/>
          <ac:spMkLst>
            <pc:docMk/>
            <pc:sldMk cId="2010441611" sldId="305"/>
            <ac:spMk id="5" creationId="{F27A84BC-33DF-4B1A-AAE0-BDB101F2CDF6}"/>
          </ac:spMkLst>
        </pc:spChg>
        <pc:spChg chg="add del mod">
          <ac:chgData name="Nathan Meraw" userId="5ae33ec2776eb1bf" providerId="LiveId" clId="{9E852E91-C6BA-4C5F-BDA8-4CEF9019AA5C}" dt="2020-11-29T19:26:38.116" v="301" actId="478"/>
          <ac:spMkLst>
            <pc:docMk/>
            <pc:sldMk cId="2010441611" sldId="305"/>
            <ac:spMk id="9" creationId="{6B85B571-17B6-47CA-9F54-64D81351C1B6}"/>
          </ac:spMkLst>
        </pc:spChg>
        <pc:picChg chg="add del mod">
          <ac:chgData name="Nathan Meraw" userId="5ae33ec2776eb1bf" providerId="LiveId" clId="{9E852E91-C6BA-4C5F-BDA8-4CEF9019AA5C}" dt="2020-11-29T19:27:39.092" v="305" actId="478"/>
          <ac:picMkLst>
            <pc:docMk/>
            <pc:sldMk cId="2010441611" sldId="305"/>
            <ac:picMk id="7" creationId="{DCDB266A-1C19-4E30-9AD5-96B4680AEE9A}"/>
          </ac:picMkLst>
        </pc:picChg>
        <pc:picChg chg="add del mod">
          <ac:chgData name="Nathan Meraw" userId="5ae33ec2776eb1bf" providerId="LiveId" clId="{9E852E91-C6BA-4C5F-BDA8-4CEF9019AA5C}" dt="2020-11-29T19:27:39.092" v="305" actId="478"/>
          <ac:picMkLst>
            <pc:docMk/>
            <pc:sldMk cId="2010441611" sldId="305"/>
            <ac:picMk id="10" creationId="{05EC97AC-E8E5-4D18-874A-D0488EC8C5D8}"/>
          </ac:picMkLst>
        </pc:picChg>
        <pc:picChg chg="add mod">
          <ac:chgData name="Nathan Meraw" userId="5ae33ec2776eb1bf" providerId="LiveId" clId="{9E852E91-C6BA-4C5F-BDA8-4CEF9019AA5C}" dt="2020-11-29T19:31:46.647" v="319" actId="1076"/>
          <ac:picMkLst>
            <pc:docMk/>
            <pc:sldMk cId="2010441611" sldId="305"/>
            <ac:picMk id="12" creationId="{10F4A039-F06D-478A-A122-6E72B6133D83}"/>
          </ac:picMkLst>
        </pc:picChg>
      </pc:sldChg>
      <pc:sldChg chg="addSp delSp modSp mod">
        <pc:chgData name="Nathan Meraw" userId="5ae33ec2776eb1bf" providerId="LiveId" clId="{9E852E91-C6BA-4C5F-BDA8-4CEF9019AA5C}" dt="2020-11-29T19:31:37.392" v="315" actId="478"/>
        <pc:sldMkLst>
          <pc:docMk/>
          <pc:sldMk cId="3723453860" sldId="307"/>
        </pc:sldMkLst>
        <pc:spChg chg="mod">
          <ac:chgData name="Nathan Meraw" userId="5ae33ec2776eb1bf" providerId="LiveId" clId="{9E852E91-C6BA-4C5F-BDA8-4CEF9019AA5C}" dt="2020-11-29T19:26:09.494" v="299" actId="20577"/>
          <ac:spMkLst>
            <pc:docMk/>
            <pc:sldMk cId="3723453860" sldId="307"/>
            <ac:spMk id="3" creationId="{2DE8D673-40A8-4776-A8F3-441D7840AF6E}"/>
          </ac:spMkLst>
        </pc:spChg>
        <pc:picChg chg="del mod">
          <ac:chgData name="Nathan Meraw" userId="5ae33ec2776eb1bf" providerId="LiveId" clId="{9E852E91-C6BA-4C5F-BDA8-4CEF9019AA5C}" dt="2020-11-29T19:31:37.392" v="315" actId="478"/>
          <ac:picMkLst>
            <pc:docMk/>
            <pc:sldMk cId="3723453860" sldId="307"/>
            <ac:picMk id="6" creationId="{1B997F27-3475-4563-A143-324CBF339FAF}"/>
          </ac:picMkLst>
        </pc:picChg>
        <pc:picChg chg="mod">
          <ac:chgData name="Nathan Meraw" userId="5ae33ec2776eb1bf" providerId="LiveId" clId="{9E852E91-C6BA-4C5F-BDA8-4CEF9019AA5C}" dt="2020-11-29T19:21:58.951" v="260" actId="1076"/>
          <ac:picMkLst>
            <pc:docMk/>
            <pc:sldMk cId="3723453860" sldId="307"/>
            <ac:picMk id="7" creationId="{C4972626-4FC2-4E77-9064-2F216AAA29B7}"/>
          </ac:picMkLst>
        </pc:picChg>
        <pc:picChg chg="add mod">
          <ac:chgData name="Nathan Meraw" userId="5ae33ec2776eb1bf" providerId="LiveId" clId="{9E852E91-C6BA-4C5F-BDA8-4CEF9019AA5C}" dt="2020-11-29T19:21:59.959" v="261" actId="1076"/>
          <ac:picMkLst>
            <pc:docMk/>
            <pc:sldMk cId="3723453860" sldId="307"/>
            <ac:picMk id="2050" creationId="{2F70B1EB-058B-4CC3-9FF9-7FCEDBEF5F9C}"/>
          </ac:picMkLst>
        </pc:picChg>
      </pc:sldChg>
      <pc:sldChg chg="del">
        <pc:chgData name="Nathan Meraw" userId="5ae33ec2776eb1bf" providerId="LiveId" clId="{9E852E91-C6BA-4C5F-BDA8-4CEF9019AA5C}" dt="2020-11-29T19:11:42.554" v="134" actId="2696"/>
        <pc:sldMkLst>
          <pc:docMk/>
          <pc:sldMk cId="1600409813" sldId="309"/>
        </pc:sldMkLst>
      </pc:sldChg>
      <pc:sldChg chg="addSp delSp modSp add mod modTransition setBg delDesignElem">
        <pc:chgData name="Nathan Meraw" userId="5ae33ec2776eb1bf" providerId="LiveId" clId="{9E852E91-C6BA-4C5F-BDA8-4CEF9019AA5C}" dt="2020-11-29T19:19:17.536" v="223" actId="20577"/>
        <pc:sldMkLst>
          <pc:docMk/>
          <pc:sldMk cId="2470773090" sldId="311"/>
        </pc:sldMkLst>
        <pc:spChg chg="mod ord">
          <ac:chgData name="Nathan Meraw" userId="5ae33ec2776eb1bf" providerId="LiveId" clId="{9E852E91-C6BA-4C5F-BDA8-4CEF9019AA5C}" dt="2020-11-29T19:19:17.536" v="223" actId="20577"/>
          <ac:spMkLst>
            <pc:docMk/>
            <pc:sldMk cId="2470773090" sldId="311"/>
            <ac:spMk id="2" creationId="{83C2BCA5-269E-4406-800E-7176D14436AC}"/>
          </ac:spMkLst>
        </pc:spChg>
        <pc:spChg chg="del">
          <ac:chgData name="Nathan Meraw" userId="5ae33ec2776eb1bf" providerId="LiveId" clId="{9E852E91-C6BA-4C5F-BDA8-4CEF9019AA5C}" dt="2020-11-29T19:05:35.129" v="80"/>
          <ac:spMkLst>
            <pc:docMk/>
            <pc:sldMk cId="2470773090" sldId="311"/>
            <ac:spMk id="13" creationId="{33E93247-6229-44AB-A550-739E971E690B}"/>
          </ac:spMkLst>
        </pc:spChg>
        <pc:spChg chg="del">
          <ac:chgData name="Nathan Meraw" userId="5ae33ec2776eb1bf" providerId="LiveId" clId="{9E852E91-C6BA-4C5F-BDA8-4CEF9019AA5C}" dt="2020-11-29T19:05:35.129" v="80"/>
          <ac:spMkLst>
            <pc:docMk/>
            <pc:sldMk cId="2470773090" sldId="311"/>
            <ac:spMk id="15" creationId="{6BB6B482-ACCA-4938-8AEA-49D525C17221}"/>
          </ac:spMkLst>
        </pc:spChg>
        <pc:picChg chg="del">
          <ac:chgData name="Nathan Meraw" userId="5ae33ec2776eb1bf" providerId="LiveId" clId="{9E852E91-C6BA-4C5F-BDA8-4CEF9019AA5C}" dt="2020-11-29T19:11:17.100" v="131" actId="478"/>
          <ac:picMkLst>
            <pc:docMk/>
            <pc:sldMk cId="2470773090" sldId="311"/>
            <ac:picMk id="5" creationId="{EDFE3788-7163-4DF5-A7B5-744C0E3664F7}"/>
          </ac:picMkLst>
        </pc:picChg>
        <pc:picChg chg="add mod">
          <ac:chgData name="Nathan Meraw" userId="5ae33ec2776eb1bf" providerId="LiveId" clId="{9E852E91-C6BA-4C5F-BDA8-4CEF9019AA5C}" dt="2020-11-29T19:11:49.807" v="136" actId="14100"/>
          <ac:picMkLst>
            <pc:docMk/>
            <pc:sldMk cId="2470773090" sldId="311"/>
            <ac:picMk id="1026" creationId="{CFDB2878-C1D2-4143-AD0A-0CD904A12A30}"/>
          </ac:picMkLst>
        </pc:picChg>
        <pc:cxnChg chg="del">
          <ac:chgData name="Nathan Meraw" userId="5ae33ec2776eb1bf" providerId="LiveId" clId="{9E852E91-C6BA-4C5F-BDA8-4CEF9019AA5C}" dt="2020-11-29T19:05:35.129" v="80"/>
          <ac:cxnSpMkLst>
            <pc:docMk/>
            <pc:sldMk cId="2470773090" sldId="311"/>
            <ac:cxnSpMk id="9" creationId="{F64F9B95-9045-48D2-B9F3-2927E98F54AA}"/>
          </ac:cxnSpMkLst>
        </pc:cxnChg>
        <pc:cxnChg chg="del">
          <ac:chgData name="Nathan Meraw" userId="5ae33ec2776eb1bf" providerId="LiveId" clId="{9E852E91-C6BA-4C5F-BDA8-4CEF9019AA5C}" dt="2020-11-29T19:05:35.129" v="80"/>
          <ac:cxnSpMkLst>
            <pc:docMk/>
            <pc:sldMk cId="2470773090" sldId="311"/>
            <ac:cxnSpMk id="11" creationId="{085AA86F-6A4D-4BCB-A045-D992CDC2959B}"/>
          </ac:cxnSpMkLst>
        </pc:cxnChg>
        <pc:cxnChg chg="del">
          <ac:chgData name="Nathan Meraw" userId="5ae33ec2776eb1bf" providerId="LiveId" clId="{9E852E91-C6BA-4C5F-BDA8-4CEF9019AA5C}" dt="2020-11-29T19:05:35.129" v="80"/>
          <ac:cxnSpMkLst>
            <pc:docMk/>
            <pc:sldMk cId="2470773090" sldId="311"/>
            <ac:cxnSpMk id="17" creationId="{EE2E603F-4A95-4FE8-BB06-211DFD75DBEF}"/>
          </ac:cxnSpMkLst>
        </pc:cxnChg>
      </pc:sldChg>
      <pc:sldChg chg="addSp delSp modSp mod">
        <pc:chgData name="Nathan Meraw" userId="5ae33ec2776eb1bf" providerId="LiveId" clId="{9E852E91-C6BA-4C5F-BDA8-4CEF9019AA5C}" dt="2020-11-29T20:25:20.566" v="805" actId="1076"/>
        <pc:sldMkLst>
          <pc:docMk/>
          <pc:sldMk cId="1126341652" sldId="312"/>
        </pc:sldMkLst>
        <pc:spChg chg="del">
          <ac:chgData name="Nathan Meraw" userId="5ae33ec2776eb1bf" providerId="LiveId" clId="{9E852E91-C6BA-4C5F-BDA8-4CEF9019AA5C}" dt="2020-11-29T20:24:03.746" v="794" actId="478"/>
          <ac:spMkLst>
            <pc:docMk/>
            <pc:sldMk cId="1126341652" sldId="312"/>
            <ac:spMk id="2" creationId="{661122D5-1D9F-4D35-84F4-54EC0D1A8CFE}"/>
          </ac:spMkLst>
        </pc:spChg>
        <pc:spChg chg="mod">
          <ac:chgData name="Nathan Meraw" userId="5ae33ec2776eb1bf" providerId="LiveId" clId="{9E852E91-C6BA-4C5F-BDA8-4CEF9019AA5C}" dt="2020-11-29T20:25:20.566" v="805" actId="1076"/>
          <ac:spMkLst>
            <pc:docMk/>
            <pc:sldMk cId="1126341652" sldId="312"/>
            <ac:spMk id="6" creationId="{687466F9-48B0-4694-8CB1-12034AC81BF2}"/>
          </ac:spMkLst>
        </pc:spChg>
        <pc:grpChg chg="del mod">
          <ac:chgData name="Nathan Meraw" userId="5ae33ec2776eb1bf" providerId="LiveId" clId="{9E852E91-C6BA-4C5F-BDA8-4CEF9019AA5C}" dt="2020-11-29T20:24:53.540" v="802" actId="478"/>
          <ac:grpSpMkLst>
            <pc:docMk/>
            <pc:sldMk cId="1126341652" sldId="312"/>
            <ac:grpSpMk id="3" creationId="{E57E0735-6988-4DFF-8E15-16D3D6EEA062}"/>
          </ac:grpSpMkLst>
        </pc:grpChg>
        <pc:picChg chg="topLvl">
          <ac:chgData name="Nathan Meraw" userId="5ae33ec2776eb1bf" providerId="LiveId" clId="{9E852E91-C6BA-4C5F-BDA8-4CEF9019AA5C}" dt="2020-11-29T20:24:53.540" v="802" actId="478"/>
          <ac:picMkLst>
            <pc:docMk/>
            <pc:sldMk cId="1126341652" sldId="312"/>
            <ac:picMk id="4" creationId="{979E4A89-48F2-43D3-B321-AF55E0572C43}"/>
          </ac:picMkLst>
        </pc:picChg>
        <pc:cxnChg chg="del mod topLvl">
          <ac:chgData name="Nathan Meraw" userId="5ae33ec2776eb1bf" providerId="LiveId" clId="{9E852E91-C6BA-4C5F-BDA8-4CEF9019AA5C}" dt="2020-11-29T20:24:53.540" v="802" actId="478"/>
          <ac:cxnSpMkLst>
            <pc:docMk/>
            <pc:sldMk cId="1126341652" sldId="312"/>
            <ac:cxnSpMk id="5" creationId="{01204EA1-6CB8-4A7B-8CE9-0C6619A31C7E}"/>
          </ac:cxnSpMkLst>
        </pc:cxnChg>
        <pc:cxnChg chg="add mod">
          <ac:chgData name="Nathan Meraw" userId="5ae33ec2776eb1bf" providerId="LiveId" clId="{9E852E91-C6BA-4C5F-BDA8-4CEF9019AA5C}" dt="2020-11-29T20:25:17.530" v="804" actId="13822"/>
          <ac:cxnSpMkLst>
            <pc:docMk/>
            <pc:sldMk cId="1126341652" sldId="312"/>
            <ac:cxnSpMk id="9" creationId="{737A0828-B45D-4052-9D2A-10589FC78C2B}"/>
          </ac:cxnSpMkLst>
        </pc:cxnChg>
      </pc:sldChg>
      <pc:sldChg chg="modSp mod">
        <pc:chgData name="Nathan Meraw" userId="5ae33ec2776eb1bf" providerId="LiveId" clId="{9E852E91-C6BA-4C5F-BDA8-4CEF9019AA5C}" dt="2020-11-29T19:32:00.965" v="338" actId="20577"/>
        <pc:sldMkLst>
          <pc:docMk/>
          <pc:sldMk cId="2268260894" sldId="313"/>
        </pc:sldMkLst>
        <pc:spChg chg="mod">
          <ac:chgData name="Nathan Meraw" userId="5ae33ec2776eb1bf" providerId="LiveId" clId="{9E852E91-C6BA-4C5F-BDA8-4CEF9019AA5C}" dt="2020-11-29T19:32:00.965" v="338" actId="20577"/>
          <ac:spMkLst>
            <pc:docMk/>
            <pc:sldMk cId="2268260894" sldId="313"/>
            <ac:spMk id="2" creationId="{E863DC71-F9B9-42E1-8704-B50ACF64E3D8}"/>
          </ac:spMkLst>
        </pc:spChg>
      </pc:sldChg>
      <pc:sldChg chg="add del">
        <pc:chgData name="Nathan Meraw" userId="5ae33ec2776eb1bf" providerId="LiveId" clId="{9E852E91-C6BA-4C5F-BDA8-4CEF9019AA5C}" dt="2020-11-29T19:56:22.082" v="515" actId="2696"/>
        <pc:sldMkLst>
          <pc:docMk/>
          <pc:sldMk cId="1417525809" sldId="314"/>
        </pc:sldMkLst>
      </pc:sldChg>
      <pc:sldChg chg="addSp delSp modSp add mod">
        <pc:chgData name="Nathan Meraw" userId="5ae33ec2776eb1bf" providerId="LiveId" clId="{9E852E91-C6BA-4C5F-BDA8-4CEF9019AA5C}" dt="2020-11-29T20:07:54.327" v="572" actId="207"/>
        <pc:sldMkLst>
          <pc:docMk/>
          <pc:sldMk cId="4222446786" sldId="315"/>
        </pc:sldMkLst>
        <pc:spChg chg="mod">
          <ac:chgData name="Nathan Meraw" userId="5ae33ec2776eb1bf" providerId="LiveId" clId="{9E852E91-C6BA-4C5F-BDA8-4CEF9019AA5C}" dt="2020-11-29T20:07:54.327" v="572" actId="207"/>
          <ac:spMkLst>
            <pc:docMk/>
            <pc:sldMk cId="4222446786" sldId="315"/>
            <ac:spMk id="2" creationId="{E72EE658-5CC0-47A5-BF3F-7DE243AA586E}"/>
          </ac:spMkLst>
        </pc:spChg>
        <pc:picChg chg="add del mod">
          <ac:chgData name="Nathan Meraw" userId="5ae33ec2776eb1bf" providerId="LiveId" clId="{9E852E91-C6BA-4C5F-BDA8-4CEF9019AA5C}" dt="2020-11-29T19:52:22.941" v="465" actId="21"/>
          <ac:picMkLst>
            <pc:docMk/>
            <pc:sldMk cId="4222446786" sldId="315"/>
            <ac:picMk id="4" creationId="{6B898977-6D7D-4E12-AE0A-5EDC1A648C53}"/>
          </ac:picMkLst>
        </pc:picChg>
        <pc:picChg chg="del">
          <ac:chgData name="Nathan Meraw" userId="5ae33ec2776eb1bf" providerId="LiveId" clId="{9E852E91-C6BA-4C5F-BDA8-4CEF9019AA5C}" dt="2020-11-29T19:51:31.844" v="454" actId="478"/>
          <ac:picMkLst>
            <pc:docMk/>
            <pc:sldMk cId="4222446786" sldId="315"/>
            <ac:picMk id="5" creationId="{04D431E9-3B99-4C77-8558-5D6A904BCCAF}"/>
          </ac:picMkLst>
        </pc:picChg>
        <pc:picChg chg="del">
          <ac:chgData name="Nathan Meraw" userId="5ae33ec2776eb1bf" providerId="LiveId" clId="{9E852E91-C6BA-4C5F-BDA8-4CEF9019AA5C}" dt="2020-11-29T19:51:47.215" v="459" actId="478"/>
          <ac:picMkLst>
            <pc:docMk/>
            <pc:sldMk cId="4222446786" sldId="315"/>
            <ac:picMk id="6" creationId="{D7C7DBC5-CAD5-4EB4-B5D6-D0F9278489E4}"/>
          </ac:picMkLst>
        </pc:picChg>
        <pc:picChg chg="add mod">
          <ac:chgData name="Nathan Meraw" userId="5ae33ec2776eb1bf" providerId="LiveId" clId="{9E852E91-C6BA-4C5F-BDA8-4CEF9019AA5C}" dt="2020-11-29T19:57:32.802" v="518" actId="1076"/>
          <ac:picMkLst>
            <pc:docMk/>
            <pc:sldMk cId="4222446786" sldId="315"/>
            <ac:picMk id="7" creationId="{830CCB1F-AED4-4DDB-B415-07A19EFEF5AF}"/>
          </ac:picMkLst>
        </pc:picChg>
        <pc:picChg chg="add mod">
          <ac:chgData name="Nathan Meraw" userId="5ae33ec2776eb1bf" providerId="LiveId" clId="{9E852E91-C6BA-4C5F-BDA8-4CEF9019AA5C}" dt="2020-11-29T19:52:53.662" v="478" actId="1076"/>
          <ac:picMkLst>
            <pc:docMk/>
            <pc:sldMk cId="4222446786" sldId="315"/>
            <ac:picMk id="9" creationId="{BE2AE8C6-A112-4E4C-853B-C2148DC0C94D}"/>
          </ac:picMkLst>
        </pc:picChg>
      </pc:sldChg>
      <pc:sldChg chg="add del">
        <pc:chgData name="Nathan Meraw" userId="5ae33ec2776eb1bf" providerId="LiveId" clId="{9E852E91-C6BA-4C5F-BDA8-4CEF9019AA5C}" dt="2020-11-29T19:56:11.091" v="513" actId="2696"/>
        <pc:sldMkLst>
          <pc:docMk/>
          <pc:sldMk cId="3386964633" sldId="316"/>
        </pc:sldMkLst>
      </pc:sldChg>
      <pc:sldChg chg="addSp delSp modSp add del mod">
        <pc:chgData name="Nathan Meraw" userId="5ae33ec2776eb1bf" providerId="LiveId" clId="{9E852E91-C6BA-4C5F-BDA8-4CEF9019AA5C}" dt="2020-11-29T19:56:17.145" v="514" actId="2696"/>
        <pc:sldMkLst>
          <pc:docMk/>
          <pc:sldMk cId="3175129407" sldId="317"/>
        </pc:sldMkLst>
        <pc:picChg chg="add del mod">
          <ac:chgData name="Nathan Meraw" userId="5ae33ec2776eb1bf" providerId="LiveId" clId="{9E852E91-C6BA-4C5F-BDA8-4CEF9019AA5C}" dt="2020-11-29T19:55:09.033" v="508" actId="21"/>
          <ac:picMkLst>
            <pc:docMk/>
            <pc:sldMk cId="3175129407" sldId="317"/>
            <ac:picMk id="4" creationId="{AF9F68C1-542A-4AAA-9178-00FF399F1229}"/>
          </ac:picMkLst>
        </pc:picChg>
      </pc:sldChg>
      <pc:sldChg chg="modSp add mod modAnim">
        <pc:chgData name="Nathan Meraw" userId="5ae33ec2776eb1bf" providerId="LiveId" clId="{9E852E91-C6BA-4C5F-BDA8-4CEF9019AA5C}" dt="2020-11-29T20:28:21.960" v="807"/>
        <pc:sldMkLst>
          <pc:docMk/>
          <pc:sldMk cId="3599663963" sldId="317"/>
        </pc:sldMkLst>
        <pc:picChg chg="mod">
          <ac:chgData name="Nathan Meraw" userId="5ae33ec2776eb1bf" providerId="LiveId" clId="{9E852E91-C6BA-4C5F-BDA8-4CEF9019AA5C}" dt="2020-11-29T20:16:06.930" v="713" actId="1076"/>
          <ac:picMkLst>
            <pc:docMk/>
            <pc:sldMk cId="3599663963" sldId="317"/>
            <ac:picMk id="2" creationId="{E0352A3E-2EED-494D-9752-2A6AD786D2A3}"/>
          </ac:picMkLst>
        </pc:picChg>
      </pc:sldChg>
      <pc:sldChg chg="addSp delSp modSp add mod">
        <pc:chgData name="Nathan Meraw" userId="5ae33ec2776eb1bf" providerId="LiveId" clId="{9E852E91-C6BA-4C5F-BDA8-4CEF9019AA5C}" dt="2020-11-29T20:07:59.013" v="573" actId="207"/>
        <pc:sldMkLst>
          <pc:docMk/>
          <pc:sldMk cId="1130653433" sldId="318"/>
        </pc:sldMkLst>
        <pc:spChg chg="mod">
          <ac:chgData name="Nathan Meraw" userId="5ae33ec2776eb1bf" providerId="LiveId" clId="{9E852E91-C6BA-4C5F-BDA8-4CEF9019AA5C}" dt="2020-11-29T20:07:59.013" v="573" actId="207"/>
          <ac:spMkLst>
            <pc:docMk/>
            <pc:sldMk cId="1130653433" sldId="318"/>
            <ac:spMk id="2" creationId="{E72EE658-5CC0-47A5-BF3F-7DE243AA586E}"/>
          </ac:spMkLst>
        </pc:spChg>
        <pc:picChg chg="add del mod">
          <ac:chgData name="Nathan Meraw" userId="5ae33ec2776eb1bf" providerId="LiveId" clId="{9E852E91-C6BA-4C5F-BDA8-4CEF9019AA5C}" dt="2020-11-29T19:53:49.297" v="489" actId="478"/>
          <ac:picMkLst>
            <pc:docMk/>
            <pc:sldMk cId="1130653433" sldId="318"/>
            <ac:picMk id="6" creationId="{7FD071A6-ACB3-4B4F-8975-9277A5552F99}"/>
          </ac:picMkLst>
        </pc:picChg>
        <pc:picChg chg="del">
          <ac:chgData name="Nathan Meraw" userId="5ae33ec2776eb1bf" providerId="LiveId" clId="{9E852E91-C6BA-4C5F-BDA8-4CEF9019AA5C}" dt="2020-11-29T19:53:44.073" v="486" actId="478"/>
          <ac:picMkLst>
            <pc:docMk/>
            <pc:sldMk cId="1130653433" sldId="318"/>
            <ac:picMk id="7" creationId="{830CCB1F-AED4-4DDB-B415-07A19EFEF5AF}"/>
          </ac:picMkLst>
        </pc:picChg>
        <pc:picChg chg="add mod">
          <ac:chgData name="Nathan Meraw" userId="5ae33ec2776eb1bf" providerId="LiveId" clId="{9E852E91-C6BA-4C5F-BDA8-4CEF9019AA5C}" dt="2020-11-29T19:55:37.036" v="512" actId="14100"/>
          <ac:picMkLst>
            <pc:docMk/>
            <pc:sldMk cId="1130653433" sldId="318"/>
            <ac:picMk id="8" creationId="{B58AE1D5-CF6E-46BA-8224-A463A68168BF}"/>
          </ac:picMkLst>
        </pc:picChg>
        <pc:picChg chg="del">
          <ac:chgData name="Nathan Meraw" userId="5ae33ec2776eb1bf" providerId="LiveId" clId="{9E852E91-C6BA-4C5F-BDA8-4CEF9019AA5C}" dt="2020-11-29T19:54:07.812" v="496" actId="478"/>
          <ac:picMkLst>
            <pc:docMk/>
            <pc:sldMk cId="1130653433" sldId="318"/>
            <ac:picMk id="9" creationId="{BE2AE8C6-A112-4E4C-853B-C2148DC0C94D}"/>
          </ac:picMkLst>
        </pc:picChg>
        <pc:picChg chg="add mod">
          <ac:chgData name="Nathan Meraw" userId="5ae33ec2776eb1bf" providerId="LiveId" clId="{9E852E91-C6BA-4C5F-BDA8-4CEF9019AA5C}" dt="2020-11-29T19:55:16.411" v="511" actId="1076"/>
          <ac:picMkLst>
            <pc:docMk/>
            <pc:sldMk cId="1130653433" sldId="318"/>
            <ac:picMk id="11" creationId="{D98BB152-C06A-4ED5-9630-0F09A7063A47}"/>
          </ac:picMkLst>
        </pc:picChg>
      </pc:sldChg>
      <pc:sldChg chg="addSp delSp modSp add mod modTransition setBg delDesignElem">
        <pc:chgData name="Nathan Meraw" userId="5ae33ec2776eb1bf" providerId="LiveId" clId="{9E852E91-C6BA-4C5F-BDA8-4CEF9019AA5C}" dt="2020-11-29T20:04:01.947" v="566" actId="1076"/>
        <pc:sldMkLst>
          <pc:docMk/>
          <pc:sldMk cId="930254873" sldId="319"/>
        </pc:sldMkLst>
        <pc:spChg chg="mod ord">
          <ac:chgData name="Nathan Meraw" userId="5ae33ec2776eb1bf" providerId="LiveId" clId="{9E852E91-C6BA-4C5F-BDA8-4CEF9019AA5C}" dt="2020-11-29T20:04:01.947" v="566" actId="1076"/>
          <ac:spMkLst>
            <pc:docMk/>
            <pc:sldMk cId="930254873" sldId="319"/>
            <ac:spMk id="2" creationId="{83C2BCA5-269E-4406-800E-7176D14436AC}"/>
          </ac:spMkLst>
        </pc:spChg>
        <pc:spChg chg="add mod ord">
          <ac:chgData name="Nathan Meraw" userId="5ae33ec2776eb1bf" providerId="LiveId" clId="{9E852E91-C6BA-4C5F-BDA8-4CEF9019AA5C}" dt="2020-11-29T20:03:50.945" v="564" actId="2085"/>
          <ac:spMkLst>
            <pc:docMk/>
            <pc:sldMk cId="930254873" sldId="319"/>
            <ac:spMk id="4" creationId="{1C267470-4549-45B6-9C4C-65C9512EBAB4}"/>
          </ac:spMkLst>
        </pc:spChg>
        <pc:spChg chg="del">
          <ac:chgData name="Nathan Meraw" userId="5ae33ec2776eb1bf" providerId="LiveId" clId="{9E852E91-C6BA-4C5F-BDA8-4CEF9019AA5C}" dt="2020-11-29T19:59:29.822" v="525"/>
          <ac:spMkLst>
            <pc:docMk/>
            <pc:sldMk cId="930254873" sldId="319"/>
            <ac:spMk id="13" creationId="{33E93247-6229-44AB-A550-739E971E690B}"/>
          </ac:spMkLst>
        </pc:spChg>
        <pc:spChg chg="del">
          <ac:chgData name="Nathan Meraw" userId="5ae33ec2776eb1bf" providerId="LiveId" clId="{9E852E91-C6BA-4C5F-BDA8-4CEF9019AA5C}" dt="2020-11-29T19:59:29.822" v="525"/>
          <ac:spMkLst>
            <pc:docMk/>
            <pc:sldMk cId="930254873" sldId="319"/>
            <ac:spMk id="15" creationId="{6BB6B482-ACCA-4938-8AEA-49D525C17221}"/>
          </ac:spMkLst>
        </pc:spChg>
        <pc:picChg chg="add mod ord">
          <ac:chgData name="Nathan Meraw" userId="5ae33ec2776eb1bf" providerId="LiveId" clId="{9E852E91-C6BA-4C5F-BDA8-4CEF9019AA5C}" dt="2020-11-29T20:03:42.652" v="562" actId="1076"/>
          <ac:picMkLst>
            <pc:docMk/>
            <pc:sldMk cId="930254873" sldId="319"/>
            <ac:picMk id="3" creationId="{6F8BC679-BE13-4ED2-91CB-854ACE53EB0E}"/>
          </ac:picMkLst>
        </pc:picChg>
        <pc:picChg chg="del">
          <ac:chgData name="Nathan Meraw" userId="5ae33ec2776eb1bf" providerId="LiveId" clId="{9E852E91-C6BA-4C5F-BDA8-4CEF9019AA5C}" dt="2020-11-29T20:00:26.117" v="543" actId="478"/>
          <ac:picMkLst>
            <pc:docMk/>
            <pc:sldMk cId="930254873" sldId="319"/>
            <ac:picMk id="5" creationId="{EDFE3788-7163-4DF5-A7B5-744C0E3664F7}"/>
          </ac:picMkLst>
        </pc:picChg>
        <pc:cxnChg chg="del">
          <ac:chgData name="Nathan Meraw" userId="5ae33ec2776eb1bf" providerId="LiveId" clId="{9E852E91-C6BA-4C5F-BDA8-4CEF9019AA5C}" dt="2020-11-29T19:59:29.822" v="525"/>
          <ac:cxnSpMkLst>
            <pc:docMk/>
            <pc:sldMk cId="930254873" sldId="319"/>
            <ac:cxnSpMk id="9" creationId="{F64F9B95-9045-48D2-B9F3-2927E98F54AA}"/>
          </ac:cxnSpMkLst>
        </pc:cxnChg>
        <pc:cxnChg chg="del">
          <ac:chgData name="Nathan Meraw" userId="5ae33ec2776eb1bf" providerId="LiveId" clId="{9E852E91-C6BA-4C5F-BDA8-4CEF9019AA5C}" dt="2020-11-29T19:59:29.822" v="525"/>
          <ac:cxnSpMkLst>
            <pc:docMk/>
            <pc:sldMk cId="930254873" sldId="319"/>
            <ac:cxnSpMk id="11" creationId="{085AA86F-6A4D-4BCB-A045-D992CDC2959B}"/>
          </ac:cxnSpMkLst>
        </pc:cxnChg>
        <pc:cxnChg chg="del">
          <ac:chgData name="Nathan Meraw" userId="5ae33ec2776eb1bf" providerId="LiveId" clId="{9E852E91-C6BA-4C5F-BDA8-4CEF9019AA5C}" dt="2020-11-29T19:59:29.822" v="525"/>
          <ac:cxnSpMkLst>
            <pc:docMk/>
            <pc:sldMk cId="930254873" sldId="319"/>
            <ac:cxnSpMk id="17" creationId="{EE2E603F-4A95-4FE8-BB06-211DFD75DBEF}"/>
          </ac:cxnSpMkLst>
        </pc:cxnChg>
      </pc:sldChg>
      <pc:sldChg chg="new del">
        <pc:chgData name="Nathan Meraw" userId="5ae33ec2776eb1bf" providerId="LiveId" clId="{9E852E91-C6BA-4C5F-BDA8-4CEF9019AA5C}" dt="2020-11-29T20:19:51.786" v="715" actId="2696"/>
        <pc:sldMkLst>
          <pc:docMk/>
          <pc:sldMk cId="1527312256" sldId="320"/>
        </pc:sldMkLst>
      </pc:sldChg>
      <pc:sldChg chg="delSp modSp add mod">
        <pc:chgData name="Nathan Meraw" userId="5ae33ec2776eb1bf" providerId="LiveId" clId="{9E852E91-C6BA-4C5F-BDA8-4CEF9019AA5C}" dt="2020-11-29T20:23:04.517" v="786" actId="20577"/>
        <pc:sldMkLst>
          <pc:docMk/>
          <pc:sldMk cId="3913416263" sldId="320"/>
        </pc:sldMkLst>
        <pc:spChg chg="mod">
          <ac:chgData name="Nathan Meraw" userId="5ae33ec2776eb1bf" providerId="LiveId" clId="{9E852E91-C6BA-4C5F-BDA8-4CEF9019AA5C}" dt="2020-11-29T20:23:04.517" v="786" actId="20577"/>
          <ac:spMkLst>
            <pc:docMk/>
            <pc:sldMk cId="3913416263" sldId="320"/>
            <ac:spMk id="2" creationId="{E863DC71-F9B9-42E1-8704-B50ACF64E3D8}"/>
          </ac:spMkLst>
        </pc:spChg>
        <pc:spChg chg="del">
          <ac:chgData name="Nathan Meraw" userId="5ae33ec2776eb1bf" providerId="LiveId" clId="{9E852E91-C6BA-4C5F-BDA8-4CEF9019AA5C}" dt="2020-11-29T20:20:03.056" v="717" actId="478"/>
          <ac:spMkLst>
            <pc:docMk/>
            <pc:sldMk cId="3913416263" sldId="320"/>
            <ac:spMk id="3" creationId="{0BFF0B5D-2357-4DB3-8246-59AFAFBE77B8}"/>
          </ac:spMkLst>
        </pc:spChg>
      </pc:sldChg>
    </pc:docChg>
  </pc:docChgLst>
  <pc:docChgLst>
    <pc:chgData name="Jacob Fortin" userId="012301d8d426dd6d" providerId="LiveId" clId="{94A53C2B-76F1-4B38-A4FA-E8DCC1E11603}"/>
    <pc:docChg chg="undo custSel mod addSld delSld modSld sldOrd">
      <pc:chgData name="Jacob Fortin" userId="012301d8d426dd6d" providerId="LiveId" clId="{94A53C2B-76F1-4B38-A4FA-E8DCC1E11603}" dt="2020-12-03T03:08:16.426" v="514" actId="47"/>
      <pc:docMkLst>
        <pc:docMk/>
      </pc:docMkLst>
      <pc:sldChg chg="addSp delSp modSp del mod setBg modClrScheme delDesignElem chgLayout">
        <pc:chgData name="Jacob Fortin" userId="012301d8d426dd6d" providerId="LiveId" clId="{94A53C2B-76F1-4B38-A4FA-E8DCC1E11603}" dt="2020-11-29T19:16:20.361" v="97" actId="47"/>
        <pc:sldMkLst>
          <pc:docMk/>
          <pc:sldMk cId="1931332226" sldId="256"/>
        </pc:sldMkLst>
        <pc:spChg chg="mod ord">
          <ac:chgData name="Jacob Fortin" userId="012301d8d426dd6d" providerId="LiveId" clId="{94A53C2B-76F1-4B38-A4FA-E8DCC1E11603}" dt="2020-11-29T19:05:07.365" v="10" actId="26606"/>
          <ac:spMkLst>
            <pc:docMk/>
            <pc:sldMk cId="1931332226" sldId="256"/>
            <ac:spMk id="2" creationId="{FA24382B-11DE-471D-9A16-FCE6E6E2FA9B}"/>
          </ac:spMkLst>
        </pc:spChg>
        <pc:spChg chg="add del">
          <ac:chgData name="Jacob Fortin" userId="012301d8d426dd6d" providerId="LiveId" clId="{94A53C2B-76F1-4B38-A4FA-E8DCC1E11603}" dt="2020-11-29T19:05:02.929" v="9" actId="700"/>
          <ac:spMkLst>
            <pc:docMk/>
            <pc:sldMk cId="1931332226" sldId="256"/>
            <ac:spMk id="8" creationId="{33E93247-6229-44AB-A550-739E971E690B}"/>
          </ac:spMkLst>
        </pc:spChg>
        <pc:picChg chg="mod">
          <ac:chgData name="Jacob Fortin" userId="012301d8d426dd6d" providerId="LiveId" clId="{94A53C2B-76F1-4B38-A4FA-E8DCC1E11603}" dt="2020-11-29T19:05:07.365" v="10" actId="26606"/>
          <ac:picMkLst>
            <pc:docMk/>
            <pc:sldMk cId="1931332226" sldId="256"/>
            <ac:picMk id="4" creationId="{B1C5B01D-B719-4CAB-80BD-1378A97EB2C5}"/>
          </ac:picMkLst>
        </pc:picChg>
        <pc:cxnChg chg="add del">
          <ac:chgData name="Jacob Fortin" userId="012301d8d426dd6d" providerId="LiveId" clId="{94A53C2B-76F1-4B38-A4FA-E8DCC1E11603}" dt="2020-11-29T19:05:02.929" v="9" actId="700"/>
          <ac:cxnSpMkLst>
            <pc:docMk/>
            <pc:sldMk cId="1931332226" sldId="256"/>
            <ac:cxnSpMk id="10" creationId="{EE2E603F-4A95-4FE8-BB06-211DFD75DBEF}"/>
          </ac:cxnSpMkLst>
        </pc:cxnChg>
        <pc:cxnChg chg="add del">
          <ac:chgData name="Jacob Fortin" userId="012301d8d426dd6d" providerId="LiveId" clId="{94A53C2B-76F1-4B38-A4FA-E8DCC1E11603}" dt="2020-11-29T19:05:02.929" v="9" actId="700"/>
          <ac:cxnSpMkLst>
            <pc:docMk/>
            <pc:sldMk cId="1931332226" sldId="256"/>
            <ac:cxnSpMk id="12" creationId="{D7CC41EB-2D81-4303-9171-6401B388BA35}"/>
          </ac:cxnSpMkLst>
        </pc:cxnChg>
      </pc:sldChg>
      <pc:sldChg chg="delSp add modTransition setBg delDesignElem">
        <pc:chgData name="Jacob Fortin" userId="012301d8d426dd6d" providerId="LiveId" clId="{94A53C2B-76F1-4B38-A4FA-E8DCC1E11603}" dt="2020-11-29T20:09:33.802" v="294"/>
        <pc:sldMkLst>
          <pc:docMk/>
          <pc:sldMk cId="3418546795" sldId="256"/>
        </pc:sldMkLst>
        <pc:spChg chg="del">
          <ac:chgData name="Jacob Fortin" userId="012301d8d426dd6d" providerId="LiveId" clId="{94A53C2B-76F1-4B38-A4FA-E8DCC1E11603}" dt="2020-11-29T20:09:33.802" v="294"/>
          <ac:spMkLst>
            <pc:docMk/>
            <pc:sldMk cId="3418546795" sldId="256"/>
            <ac:spMk id="9" creationId="{BC88933B-CFB2-4662-9CA9-2C1E08385BA5}"/>
          </ac:spMkLst>
        </pc:spChg>
        <pc:spChg chg="del">
          <ac:chgData name="Jacob Fortin" userId="012301d8d426dd6d" providerId="LiveId" clId="{94A53C2B-76F1-4B38-A4FA-E8DCC1E11603}" dt="2020-11-29T20:09:33.802" v="294"/>
          <ac:spMkLst>
            <pc:docMk/>
            <pc:sldMk cId="3418546795" sldId="256"/>
            <ac:spMk id="11" creationId="{F909EEE1-52DB-4A86-AFCE-CCE9041848D1}"/>
          </ac:spMkLst>
        </pc:spChg>
        <pc:cxnChg chg="del">
          <ac:chgData name="Jacob Fortin" userId="012301d8d426dd6d" providerId="LiveId" clId="{94A53C2B-76F1-4B38-A4FA-E8DCC1E11603}" dt="2020-11-29T20:09:33.802" v="294"/>
          <ac:cxnSpMkLst>
            <pc:docMk/>
            <pc:sldMk cId="3418546795" sldId="256"/>
            <ac:cxnSpMk id="13" creationId="{326FE4BA-3BD1-4AB3-A3EB-39FF16D96403}"/>
          </ac:cxnSpMkLst>
        </pc:cxnChg>
        <pc:cxnChg chg="del">
          <ac:chgData name="Jacob Fortin" userId="012301d8d426dd6d" providerId="LiveId" clId="{94A53C2B-76F1-4B38-A4FA-E8DCC1E11603}" dt="2020-11-29T20:09:33.802" v="294"/>
          <ac:cxnSpMkLst>
            <pc:docMk/>
            <pc:sldMk cId="3418546795" sldId="256"/>
            <ac:cxnSpMk id="15" creationId="{CBD85EF3-E980-4EF9-BF91-C0540D302A95}"/>
          </ac:cxnSpMkLst>
        </pc:cxnChg>
      </pc:sldChg>
      <pc:sldChg chg="addSp delSp modSp del mod setBg modClrScheme delDesignElem chgLayout">
        <pc:chgData name="Jacob Fortin" userId="012301d8d426dd6d" providerId="LiveId" clId="{94A53C2B-76F1-4B38-A4FA-E8DCC1E11603}" dt="2020-11-29T20:08:30.786" v="292" actId="20577"/>
        <pc:sldMkLst>
          <pc:docMk/>
          <pc:sldMk cId="4270566541" sldId="258"/>
        </pc:sldMkLst>
        <pc:spChg chg="mod ord">
          <ac:chgData name="Jacob Fortin" userId="012301d8d426dd6d" providerId="LiveId" clId="{94A53C2B-76F1-4B38-A4FA-E8DCC1E11603}" dt="2020-11-29T19:36:28.643" v="257" actId="20577"/>
          <ac:spMkLst>
            <pc:docMk/>
            <pc:sldMk cId="4270566541" sldId="258"/>
            <ac:spMk id="2" creationId="{012ED374-676E-4902-ABED-F611EF24A14D}"/>
          </ac:spMkLst>
        </pc:spChg>
        <pc:spChg chg="add mod">
          <ac:chgData name="Jacob Fortin" userId="012301d8d426dd6d" providerId="LiveId" clId="{94A53C2B-76F1-4B38-A4FA-E8DCC1E11603}" dt="2020-11-29T20:08:30.786" v="292" actId="20577"/>
          <ac:spMkLst>
            <pc:docMk/>
            <pc:sldMk cId="4270566541" sldId="258"/>
            <ac:spMk id="14" creationId="{1A38987E-3822-4795-BDE3-A98A72716BA2}"/>
          </ac:spMkLst>
        </pc:spChg>
        <pc:spChg chg="add del">
          <ac:chgData name="Jacob Fortin" userId="012301d8d426dd6d" providerId="LiveId" clId="{94A53C2B-76F1-4B38-A4FA-E8DCC1E11603}" dt="2020-11-29T19:08:50.192" v="74" actId="700"/>
          <ac:spMkLst>
            <pc:docMk/>
            <pc:sldMk cId="4270566541" sldId="258"/>
            <ac:spMk id="75" creationId="{33E93247-6229-44AB-A550-739E971E690B}"/>
          </ac:spMkLst>
        </pc:spChg>
        <pc:spChg chg="add del">
          <ac:chgData name="Jacob Fortin" userId="012301d8d426dd6d" providerId="LiveId" clId="{94A53C2B-76F1-4B38-A4FA-E8DCC1E11603}" dt="2020-11-29T19:08:37.351" v="68" actId="26606"/>
          <ac:spMkLst>
            <pc:docMk/>
            <pc:sldMk cId="4270566541" sldId="258"/>
            <ac:spMk id="139" creationId="{33E93247-6229-44AB-A550-739E971E690B}"/>
          </ac:spMkLst>
        </pc:spChg>
        <pc:spChg chg="add del">
          <ac:chgData name="Jacob Fortin" userId="012301d8d426dd6d" providerId="LiveId" clId="{94A53C2B-76F1-4B38-A4FA-E8DCC1E11603}" dt="2020-11-29T19:08:37.351" v="68" actId="26606"/>
          <ac:spMkLst>
            <pc:docMk/>
            <pc:sldMk cId="4270566541" sldId="258"/>
            <ac:spMk id="141" creationId="{A5D67320-FCFD-4931-AAF7-C6C853329C7F}"/>
          </ac:spMkLst>
        </pc:spChg>
        <pc:spChg chg="add del">
          <ac:chgData name="Jacob Fortin" userId="012301d8d426dd6d" providerId="LiveId" clId="{94A53C2B-76F1-4B38-A4FA-E8DCC1E11603}" dt="2020-11-29T19:08:39.227" v="70" actId="26606"/>
          <ac:spMkLst>
            <pc:docMk/>
            <pc:sldMk cId="4270566541" sldId="258"/>
            <ac:spMk id="1030" creationId="{33E93247-6229-44AB-A550-739E971E690B}"/>
          </ac:spMkLst>
        </pc:spChg>
        <pc:spChg chg="add del">
          <ac:chgData name="Jacob Fortin" userId="012301d8d426dd6d" providerId="LiveId" clId="{94A53C2B-76F1-4B38-A4FA-E8DCC1E11603}" dt="2020-11-29T19:08:39.227" v="70" actId="26606"/>
          <ac:spMkLst>
            <pc:docMk/>
            <pc:sldMk cId="4270566541" sldId="258"/>
            <ac:spMk id="1031" creationId="{EE5997AC-0325-4416-909F-5CE54C42823F}"/>
          </ac:spMkLst>
        </pc:spChg>
        <pc:spChg chg="add del">
          <ac:chgData name="Jacob Fortin" userId="012301d8d426dd6d" providerId="LiveId" clId="{94A53C2B-76F1-4B38-A4FA-E8DCC1E11603}" dt="2020-11-29T19:08:42.713" v="72" actId="26606"/>
          <ac:spMkLst>
            <pc:docMk/>
            <pc:sldMk cId="4270566541" sldId="258"/>
            <ac:spMk id="1036" creationId="{33E93247-6229-44AB-A550-739E971E690B}"/>
          </ac:spMkLst>
        </pc:spChg>
        <pc:picChg chg="add del mod">
          <ac:chgData name="Jacob Fortin" userId="012301d8d426dd6d" providerId="LiveId" clId="{94A53C2B-76F1-4B38-A4FA-E8DCC1E11603}" dt="2020-11-29T20:07:14.913" v="269" actId="478"/>
          <ac:picMkLst>
            <pc:docMk/>
            <pc:sldMk cId="4270566541" sldId="258"/>
            <ac:picMk id="7" creationId="{1CB945C5-4D26-42C3-B5F1-54FC3BA1675B}"/>
          </ac:picMkLst>
        </pc:picChg>
        <pc:picChg chg="mod">
          <ac:chgData name="Jacob Fortin" userId="012301d8d426dd6d" providerId="LiveId" clId="{94A53C2B-76F1-4B38-A4FA-E8DCC1E11603}" dt="2020-11-29T19:08:53.945" v="75" actId="26606"/>
          <ac:picMkLst>
            <pc:docMk/>
            <pc:sldMk cId="4270566541" sldId="258"/>
            <ac:picMk id="1026" creationId="{C2503827-222B-41D6-9D20-DC5DBB623EAC}"/>
          </ac:picMkLst>
        </pc:picChg>
        <pc:cxnChg chg="add del">
          <ac:chgData name="Jacob Fortin" userId="012301d8d426dd6d" providerId="LiveId" clId="{94A53C2B-76F1-4B38-A4FA-E8DCC1E11603}" dt="2020-11-29T20:06:41.724" v="263" actId="11529"/>
          <ac:cxnSpMkLst>
            <pc:docMk/>
            <pc:sldMk cId="4270566541" sldId="258"/>
            <ac:cxnSpMk id="4" creationId="{87CD3E7D-3E62-4240-9B0C-E75479ED584E}"/>
          </ac:cxnSpMkLst>
        </pc:cxnChg>
        <pc:cxnChg chg="add mod">
          <ac:chgData name="Jacob Fortin" userId="012301d8d426dd6d" providerId="LiveId" clId="{94A53C2B-76F1-4B38-A4FA-E8DCC1E11603}" dt="2020-11-29T20:08:21.500" v="277" actId="208"/>
          <ac:cxnSpMkLst>
            <pc:docMk/>
            <pc:sldMk cId="4270566541" sldId="258"/>
            <ac:cxnSpMk id="10" creationId="{EE9C4DB5-1BD0-4F4F-8722-C7C1FDD1C6E7}"/>
          </ac:cxnSpMkLst>
        </pc:cxnChg>
        <pc:cxnChg chg="add del">
          <ac:chgData name="Jacob Fortin" userId="012301d8d426dd6d" providerId="LiveId" clId="{94A53C2B-76F1-4B38-A4FA-E8DCC1E11603}" dt="2020-11-29T19:08:50.192" v="74" actId="700"/>
          <ac:cxnSpMkLst>
            <pc:docMk/>
            <pc:sldMk cId="4270566541" sldId="258"/>
            <ac:cxnSpMk id="71" creationId="{F64F9B95-9045-48D2-B9F3-2927E98F54AA}"/>
          </ac:cxnSpMkLst>
        </pc:cxnChg>
        <pc:cxnChg chg="add del">
          <ac:chgData name="Jacob Fortin" userId="012301d8d426dd6d" providerId="LiveId" clId="{94A53C2B-76F1-4B38-A4FA-E8DCC1E11603}" dt="2020-11-29T19:08:50.192" v="74" actId="700"/>
          <ac:cxnSpMkLst>
            <pc:docMk/>
            <pc:sldMk cId="4270566541" sldId="258"/>
            <ac:cxnSpMk id="73" creationId="{085AA86F-6A4D-4BCB-A045-D992CDC2959B}"/>
          </ac:cxnSpMkLst>
        </pc:cxnChg>
        <pc:cxnChg chg="add del">
          <ac:chgData name="Jacob Fortin" userId="012301d8d426dd6d" providerId="LiveId" clId="{94A53C2B-76F1-4B38-A4FA-E8DCC1E11603}" dt="2020-11-29T19:08:50.192" v="74" actId="700"/>
          <ac:cxnSpMkLst>
            <pc:docMk/>
            <pc:sldMk cId="4270566541" sldId="258"/>
            <ac:cxnSpMk id="77" creationId="{EE2E603F-4A95-4FE8-BB06-211DFD75DBEF}"/>
          </ac:cxnSpMkLst>
        </pc:cxnChg>
        <pc:cxnChg chg="add del">
          <ac:chgData name="Jacob Fortin" userId="012301d8d426dd6d" providerId="LiveId" clId="{94A53C2B-76F1-4B38-A4FA-E8DCC1E11603}" dt="2020-11-29T19:08:37.351" v="68" actId="26606"/>
          <ac:cxnSpMkLst>
            <pc:docMk/>
            <pc:sldMk cId="4270566541" sldId="258"/>
            <ac:cxnSpMk id="135" creationId="{F64F9B95-9045-48D2-B9F3-2927E98F54AA}"/>
          </ac:cxnSpMkLst>
        </pc:cxnChg>
        <pc:cxnChg chg="add del">
          <ac:chgData name="Jacob Fortin" userId="012301d8d426dd6d" providerId="LiveId" clId="{94A53C2B-76F1-4B38-A4FA-E8DCC1E11603}" dt="2020-11-29T19:08:37.351" v="68" actId="26606"/>
          <ac:cxnSpMkLst>
            <pc:docMk/>
            <pc:sldMk cId="4270566541" sldId="258"/>
            <ac:cxnSpMk id="137" creationId="{085AA86F-6A4D-4BCB-A045-D992CDC2959B}"/>
          </ac:cxnSpMkLst>
        </pc:cxnChg>
        <pc:cxnChg chg="add del">
          <ac:chgData name="Jacob Fortin" userId="012301d8d426dd6d" providerId="LiveId" clId="{94A53C2B-76F1-4B38-A4FA-E8DCC1E11603}" dt="2020-11-29T19:08:37.351" v="68" actId="26606"/>
          <ac:cxnSpMkLst>
            <pc:docMk/>
            <pc:sldMk cId="4270566541" sldId="258"/>
            <ac:cxnSpMk id="143" creationId="{EE2E603F-4A95-4FE8-BB06-211DFD75DBEF}"/>
          </ac:cxnSpMkLst>
        </pc:cxnChg>
        <pc:cxnChg chg="add del">
          <ac:chgData name="Jacob Fortin" userId="012301d8d426dd6d" providerId="LiveId" clId="{94A53C2B-76F1-4B38-A4FA-E8DCC1E11603}" dt="2020-11-29T19:08:39.227" v="70" actId="26606"/>
          <ac:cxnSpMkLst>
            <pc:docMk/>
            <pc:sldMk cId="4270566541" sldId="258"/>
            <ac:cxnSpMk id="1028" creationId="{F64F9B95-9045-48D2-B9F3-2927E98F54AA}"/>
          </ac:cxnSpMkLst>
        </pc:cxnChg>
        <pc:cxnChg chg="add del">
          <ac:chgData name="Jacob Fortin" userId="012301d8d426dd6d" providerId="LiveId" clId="{94A53C2B-76F1-4B38-A4FA-E8DCC1E11603}" dt="2020-11-29T19:08:39.227" v="70" actId="26606"/>
          <ac:cxnSpMkLst>
            <pc:docMk/>
            <pc:sldMk cId="4270566541" sldId="258"/>
            <ac:cxnSpMk id="1029" creationId="{085AA86F-6A4D-4BCB-A045-D992CDC2959B}"/>
          </ac:cxnSpMkLst>
        </pc:cxnChg>
        <pc:cxnChg chg="add del">
          <ac:chgData name="Jacob Fortin" userId="012301d8d426dd6d" providerId="LiveId" clId="{94A53C2B-76F1-4B38-A4FA-E8DCC1E11603}" dt="2020-11-29T19:08:39.227" v="70" actId="26606"/>
          <ac:cxnSpMkLst>
            <pc:docMk/>
            <pc:sldMk cId="4270566541" sldId="258"/>
            <ac:cxnSpMk id="1032" creationId="{EE2E603F-4A95-4FE8-BB06-211DFD75DBEF}"/>
          </ac:cxnSpMkLst>
        </pc:cxnChg>
        <pc:cxnChg chg="add del">
          <ac:chgData name="Jacob Fortin" userId="012301d8d426dd6d" providerId="LiveId" clId="{94A53C2B-76F1-4B38-A4FA-E8DCC1E11603}" dt="2020-11-29T19:08:42.713" v="72" actId="26606"/>
          <ac:cxnSpMkLst>
            <pc:docMk/>
            <pc:sldMk cId="4270566541" sldId="258"/>
            <ac:cxnSpMk id="1034" creationId="{F64F9B95-9045-48D2-B9F3-2927E98F54AA}"/>
          </ac:cxnSpMkLst>
        </pc:cxnChg>
        <pc:cxnChg chg="add del">
          <ac:chgData name="Jacob Fortin" userId="012301d8d426dd6d" providerId="LiveId" clId="{94A53C2B-76F1-4B38-A4FA-E8DCC1E11603}" dt="2020-11-29T19:08:42.713" v="72" actId="26606"/>
          <ac:cxnSpMkLst>
            <pc:docMk/>
            <pc:sldMk cId="4270566541" sldId="258"/>
            <ac:cxnSpMk id="1035" creationId="{085AA86F-6A4D-4BCB-A045-D992CDC2959B}"/>
          </ac:cxnSpMkLst>
        </pc:cxnChg>
        <pc:cxnChg chg="add del">
          <ac:chgData name="Jacob Fortin" userId="012301d8d426dd6d" providerId="LiveId" clId="{94A53C2B-76F1-4B38-A4FA-E8DCC1E11603}" dt="2020-11-29T19:08:42.713" v="72" actId="26606"/>
          <ac:cxnSpMkLst>
            <pc:docMk/>
            <pc:sldMk cId="4270566541" sldId="258"/>
            <ac:cxnSpMk id="1037" creationId="{EE2E603F-4A95-4FE8-BB06-211DFD75DBEF}"/>
          </ac:cxnSpMkLst>
        </pc:cxnChg>
      </pc:sldChg>
      <pc:sldChg chg="addSp del delDesignElem">
        <pc:chgData name="Jacob Fortin" userId="012301d8d426dd6d" providerId="LiveId" clId="{94A53C2B-76F1-4B38-A4FA-E8DCC1E11603}" dt="2020-11-29T19:04:20.301" v="8"/>
        <pc:sldMkLst>
          <pc:docMk/>
          <pc:sldMk cId="3721346782" sldId="259"/>
        </pc:sldMkLst>
        <pc:spChg chg="add">
          <ac:chgData name="Jacob Fortin" userId="012301d8d426dd6d" providerId="LiveId" clId="{94A53C2B-76F1-4B38-A4FA-E8DCC1E11603}" dt="2020-11-29T19:04:20.301" v="8"/>
          <ac:spMkLst>
            <pc:docMk/>
            <pc:sldMk cId="3721346782" sldId="259"/>
            <ac:spMk id="13" creationId="{33E93247-6229-44AB-A550-739E971E690B}"/>
          </ac:spMkLst>
        </pc:spChg>
        <pc:spChg chg="add">
          <ac:chgData name="Jacob Fortin" userId="012301d8d426dd6d" providerId="LiveId" clId="{94A53C2B-76F1-4B38-A4FA-E8DCC1E11603}" dt="2020-11-29T19:04:20.301" v="8"/>
          <ac:spMkLst>
            <pc:docMk/>
            <pc:sldMk cId="3721346782" sldId="259"/>
            <ac:spMk id="15" creationId="{6BB6B482-ACCA-4938-8AEA-49D525C17221}"/>
          </ac:spMkLst>
        </pc:spChg>
        <pc:cxnChg chg="add">
          <ac:chgData name="Jacob Fortin" userId="012301d8d426dd6d" providerId="LiveId" clId="{94A53C2B-76F1-4B38-A4FA-E8DCC1E11603}" dt="2020-11-29T19:04:20.301" v="8"/>
          <ac:cxnSpMkLst>
            <pc:docMk/>
            <pc:sldMk cId="3721346782" sldId="259"/>
            <ac:cxnSpMk id="9" creationId="{F64F9B95-9045-48D2-B9F3-2927E98F54AA}"/>
          </ac:cxnSpMkLst>
        </pc:cxnChg>
        <pc:cxnChg chg="add">
          <ac:chgData name="Jacob Fortin" userId="012301d8d426dd6d" providerId="LiveId" clId="{94A53C2B-76F1-4B38-A4FA-E8DCC1E11603}" dt="2020-11-29T19:04:20.301" v="8"/>
          <ac:cxnSpMkLst>
            <pc:docMk/>
            <pc:sldMk cId="3721346782" sldId="259"/>
            <ac:cxnSpMk id="11" creationId="{085AA86F-6A4D-4BCB-A045-D992CDC2959B}"/>
          </ac:cxnSpMkLst>
        </pc:cxnChg>
        <pc:cxnChg chg="add">
          <ac:chgData name="Jacob Fortin" userId="012301d8d426dd6d" providerId="LiveId" clId="{94A53C2B-76F1-4B38-A4FA-E8DCC1E11603}" dt="2020-11-29T19:04:20.301" v="8"/>
          <ac:cxnSpMkLst>
            <pc:docMk/>
            <pc:sldMk cId="3721346782" sldId="259"/>
            <ac:cxnSpMk id="17" creationId="{EE2E603F-4A95-4FE8-BB06-211DFD75DBEF}"/>
          </ac:cxnSpMkLst>
        </pc:cxnChg>
      </pc:sldChg>
      <pc:sldChg chg="addSp delSp modSp del mod modClrScheme delDesignElem chgLayout">
        <pc:chgData name="Jacob Fortin" userId="012301d8d426dd6d" providerId="LiveId" clId="{94A53C2B-76F1-4B38-A4FA-E8DCC1E11603}" dt="2020-11-29T19:12:14.621" v="84" actId="47"/>
        <pc:sldMkLst>
          <pc:docMk/>
          <pc:sldMk cId="3113090654" sldId="260"/>
        </pc:sldMkLst>
        <pc:spChg chg="mod ord">
          <ac:chgData name="Jacob Fortin" userId="012301d8d426dd6d" providerId="LiveId" clId="{94A53C2B-76F1-4B38-A4FA-E8DCC1E11603}" dt="2020-11-29T19:11:41.819" v="80" actId="700"/>
          <ac:spMkLst>
            <pc:docMk/>
            <pc:sldMk cId="3113090654" sldId="260"/>
            <ac:spMk id="2" creationId="{991DA7A5-6ED2-4B53-9BAB-4A7E9B6C8A66}"/>
          </ac:spMkLst>
        </pc:spChg>
        <pc:spChg chg="add del">
          <ac:chgData name="Jacob Fortin" userId="012301d8d426dd6d" providerId="LiveId" clId="{94A53C2B-76F1-4B38-A4FA-E8DCC1E11603}" dt="2020-11-29T19:11:14.843" v="78" actId="700"/>
          <ac:spMkLst>
            <pc:docMk/>
            <pc:sldMk cId="3113090654" sldId="260"/>
            <ac:spMk id="22" creationId="{33E93247-6229-44AB-A550-739E971E690B}"/>
          </ac:spMkLst>
        </pc:spChg>
        <pc:grpChg chg="add mod">
          <ac:chgData name="Jacob Fortin" userId="012301d8d426dd6d" providerId="LiveId" clId="{94A53C2B-76F1-4B38-A4FA-E8DCC1E11603}" dt="2020-11-29T19:11:30.382" v="79" actId="164"/>
          <ac:grpSpMkLst>
            <pc:docMk/>
            <pc:sldMk cId="3113090654" sldId="260"/>
            <ac:grpSpMk id="3" creationId="{E027B33F-8AAC-4278-AD72-1B8FA495B066}"/>
          </ac:grpSpMkLst>
        </pc:grpChg>
        <pc:picChg chg="mod">
          <ac:chgData name="Jacob Fortin" userId="012301d8d426dd6d" providerId="LiveId" clId="{94A53C2B-76F1-4B38-A4FA-E8DCC1E11603}" dt="2020-11-29T19:11:30.382" v="79" actId="164"/>
          <ac:picMkLst>
            <pc:docMk/>
            <pc:sldMk cId="3113090654" sldId="260"/>
            <ac:picMk id="7" creationId="{DC9459A9-A4FD-4E34-9E70-99CC82702FE8}"/>
          </ac:picMkLst>
        </pc:picChg>
        <pc:cxnChg chg="mod">
          <ac:chgData name="Jacob Fortin" userId="012301d8d426dd6d" providerId="LiveId" clId="{94A53C2B-76F1-4B38-A4FA-E8DCC1E11603}" dt="2020-11-29T19:11:30.382" v="79" actId="164"/>
          <ac:cxnSpMkLst>
            <pc:docMk/>
            <pc:sldMk cId="3113090654" sldId="260"/>
            <ac:cxnSpMk id="9" creationId="{5849E0B1-0617-4D37-9AC9-BC3C7DF9C4D2}"/>
          </ac:cxnSpMkLst>
        </pc:cxnChg>
        <pc:cxnChg chg="add del">
          <ac:chgData name="Jacob Fortin" userId="012301d8d426dd6d" providerId="LiveId" clId="{94A53C2B-76F1-4B38-A4FA-E8DCC1E11603}" dt="2020-11-29T19:11:14.843" v="78" actId="700"/>
          <ac:cxnSpMkLst>
            <pc:docMk/>
            <pc:sldMk cId="3113090654" sldId="260"/>
            <ac:cxnSpMk id="20" creationId="{F64F9B95-9045-48D2-B9F3-2927E98F54AA}"/>
          </ac:cxnSpMkLst>
        </pc:cxnChg>
        <pc:cxnChg chg="add del">
          <ac:chgData name="Jacob Fortin" userId="012301d8d426dd6d" providerId="LiveId" clId="{94A53C2B-76F1-4B38-A4FA-E8DCC1E11603}" dt="2020-11-29T19:11:14.843" v="78" actId="700"/>
          <ac:cxnSpMkLst>
            <pc:docMk/>
            <pc:sldMk cId="3113090654" sldId="260"/>
            <ac:cxnSpMk id="21" creationId="{085AA86F-6A4D-4BCB-A045-D992CDC2959B}"/>
          </ac:cxnSpMkLst>
        </pc:cxnChg>
        <pc:cxnChg chg="add del">
          <ac:chgData name="Jacob Fortin" userId="012301d8d426dd6d" providerId="LiveId" clId="{94A53C2B-76F1-4B38-A4FA-E8DCC1E11603}" dt="2020-11-29T19:11:14.843" v="78" actId="700"/>
          <ac:cxnSpMkLst>
            <pc:docMk/>
            <pc:sldMk cId="3113090654" sldId="260"/>
            <ac:cxnSpMk id="23" creationId="{EE2E603F-4A95-4FE8-BB06-211DFD75DBEF}"/>
          </ac:cxnSpMkLst>
        </pc:cxnChg>
      </pc:sldChg>
      <pc:sldChg chg="addSp modSp del mod ord modClrScheme chgLayout">
        <pc:chgData name="Jacob Fortin" userId="012301d8d426dd6d" providerId="LiveId" clId="{94A53C2B-76F1-4B38-A4FA-E8DCC1E11603}" dt="2020-11-29T20:22:30.391" v="299"/>
        <pc:sldMkLst>
          <pc:docMk/>
          <pc:sldMk cId="182112467" sldId="261"/>
        </pc:sldMkLst>
        <pc:spChg chg="mod ord">
          <ac:chgData name="Jacob Fortin" userId="012301d8d426dd6d" providerId="LiveId" clId="{94A53C2B-76F1-4B38-A4FA-E8DCC1E11603}" dt="2020-11-29T19:06:40.092" v="36" actId="1076"/>
          <ac:spMkLst>
            <pc:docMk/>
            <pc:sldMk cId="182112467" sldId="261"/>
            <ac:spMk id="2" creationId="{E72EE658-5CC0-47A5-BF3F-7DE243AA586E}"/>
          </ac:spMkLst>
        </pc:spChg>
        <pc:spChg chg="add mod">
          <ac:chgData name="Jacob Fortin" userId="012301d8d426dd6d" providerId="LiveId" clId="{94A53C2B-76F1-4B38-A4FA-E8DCC1E11603}" dt="2020-11-29T19:07:23.687" v="62" actId="20577"/>
          <ac:spMkLst>
            <pc:docMk/>
            <pc:sldMk cId="182112467" sldId="261"/>
            <ac:spMk id="3" creationId="{D7BB8D07-C760-4727-9DE8-6D247985A4BD}"/>
          </ac:spMkLst>
        </pc:spChg>
        <pc:spChg chg="add mod">
          <ac:chgData name="Jacob Fortin" userId="012301d8d426dd6d" providerId="LiveId" clId="{94A53C2B-76F1-4B38-A4FA-E8DCC1E11603}" dt="2020-11-29T19:07:13.475" v="54"/>
          <ac:spMkLst>
            <pc:docMk/>
            <pc:sldMk cId="182112467" sldId="261"/>
            <ac:spMk id="8" creationId="{45A5B47F-96E8-453D-A01B-69847D716751}"/>
          </ac:spMkLst>
        </pc:spChg>
        <pc:spChg chg="mod">
          <ac:chgData name="Jacob Fortin" userId="012301d8d426dd6d" providerId="LiveId" clId="{94A53C2B-76F1-4B38-A4FA-E8DCC1E11603}" dt="2020-11-29T19:06:55.018" v="38" actId="1076"/>
          <ac:spMkLst>
            <pc:docMk/>
            <pc:sldMk cId="182112467" sldId="261"/>
            <ac:spMk id="10" creationId="{3A926FA5-DF39-4434-A645-80F51A4AC201}"/>
          </ac:spMkLst>
        </pc:spChg>
        <pc:spChg chg="add mod">
          <ac:chgData name="Jacob Fortin" userId="012301d8d426dd6d" providerId="LiveId" clId="{94A53C2B-76F1-4B38-A4FA-E8DCC1E11603}" dt="2020-11-29T19:08:43.041" v="73" actId="20577"/>
          <ac:spMkLst>
            <pc:docMk/>
            <pc:sldMk cId="182112467" sldId="261"/>
            <ac:spMk id="11" creationId="{A2C79FCC-0ABC-4884-BA90-F0585969C813}"/>
          </ac:spMkLst>
        </pc:spChg>
        <pc:picChg chg="mod">
          <ac:chgData name="Jacob Fortin" userId="012301d8d426dd6d" providerId="LiveId" clId="{94A53C2B-76F1-4B38-A4FA-E8DCC1E11603}" dt="2020-11-29T19:36:47.008" v="259" actId="1076"/>
          <ac:picMkLst>
            <pc:docMk/>
            <pc:sldMk cId="182112467" sldId="261"/>
            <ac:picMk id="7" creationId="{77A4BB10-D3A4-4265-AAA7-EDA97D50280F}"/>
          </ac:picMkLst>
        </pc:picChg>
        <pc:picChg chg="mod">
          <ac:chgData name="Jacob Fortin" userId="012301d8d426dd6d" providerId="LiveId" clId="{94A53C2B-76F1-4B38-A4FA-E8DCC1E11603}" dt="2020-11-29T19:36:49.887" v="260" actId="1076"/>
          <ac:picMkLst>
            <pc:docMk/>
            <pc:sldMk cId="182112467" sldId="261"/>
            <ac:picMk id="9" creationId="{948843DF-27DC-4D82-96F2-F34CFF2EB89C}"/>
          </ac:picMkLst>
        </pc:picChg>
      </pc:sldChg>
      <pc:sldChg chg="addSp delSp modSp del mod setBg modClrScheme delDesignElem chgLayout">
        <pc:chgData name="Jacob Fortin" userId="012301d8d426dd6d" providerId="LiveId" clId="{94A53C2B-76F1-4B38-A4FA-E8DCC1E11603}" dt="2020-11-29T19:37:09.569" v="261" actId="1076"/>
        <pc:sldMkLst>
          <pc:docMk/>
          <pc:sldMk cId="4090250559" sldId="262"/>
        </pc:sldMkLst>
        <pc:spChg chg="mod ord">
          <ac:chgData name="Jacob Fortin" userId="012301d8d426dd6d" providerId="LiveId" clId="{94A53C2B-76F1-4B38-A4FA-E8DCC1E11603}" dt="2020-11-29T19:09:12.118" v="77" actId="26606"/>
          <ac:spMkLst>
            <pc:docMk/>
            <pc:sldMk cId="4090250559" sldId="262"/>
            <ac:spMk id="2" creationId="{FE61F784-51B8-43DE-89F4-7B8BDE19D455}"/>
          </ac:spMkLst>
        </pc:spChg>
        <pc:spChg chg="add del">
          <ac:chgData name="Jacob Fortin" userId="012301d8d426dd6d" providerId="LiveId" clId="{94A53C2B-76F1-4B38-A4FA-E8DCC1E11603}" dt="2020-11-29T19:09:04.127" v="76" actId="700"/>
          <ac:spMkLst>
            <pc:docMk/>
            <pc:sldMk cId="4090250559" sldId="262"/>
            <ac:spMk id="31" creationId="{33E93247-6229-44AB-A550-739E971E690B}"/>
          </ac:spMkLst>
        </pc:spChg>
        <pc:picChg chg="mod">
          <ac:chgData name="Jacob Fortin" userId="012301d8d426dd6d" providerId="LiveId" clId="{94A53C2B-76F1-4B38-A4FA-E8DCC1E11603}" dt="2020-11-29T19:37:09.569" v="261" actId="1076"/>
          <ac:picMkLst>
            <pc:docMk/>
            <pc:sldMk cId="4090250559" sldId="262"/>
            <ac:picMk id="5" creationId="{6311867E-4480-4F36-89E9-0D1F0DA546B8}"/>
          </ac:picMkLst>
        </pc:picChg>
        <pc:cxnChg chg="add del">
          <ac:chgData name="Jacob Fortin" userId="012301d8d426dd6d" providerId="LiveId" clId="{94A53C2B-76F1-4B38-A4FA-E8DCC1E11603}" dt="2020-11-29T19:09:04.127" v="76" actId="700"/>
          <ac:cxnSpMkLst>
            <pc:docMk/>
            <pc:sldMk cId="4090250559" sldId="262"/>
            <ac:cxnSpMk id="29" creationId="{F64F9B95-9045-48D2-B9F3-2927E98F54AA}"/>
          </ac:cxnSpMkLst>
        </pc:cxnChg>
        <pc:cxnChg chg="add del">
          <ac:chgData name="Jacob Fortin" userId="012301d8d426dd6d" providerId="LiveId" clId="{94A53C2B-76F1-4B38-A4FA-E8DCC1E11603}" dt="2020-11-29T19:09:04.127" v="76" actId="700"/>
          <ac:cxnSpMkLst>
            <pc:docMk/>
            <pc:sldMk cId="4090250559" sldId="262"/>
            <ac:cxnSpMk id="30" creationId="{085AA86F-6A4D-4BCB-A045-D992CDC2959B}"/>
          </ac:cxnSpMkLst>
        </pc:cxnChg>
        <pc:cxnChg chg="add del">
          <ac:chgData name="Jacob Fortin" userId="012301d8d426dd6d" providerId="LiveId" clId="{94A53C2B-76F1-4B38-A4FA-E8DCC1E11603}" dt="2020-11-29T19:09:04.127" v="76" actId="700"/>
          <ac:cxnSpMkLst>
            <pc:docMk/>
            <pc:sldMk cId="4090250559" sldId="262"/>
            <ac:cxnSpMk id="32" creationId="{EE2E603F-4A95-4FE8-BB06-211DFD75DBEF}"/>
          </ac:cxnSpMkLst>
        </pc:cxnChg>
      </pc:sldChg>
      <pc:sldChg chg="modSp del mod modClrScheme chgLayout">
        <pc:chgData name="Jacob Fortin" userId="012301d8d426dd6d" providerId="LiveId" clId="{94A53C2B-76F1-4B38-A4FA-E8DCC1E11603}" dt="2020-12-03T03:08:16.426" v="514" actId="47"/>
        <pc:sldMkLst>
          <pc:docMk/>
          <pc:sldMk cId="2847605029" sldId="263"/>
        </pc:sldMkLst>
        <pc:spChg chg="mod ord">
          <ac:chgData name="Jacob Fortin" userId="012301d8d426dd6d" providerId="LiveId" clId="{94A53C2B-76F1-4B38-A4FA-E8DCC1E11603}" dt="2020-11-29T19:12:46.585" v="91" actId="26606"/>
          <ac:spMkLst>
            <pc:docMk/>
            <pc:sldMk cId="2847605029" sldId="263"/>
            <ac:spMk id="2" creationId="{DE8A4E32-0673-44E6-9C9B-CE7F7359E697}"/>
          </ac:spMkLst>
        </pc:spChg>
        <pc:picChg chg="mod">
          <ac:chgData name="Jacob Fortin" userId="012301d8d426dd6d" providerId="LiveId" clId="{94A53C2B-76F1-4B38-A4FA-E8DCC1E11603}" dt="2020-11-29T19:12:46.585" v="91" actId="26606"/>
          <ac:picMkLst>
            <pc:docMk/>
            <pc:sldMk cId="2847605029" sldId="263"/>
            <ac:picMk id="5" creationId="{F8CFC341-EBCA-4144-A3CF-CB77236326FA}"/>
          </ac:picMkLst>
        </pc:picChg>
      </pc:sldChg>
      <pc:sldChg chg="modSp mod">
        <pc:chgData name="Jacob Fortin" userId="012301d8d426dd6d" providerId="LiveId" clId="{94A53C2B-76F1-4B38-A4FA-E8DCC1E11603}" dt="2020-11-29T20:09:47.315" v="295" actId="14100"/>
        <pc:sldMkLst>
          <pc:docMk/>
          <pc:sldMk cId="4187171231" sldId="296"/>
        </pc:sldMkLst>
        <pc:spChg chg="mod">
          <ac:chgData name="Jacob Fortin" userId="012301d8d426dd6d" providerId="LiveId" clId="{94A53C2B-76F1-4B38-A4FA-E8DCC1E11603}" dt="2020-11-29T20:09:47.315" v="295" actId="14100"/>
          <ac:spMkLst>
            <pc:docMk/>
            <pc:sldMk cId="4187171231" sldId="296"/>
            <ac:spMk id="6" creationId="{C9548682-C5EB-47FB-B364-ABABFE4B1261}"/>
          </ac:spMkLst>
        </pc:spChg>
      </pc:sldChg>
      <pc:sldChg chg="addSp modSp mod">
        <pc:chgData name="Jacob Fortin" userId="012301d8d426dd6d" providerId="LiveId" clId="{94A53C2B-76F1-4B38-A4FA-E8DCC1E11603}" dt="2020-11-29T20:53:08.910" v="502" actId="20577"/>
        <pc:sldMkLst>
          <pc:docMk/>
          <pc:sldMk cId="2010441611" sldId="305"/>
        </pc:sldMkLst>
        <pc:spChg chg="add mod">
          <ac:chgData name="Jacob Fortin" userId="012301d8d426dd6d" providerId="LiveId" clId="{94A53C2B-76F1-4B38-A4FA-E8DCC1E11603}" dt="2020-11-29T19:36:00.354" v="247" actId="20577"/>
          <ac:spMkLst>
            <pc:docMk/>
            <pc:sldMk cId="2010441611" sldId="305"/>
            <ac:spMk id="3" creationId="{4DA85F66-3DE1-42CE-9E1F-3341B5CE143D}"/>
          </ac:spMkLst>
        </pc:spChg>
        <pc:spChg chg="mod">
          <ac:chgData name="Jacob Fortin" userId="012301d8d426dd6d" providerId="LiveId" clId="{94A53C2B-76F1-4B38-A4FA-E8DCC1E11603}" dt="2020-11-29T20:53:08.910" v="502" actId="20577"/>
          <ac:spMkLst>
            <pc:docMk/>
            <pc:sldMk cId="2010441611" sldId="305"/>
            <ac:spMk id="4" creationId="{83365EF1-0B71-4B7C-9450-4A3F1BB871C1}"/>
          </ac:spMkLst>
        </pc:spChg>
      </pc:sldChg>
      <pc:sldChg chg="del">
        <pc:chgData name="Jacob Fortin" userId="012301d8d426dd6d" providerId="LiveId" clId="{94A53C2B-76F1-4B38-A4FA-E8DCC1E11603}" dt="2020-11-29T19:15:07.571" v="94" actId="47"/>
        <pc:sldMkLst>
          <pc:docMk/>
          <pc:sldMk cId="4150108454" sldId="306"/>
        </pc:sldMkLst>
      </pc:sldChg>
      <pc:sldChg chg="addSp delSp modSp del mod ord setBg modClrScheme delDesignElem chgLayout">
        <pc:chgData name="Jacob Fortin" userId="012301d8d426dd6d" providerId="LiveId" clId="{94A53C2B-76F1-4B38-A4FA-E8DCC1E11603}" dt="2020-11-29T20:22:30.391" v="299"/>
        <pc:sldMkLst>
          <pc:docMk/>
          <pc:sldMk cId="2818151986" sldId="310"/>
        </pc:sldMkLst>
        <pc:spChg chg="mod ord">
          <ac:chgData name="Jacob Fortin" userId="012301d8d426dd6d" providerId="LiveId" clId="{94A53C2B-76F1-4B38-A4FA-E8DCC1E11603}" dt="2020-11-29T19:05:37.081" v="25" actId="27636"/>
          <ac:spMkLst>
            <pc:docMk/>
            <pc:sldMk cId="2818151986" sldId="310"/>
            <ac:spMk id="2" creationId="{C89A2D67-3CD0-44F8-8FCD-F297EBA2A4E0}"/>
          </ac:spMkLst>
        </pc:spChg>
        <pc:spChg chg="add del mod ord">
          <ac:chgData name="Jacob Fortin" userId="012301d8d426dd6d" providerId="LiveId" clId="{94A53C2B-76F1-4B38-A4FA-E8DCC1E11603}" dt="2020-11-29T19:05:23.817" v="14" actId="478"/>
          <ac:spMkLst>
            <pc:docMk/>
            <pc:sldMk cId="2818151986" sldId="310"/>
            <ac:spMk id="3" creationId="{FEEE23D8-5D8A-4E11-B005-004E0E349244}"/>
          </ac:spMkLst>
        </pc:spChg>
        <pc:spChg chg="mod">
          <ac:chgData name="Jacob Fortin" userId="012301d8d426dd6d" providerId="LiveId" clId="{94A53C2B-76F1-4B38-A4FA-E8DCC1E11603}" dt="2020-11-29T19:05:49.879" v="28" actId="27636"/>
          <ac:spMkLst>
            <pc:docMk/>
            <pc:sldMk cId="2818151986" sldId="310"/>
            <ac:spMk id="5" creationId="{31FBB4FA-0C51-4130-B19A-6BEAE552BA78}"/>
          </ac:spMkLst>
        </pc:spChg>
        <pc:spChg chg="add del">
          <ac:chgData name="Jacob Fortin" userId="012301d8d426dd6d" providerId="LiveId" clId="{94A53C2B-76F1-4B38-A4FA-E8DCC1E11603}" dt="2020-11-29T19:05:18.983" v="11" actId="700"/>
          <ac:spMkLst>
            <pc:docMk/>
            <pc:sldMk cId="2818151986" sldId="310"/>
            <ac:spMk id="13" creationId="{33E93247-6229-44AB-A550-739E971E690B}"/>
          </ac:spMkLst>
        </pc:spChg>
        <pc:picChg chg="mod">
          <ac:chgData name="Jacob Fortin" userId="012301d8d426dd6d" providerId="LiveId" clId="{94A53C2B-76F1-4B38-A4FA-E8DCC1E11603}" dt="2020-11-29T19:05:36.959" v="24" actId="26606"/>
          <ac:picMkLst>
            <pc:docMk/>
            <pc:sldMk cId="2818151986" sldId="310"/>
            <ac:picMk id="4" creationId="{D974A400-957C-4906-A059-8ED79194B534}"/>
          </ac:picMkLst>
        </pc:picChg>
        <pc:cxnChg chg="add del">
          <ac:chgData name="Jacob Fortin" userId="012301d8d426dd6d" providerId="LiveId" clId="{94A53C2B-76F1-4B38-A4FA-E8DCC1E11603}" dt="2020-11-29T19:05:18.983" v="11" actId="700"/>
          <ac:cxnSpMkLst>
            <pc:docMk/>
            <pc:sldMk cId="2818151986" sldId="310"/>
            <ac:cxnSpMk id="9" creationId="{F64F9B95-9045-48D2-B9F3-2927E98F54AA}"/>
          </ac:cxnSpMkLst>
        </pc:cxnChg>
        <pc:cxnChg chg="add del">
          <ac:chgData name="Jacob Fortin" userId="012301d8d426dd6d" providerId="LiveId" clId="{94A53C2B-76F1-4B38-A4FA-E8DCC1E11603}" dt="2020-11-29T19:05:18.983" v="11" actId="700"/>
          <ac:cxnSpMkLst>
            <pc:docMk/>
            <pc:sldMk cId="2818151986" sldId="310"/>
            <ac:cxnSpMk id="11" creationId="{085AA86F-6A4D-4BCB-A045-D992CDC2959B}"/>
          </ac:cxnSpMkLst>
        </pc:cxnChg>
        <pc:cxnChg chg="add del">
          <ac:chgData name="Jacob Fortin" userId="012301d8d426dd6d" providerId="LiveId" clId="{94A53C2B-76F1-4B38-A4FA-E8DCC1E11603}" dt="2020-11-29T19:05:18.983" v="11" actId="700"/>
          <ac:cxnSpMkLst>
            <pc:docMk/>
            <pc:sldMk cId="2818151986" sldId="310"/>
            <ac:cxnSpMk id="15" creationId="{F9600FFC-92AF-4AD3-9595-B0E23476BD05}"/>
          </ac:cxnSpMkLst>
        </pc:cxnChg>
      </pc:sldChg>
      <pc:sldChg chg="addSp modSp new mod">
        <pc:chgData name="Jacob Fortin" userId="012301d8d426dd6d" providerId="LiveId" clId="{94A53C2B-76F1-4B38-A4FA-E8DCC1E11603}" dt="2020-12-03T03:08:13.926" v="513" actId="1076"/>
        <pc:sldMkLst>
          <pc:docMk/>
          <pc:sldMk cId="1126341652" sldId="312"/>
        </pc:sldMkLst>
        <pc:spChg chg="add mod">
          <ac:chgData name="Jacob Fortin" userId="012301d8d426dd6d" providerId="LiveId" clId="{94A53C2B-76F1-4B38-A4FA-E8DCC1E11603}" dt="2020-11-29T19:12:31.751" v="89" actId="20577"/>
          <ac:spMkLst>
            <pc:docMk/>
            <pc:sldMk cId="1126341652" sldId="312"/>
            <ac:spMk id="2" creationId="{661122D5-1D9F-4D35-84F4-54EC0D1A8CFE}"/>
          </ac:spMkLst>
        </pc:spChg>
        <pc:spChg chg="add mod">
          <ac:chgData name="Jacob Fortin" userId="012301d8d426dd6d" providerId="LiveId" clId="{94A53C2B-76F1-4B38-A4FA-E8DCC1E11603}" dt="2020-12-03T03:08:00.181" v="507" actId="164"/>
          <ac:spMkLst>
            <pc:docMk/>
            <pc:sldMk cId="1126341652" sldId="312"/>
            <ac:spMk id="6" creationId="{687466F9-48B0-4694-8CB1-12034AC81BF2}"/>
          </ac:spMkLst>
        </pc:spChg>
        <pc:grpChg chg="add mod">
          <ac:chgData name="Jacob Fortin" userId="012301d8d426dd6d" providerId="LiveId" clId="{94A53C2B-76F1-4B38-A4FA-E8DCC1E11603}" dt="2020-12-03T03:08:02.277" v="508" actId="1076"/>
          <ac:grpSpMkLst>
            <pc:docMk/>
            <pc:sldMk cId="1126341652" sldId="312"/>
            <ac:grpSpMk id="2" creationId="{506A105A-F039-4DA3-AA1B-1F76EF3C0667}"/>
          </ac:grpSpMkLst>
        </pc:grpChg>
        <pc:grpChg chg="add mod">
          <ac:chgData name="Jacob Fortin" userId="012301d8d426dd6d" providerId="LiveId" clId="{94A53C2B-76F1-4B38-A4FA-E8DCC1E11603}" dt="2020-11-29T20:23:38.668" v="332" actId="1076"/>
          <ac:grpSpMkLst>
            <pc:docMk/>
            <pc:sldMk cId="1126341652" sldId="312"/>
            <ac:grpSpMk id="3" creationId="{E57E0735-6988-4DFF-8E15-16D3D6EEA062}"/>
          </ac:grpSpMkLst>
        </pc:grpChg>
        <pc:picChg chg="mod">
          <ac:chgData name="Jacob Fortin" userId="012301d8d426dd6d" providerId="LiveId" clId="{94A53C2B-76F1-4B38-A4FA-E8DCC1E11603}" dt="2020-12-03T03:08:00.181" v="507" actId="164"/>
          <ac:picMkLst>
            <pc:docMk/>
            <pc:sldMk cId="1126341652" sldId="312"/>
            <ac:picMk id="4" creationId="{979E4A89-48F2-43D3-B321-AF55E0572C43}"/>
          </ac:picMkLst>
        </pc:picChg>
        <pc:picChg chg="add mod">
          <ac:chgData name="Jacob Fortin" userId="012301d8d426dd6d" providerId="LiveId" clId="{94A53C2B-76F1-4B38-A4FA-E8DCC1E11603}" dt="2020-12-03T03:08:13.926" v="513" actId="1076"/>
          <ac:picMkLst>
            <pc:docMk/>
            <pc:sldMk cId="1126341652" sldId="312"/>
            <ac:picMk id="7" creationId="{84B57AB4-C12B-4706-9A44-A48D7B3D3192}"/>
          </ac:picMkLst>
        </pc:picChg>
        <pc:cxnChg chg="mod">
          <ac:chgData name="Jacob Fortin" userId="012301d8d426dd6d" providerId="LiveId" clId="{94A53C2B-76F1-4B38-A4FA-E8DCC1E11603}" dt="2020-11-29T19:12:05.385" v="83"/>
          <ac:cxnSpMkLst>
            <pc:docMk/>
            <pc:sldMk cId="1126341652" sldId="312"/>
            <ac:cxnSpMk id="5" creationId="{01204EA1-6CB8-4A7B-8CE9-0C6619A31C7E}"/>
          </ac:cxnSpMkLst>
        </pc:cxnChg>
        <pc:cxnChg chg="mod">
          <ac:chgData name="Jacob Fortin" userId="012301d8d426dd6d" providerId="LiveId" clId="{94A53C2B-76F1-4B38-A4FA-E8DCC1E11603}" dt="2020-12-03T03:08:00.181" v="507" actId="164"/>
          <ac:cxnSpMkLst>
            <pc:docMk/>
            <pc:sldMk cId="1126341652" sldId="312"/>
            <ac:cxnSpMk id="9" creationId="{737A0828-B45D-4052-9D2A-10589FC78C2B}"/>
          </ac:cxnSpMkLst>
        </pc:cxnChg>
      </pc:sldChg>
      <pc:sldChg chg="delSp modSp add mod modTransition setBg delDesignElem">
        <pc:chgData name="Jacob Fortin" userId="012301d8d426dd6d" providerId="LiveId" clId="{94A53C2B-76F1-4B38-A4FA-E8DCC1E11603}" dt="2020-11-29T19:16:34.060" v="119" actId="20577"/>
        <pc:sldMkLst>
          <pc:docMk/>
          <pc:sldMk cId="2268260894" sldId="313"/>
        </pc:sldMkLst>
        <pc:spChg chg="mod">
          <ac:chgData name="Jacob Fortin" userId="012301d8d426dd6d" providerId="LiveId" clId="{94A53C2B-76F1-4B38-A4FA-E8DCC1E11603}" dt="2020-11-29T19:16:34.060" v="119" actId="20577"/>
          <ac:spMkLst>
            <pc:docMk/>
            <pc:sldMk cId="2268260894" sldId="313"/>
            <ac:spMk id="2" creationId="{E863DC71-F9B9-42E1-8704-B50ACF64E3D8}"/>
          </ac:spMkLst>
        </pc:spChg>
        <pc:spChg chg="del">
          <ac:chgData name="Jacob Fortin" userId="012301d8d426dd6d" providerId="LiveId" clId="{94A53C2B-76F1-4B38-A4FA-E8DCC1E11603}" dt="2020-11-29T19:16:25.816" v="98" actId="478"/>
          <ac:spMkLst>
            <pc:docMk/>
            <pc:sldMk cId="2268260894" sldId="313"/>
            <ac:spMk id="3" creationId="{0BFF0B5D-2357-4DB3-8246-59AFAFBE77B8}"/>
          </ac:spMkLst>
        </pc:spChg>
        <pc:spChg chg="del">
          <ac:chgData name="Jacob Fortin" userId="012301d8d426dd6d" providerId="LiveId" clId="{94A53C2B-76F1-4B38-A4FA-E8DCC1E11603}" dt="2020-11-29T19:16:17.623" v="96"/>
          <ac:spMkLst>
            <pc:docMk/>
            <pc:sldMk cId="2268260894" sldId="313"/>
            <ac:spMk id="9" creationId="{0DBF1ABE-8590-450D-BB49-BDDCCF3EEA9E}"/>
          </ac:spMkLst>
        </pc:spChg>
        <pc:spChg chg="del">
          <ac:chgData name="Jacob Fortin" userId="012301d8d426dd6d" providerId="LiveId" clId="{94A53C2B-76F1-4B38-A4FA-E8DCC1E11603}" dt="2020-11-29T19:16:17.623" v="96"/>
          <ac:spMkLst>
            <pc:docMk/>
            <pc:sldMk cId="2268260894" sldId="313"/>
            <ac:spMk id="11" creationId="{DCD36D47-40B7-494B-B249-3CBA333DE256}"/>
          </ac:spMkLst>
        </pc:spChg>
        <pc:spChg chg="del">
          <ac:chgData name="Jacob Fortin" userId="012301d8d426dd6d" providerId="LiveId" clId="{94A53C2B-76F1-4B38-A4FA-E8DCC1E11603}" dt="2020-11-29T19:16:17.623" v="96"/>
          <ac:spMkLst>
            <pc:docMk/>
            <pc:sldMk cId="2268260894" sldId="313"/>
            <ac:spMk id="13" creationId="{03AD0D1C-F8BA-4CD1-BC4D-BE1823F3EBDD}"/>
          </ac:spMkLst>
        </pc:spChg>
        <pc:spChg chg="del">
          <ac:chgData name="Jacob Fortin" userId="012301d8d426dd6d" providerId="LiveId" clId="{94A53C2B-76F1-4B38-A4FA-E8DCC1E11603}" dt="2020-11-29T19:16:17.623" v="96"/>
          <ac:spMkLst>
            <pc:docMk/>
            <pc:sldMk cId="2268260894" sldId="313"/>
            <ac:spMk id="15" creationId="{FBA7E51E-7B6A-4A79-8F84-47C845C7A2CC}"/>
          </ac:spMkLst>
        </pc:spChg>
      </pc:sldChg>
      <pc:sldChg chg="ord">
        <pc:chgData name="Jacob Fortin" userId="012301d8d426dd6d" providerId="LiveId" clId="{94A53C2B-76F1-4B38-A4FA-E8DCC1E11603}" dt="2020-11-29T20:22:30.391" v="299"/>
        <pc:sldMkLst>
          <pc:docMk/>
          <pc:sldMk cId="4222446786" sldId="315"/>
        </pc:sldMkLst>
      </pc:sldChg>
      <pc:sldChg chg="addSp modSp mod ord">
        <pc:chgData name="Jacob Fortin" userId="012301d8d426dd6d" providerId="LiveId" clId="{94A53C2B-76F1-4B38-A4FA-E8DCC1E11603}" dt="2020-11-29T20:24:13.346" v="347" actId="20577"/>
        <pc:sldMkLst>
          <pc:docMk/>
          <pc:sldMk cId="1130653433" sldId="318"/>
        </pc:sldMkLst>
        <pc:spChg chg="add mod">
          <ac:chgData name="Jacob Fortin" userId="012301d8d426dd6d" providerId="LiveId" clId="{94A53C2B-76F1-4B38-A4FA-E8DCC1E11603}" dt="2020-11-29T20:24:13.346" v="347" actId="20577"/>
          <ac:spMkLst>
            <pc:docMk/>
            <pc:sldMk cId="1130653433" sldId="318"/>
            <ac:spMk id="5" creationId="{06DBD87D-732E-4BA2-BF2E-03BCAEE21F11}"/>
          </ac:spMkLst>
        </pc:spChg>
        <pc:picChg chg="mod">
          <ac:chgData name="Jacob Fortin" userId="012301d8d426dd6d" providerId="LiveId" clId="{94A53C2B-76F1-4B38-A4FA-E8DCC1E11603}" dt="2020-11-29T20:23:03.079" v="300" actId="14100"/>
          <ac:picMkLst>
            <pc:docMk/>
            <pc:sldMk cId="1130653433" sldId="318"/>
            <ac:picMk id="8" creationId="{B58AE1D5-CF6E-46BA-8224-A463A68168BF}"/>
          </ac:picMkLst>
        </pc:picChg>
        <pc:cxnChg chg="add mod">
          <ac:chgData name="Jacob Fortin" userId="012301d8d426dd6d" providerId="LiveId" clId="{94A53C2B-76F1-4B38-A4FA-E8DCC1E11603}" dt="2020-11-29T20:24:04.593" v="337" actId="14100"/>
          <ac:cxnSpMkLst>
            <pc:docMk/>
            <pc:sldMk cId="1130653433" sldId="318"/>
            <ac:cxnSpMk id="6" creationId="{C879A445-8EC8-420A-BB80-6BACB66B851D}"/>
          </ac:cxnSpMkLst>
        </pc:cxnChg>
      </pc:sldChg>
      <pc:sldChg chg="del">
        <pc:chgData name="Jacob Fortin" userId="012301d8d426dd6d" providerId="LiveId" clId="{94A53C2B-76F1-4B38-A4FA-E8DCC1E11603}" dt="2020-12-03T03:06:34.260" v="503" actId="47"/>
        <pc:sldMkLst>
          <pc:docMk/>
          <pc:sldMk cId="3248597888" sldId="32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12/3/2020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12/3/2020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CM" smtClean="0"/>
              <a:t>3</a:t>
            </a:fld>
            <a:endParaRPr lang="en-CM"/>
          </a:p>
        </p:txBody>
      </p:sp>
    </p:spTree>
    <p:extLst>
      <p:ext uri="{BB962C8B-B14F-4D97-AF65-F5344CB8AC3E}">
        <p14:creationId xmlns:p14="http://schemas.microsoft.com/office/powerpoint/2010/main" val="25420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4042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CM" smtClean="0"/>
              <a:t>20</a:t>
            </a:fld>
            <a:endParaRPr lang="en-CM"/>
          </a:p>
        </p:txBody>
      </p:sp>
    </p:spTree>
    <p:extLst>
      <p:ext uri="{BB962C8B-B14F-4D97-AF65-F5344CB8AC3E}">
        <p14:creationId xmlns:p14="http://schemas.microsoft.com/office/powerpoint/2010/main" val="281331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Click to edit Master subtitle style</a:t>
            </a:r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249" y="889820"/>
            <a:ext cx="9986973" cy="3598606"/>
          </a:xfrm>
        </p:spPr>
        <p:txBody>
          <a:bodyPr anchor="t">
            <a:normAutofit/>
          </a:bodyPr>
          <a:lstStyle>
            <a:lvl1pPr algn="l">
              <a:defRPr sz="5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249" y="4488426"/>
            <a:ext cx="6989955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19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50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4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97" y="1709739"/>
            <a:ext cx="10629298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197" y="4589464"/>
            <a:ext cx="10629298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52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53" y="922096"/>
            <a:ext cx="10688481" cy="11279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197" y="2128684"/>
            <a:ext cx="5303036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3" y="2128684"/>
            <a:ext cx="5218341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1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09" y="929148"/>
            <a:ext cx="10637234" cy="761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198" y="1681164"/>
            <a:ext cx="5280816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198" y="2505076"/>
            <a:ext cx="5280816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4"/>
            <a:ext cx="518183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6"/>
            <a:ext cx="518183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9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65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86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250" y="781665"/>
            <a:ext cx="4092533" cy="1223452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079" y="2315498"/>
            <a:ext cx="4092533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65" y="1066801"/>
            <a:ext cx="4102362" cy="1317523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1066800"/>
            <a:ext cx="6170593" cy="479425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165" y="2552700"/>
            <a:ext cx="4102362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85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57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39916" y="997974"/>
            <a:ext cx="2348431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997973"/>
            <a:ext cx="8401933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9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12/3/2020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12/3/2020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12/3/2020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12/3/2020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12/3/2020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/>
              <a:pPr/>
              <a:t>12/3/2020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53" y="922096"/>
            <a:ext cx="10688481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453" y="2293126"/>
            <a:ext cx="10688481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7268" y="6356351"/>
            <a:ext cx="2591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197" y="6356351"/>
            <a:ext cx="4538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168" y="6356351"/>
            <a:ext cx="6721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99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799892" y="723900"/>
            <a:ext cx="1058904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799892" y="6142781"/>
            <a:ext cx="10589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26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3999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0514" y="3429000"/>
            <a:ext cx="7254718" cy="955110"/>
          </a:xfrm>
        </p:spPr>
        <p:txBody>
          <a:bodyPr/>
          <a:lstStyle/>
          <a:p>
            <a:pPr algn="ctr"/>
            <a:r>
              <a:rPr lang="en-US"/>
              <a:t>JAMZ Delivery</a:t>
            </a:r>
            <a:br>
              <a:rPr lang="en-US"/>
            </a:br>
            <a:r>
              <a:rPr lang="en-US" sz="3200">
                <a:solidFill>
                  <a:srgbClr val="00B0F0"/>
                </a:solidFill>
              </a:rPr>
              <a:t>Team A2L (Air 2 Land Delivery)</a:t>
            </a:r>
            <a:br>
              <a:rPr lang="en-US"/>
            </a:br>
            <a:r>
              <a:rPr lang="en-US" sz="1600"/>
              <a:t>Group A15 Members: Jack Haycock, Nathan Meraw, Jacob Fortin, Ally Alvarado and Enoch Cheng</a:t>
            </a:r>
            <a:endParaRPr lang="en-US"/>
          </a:p>
        </p:txBody>
      </p:sp>
      <p:pic>
        <p:nvPicPr>
          <p:cNvPr id="6148" name="Picture 4" descr="Download logos | Brand | University of Ottawa">
            <a:extLst>
              <a:ext uri="{FF2B5EF4-FFF2-40B4-BE49-F238E27FC236}">
                <a16:creationId xmlns:a16="http://schemas.microsoft.com/office/drawing/2014/main" id="{1CDFB548-AAD9-4311-8E66-241FDC8C9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39" y="5842091"/>
            <a:ext cx="3008708" cy="80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A3A6CA-68BC-4E3B-93FC-65C84F86D658}"/>
              </a:ext>
            </a:extLst>
          </p:cNvPr>
          <p:cNvSpPr txBox="1"/>
          <p:nvPr/>
        </p:nvSpPr>
        <p:spPr>
          <a:xfrm>
            <a:off x="-2504079" y="5668086"/>
            <a:ext cx="7335748" cy="9787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1600"/>
              <a:t>Faculty of Engineering </a:t>
            </a:r>
          </a:p>
          <a:p>
            <a:pPr algn="ctr">
              <a:lnSpc>
                <a:spcPct val="90000"/>
              </a:lnSpc>
            </a:pPr>
            <a:r>
              <a:rPr lang="en-CA" sz="1600"/>
              <a:t>GNG 1103A</a:t>
            </a:r>
          </a:p>
          <a:p>
            <a:pPr algn="ctr">
              <a:lnSpc>
                <a:spcPct val="90000"/>
              </a:lnSpc>
            </a:pPr>
            <a:r>
              <a:rPr lang="en-CA" sz="1600"/>
              <a:t>Professor: David Knox</a:t>
            </a:r>
          </a:p>
          <a:p>
            <a:pPr algn="ctr">
              <a:lnSpc>
                <a:spcPct val="90000"/>
              </a:lnSpc>
            </a:pPr>
            <a:r>
              <a:rPr lang="en-CA" sz="1600"/>
              <a:t>December 3rd, 2020</a:t>
            </a:r>
            <a:endParaRPr lang="LID4096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E9B6E-0670-4854-A4B0-CCF22B801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512" y="0"/>
            <a:ext cx="611313" cy="61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F784-51B8-43DE-89F4-7B8BDE19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vert="horz" lIns="91416" tIns="45708" rIns="91416" bIns="45708" rtlCol="0" anchor="b">
            <a:normAutofit/>
          </a:bodyPr>
          <a:lstStyle/>
          <a:p>
            <a:r>
              <a:rPr lang="en-US"/>
              <a:t>Terms &amp;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1867E-4480-4F36-89E9-0D1F0DA54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4" y="1899024"/>
            <a:ext cx="8620607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025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DC71-F9B9-42E1-8704-B50ACF64E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0460" y="716254"/>
            <a:ext cx="6934066" cy="3921733"/>
          </a:xfrm>
        </p:spPr>
        <p:txBody>
          <a:bodyPr>
            <a:normAutofit/>
          </a:bodyPr>
          <a:lstStyle/>
          <a:p>
            <a:pPr algn="r"/>
            <a:r>
              <a:rPr lang="en-CA"/>
              <a:t>About us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1AE39-4A34-4C0F-98D4-DB0A9DBA7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68" r="21248"/>
          <a:stretch/>
        </p:blipFill>
        <p:spPr>
          <a:xfrm>
            <a:off x="-2572" y="903"/>
            <a:ext cx="4810064" cy="6856202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85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A105A-F039-4DA3-AA1B-1F76EF3C0667}"/>
              </a:ext>
            </a:extLst>
          </p:cNvPr>
          <p:cNvGrpSpPr/>
          <p:nvPr/>
        </p:nvGrpSpPr>
        <p:grpSpPr>
          <a:xfrm>
            <a:off x="0" y="87923"/>
            <a:ext cx="7920565" cy="4317023"/>
            <a:chOff x="1" y="0"/>
            <a:chExt cx="7920565" cy="43170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9E4A89-48F2-43D3-B321-AF55E0572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7672708" cy="431702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7466F9-48B0-4694-8CB1-12034AC81BF2}"/>
                </a:ext>
              </a:extLst>
            </p:cNvPr>
            <p:cNvSpPr txBox="1"/>
            <p:nvPr/>
          </p:nvSpPr>
          <p:spPr>
            <a:xfrm>
              <a:off x="4938307" y="467988"/>
              <a:ext cx="298225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CA" sz="2400">
                  <a:solidFill>
                    <a:schemeClr val="accent1"/>
                  </a:solidFill>
                </a:rPr>
                <a:t>JAMZ Promotional Video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7A0828-B45D-4052-9D2A-10589FC78C2B}"/>
                </a:ext>
              </a:extLst>
            </p:cNvPr>
            <p:cNvCxnSpPr/>
            <p:nvPr/>
          </p:nvCxnSpPr>
          <p:spPr>
            <a:xfrm flipH="1">
              <a:off x="4306353" y="1244111"/>
              <a:ext cx="1473693" cy="18288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4B57AB4-C12B-4706-9A44-A48D7B3D3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406" y="3584331"/>
            <a:ext cx="6238578" cy="2885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3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DC71-F9B9-42E1-8704-B50ACF64E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7092" y="787276"/>
            <a:ext cx="6934066" cy="3921733"/>
          </a:xfrm>
        </p:spPr>
        <p:txBody>
          <a:bodyPr>
            <a:normAutofit/>
          </a:bodyPr>
          <a:lstStyle/>
          <a:p>
            <a:pPr algn="r"/>
            <a:r>
              <a:rPr lang="en-CA"/>
              <a:t>Order Confirmation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1AE39-4A34-4C0F-98D4-DB0A9DBA7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68" r="21248"/>
          <a:stretch/>
        </p:blipFill>
        <p:spPr>
          <a:xfrm>
            <a:off x="-2572" y="903"/>
            <a:ext cx="4810064" cy="6856202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34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24704B-69A7-4C34-8EC8-C5C23F005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40" t="-826" r="-997" b="6966"/>
          <a:stretch/>
        </p:blipFill>
        <p:spPr>
          <a:xfrm>
            <a:off x="168337" y="158587"/>
            <a:ext cx="5845777" cy="6471997"/>
          </a:xfrm>
          <a:prstGeom prst="rect">
            <a:avLst/>
          </a:prstGeom>
        </p:spPr>
      </p:pic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7C36296-AC2E-4C63-B71E-635A76AC7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" t="-236" r="143" b="20897"/>
          <a:stretch/>
        </p:blipFill>
        <p:spPr>
          <a:xfrm>
            <a:off x="231269" y="191083"/>
            <a:ext cx="5984725" cy="6476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B1ACA0-5E5D-46BE-90A3-BE3D3937FF96}"/>
              </a:ext>
            </a:extLst>
          </p:cNvPr>
          <p:cNvSpPr txBox="1"/>
          <p:nvPr/>
        </p:nvSpPr>
        <p:spPr>
          <a:xfrm>
            <a:off x="7263079" y="1384228"/>
            <a:ext cx="2743200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48682-C5EB-47FB-B364-ABABFE4B1261}"/>
              </a:ext>
            </a:extLst>
          </p:cNvPr>
          <p:cNvSpPr txBox="1"/>
          <p:nvPr/>
        </p:nvSpPr>
        <p:spPr>
          <a:xfrm>
            <a:off x="7708992" y="486531"/>
            <a:ext cx="3164598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Confirmation Email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6DB74E-31DF-FB4C-A6EF-A8D377833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9" y="227416"/>
            <a:ext cx="5984725" cy="6181030"/>
          </a:xfrm>
          <a:prstGeom prst="rect">
            <a:avLst/>
          </a:prstGeom>
        </p:spPr>
      </p:pic>
      <p:pic>
        <p:nvPicPr>
          <p:cNvPr id="9" name="Picture 3" descr="Qr code&#10;&#10;Description automatically generated">
            <a:extLst>
              <a:ext uri="{FF2B5EF4-FFF2-40B4-BE49-F238E27FC236}">
                <a16:creationId xmlns:a16="http://schemas.microsoft.com/office/drawing/2014/main" id="{B7DC9A42-3F53-E44A-97DE-84D47CFE0A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17" t="-236" r="29763" b="118"/>
          <a:stretch/>
        </p:blipFill>
        <p:spPr>
          <a:xfrm>
            <a:off x="7708991" y="2821414"/>
            <a:ext cx="3164599" cy="35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2D67-3CD0-44F8-8FCD-F297EBA2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ETA (derived from this code)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4A400-957C-4906-A059-8ED79194B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838" y="2480729"/>
            <a:ext cx="5669280" cy="284881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FBB4FA-0C51-4130-B19A-6BEAE552BA78}"/>
              </a:ext>
            </a:extLst>
          </p:cNvPr>
          <p:cNvSpPr txBox="1"/>
          <p:nvPr/>
        </p:nvSpPr>
        <p:spPr>
          <a:xfrm>
            <a:off x="7905959" y="5406080"/>
            <a:ext cx="3808246" cy="7488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CA" sz="1600" kern="1200">
                <a:latin typeface="+mn-lt"/>
                <a:ea typeface="+mn-ea"/>
                <a:cs typeface="+mn-cs"/>
              </a:rPr>
              <a:t>https://stackoverflow.com/questions/14560999/using-the-haversine-formula-in-javascript</a:t>
            </a:r>
          </a:p>
        </p:txBody>
      </p:sp>
    </p:spTree>
    <p:extLst>
      <p:ext uri="{BB962C8B-B14F-4D97-AF65-F5344CB8AC3E}">
        <p14:creationId xmlns:p14="http://schemas.microsoft.com/office/powerpoint/2010/main" val="28181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E658-5CC0-47A5-BF3F-7DE243AA5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IT WORKS: </a:t>
            </a:r>
            <a:r>
              <a:rPr lang="en-CA">
                <a:solidFill>
                  <a:schemeClr val="accent1"/>
                </a:solidFill>
              </a:rPr>
              <a:t>STEP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431E9-3B99-4C77-8558-5D6A904BC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73" y="1837678"/>
            <a:ext cx="7856186" cy="4101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926FA5-DF39-4434-A645-80F51A4AC201}"/>
              </a:ext>
            </a:extLst>
          </p:cNvPr>
          <p:cNvSpPr txBox="1"/>
          <p:nvPr/>
        </p:nvSpPr>
        <p:spPr>
          <a:xfrm>
            <a:off x="9251535" y="6047896"/>
            <a:ext cx="303525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CA" sz="1799">
                <a:latin typeface="Calisto MT"/>
              </a:rPr>
              <a:t>*Currently using random coordinates to find distance</a:t>
            </a:r>
          </a:p>
        </p:txBody>
      </p:sp>
      <p:pic>
        <p:nvPicPr>
          <p:cNvPr id="6" name="Graphic 5" descr="Badge 1">
            <a:extLst>
              <a:ext uri="{FF2B5EF4-FFF2-40B4-BE49-F238E27FC236}">
                <a16:creationId xmlns:a16="http://schemas.microsoft.com/office/drawing/2014/main" id="{D7C7DBC5-CAD5-4EB4-B5D6-D0F927848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297" y="3056397"/>
            <a:ext cx="1462231" cy="14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E658-5CC0-47A5-BF3F-7DE243AA5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IT WORKS: </a:t>
            </a:r>
            <a:r>
              <a:rPr lang="en-CA">
                <a:solidFill>
                  <a:schemeClr val="accent1"/>
                </a:solidFill>
              </a:rPr>
              <a:t>STEP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26FA5-DF39-4434-A645-80F51A4AC201}"/>
              </a:ext>
            </a:extLst>
          </p:cNvPr>
          <p:cNvSpPr txBox="1"/>
          <p:nvPr/>
        </p:nvSpPr>
        <p:spPr>
          <a:xfrm>
            <a:off x="9251535" y="6047896"/>
            <a:ext cx="303525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CA" sz="1799">
                <a:latin typeface="Calisto MT"/>
              </a:rPr>
              <a:t>*Currently using random coordinates to find distance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CCB1F-AED4-4DDB-B415-07A19EFEF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015" y="1985885"/>
            <a:ext cx="8176927" cy="3882253"/>
          </a:xfrm>
          <a:prstGeom prst="rect">
            <a:avLst/>
          </a:prstGeom>
        </p:spPr>
      </p:pic>
      <p:pic>
        <p:nvPicPr>
          <p:cNvPr id="9" name="Graphic 8" descr="Badge">
            <a:extLst>
              <a:ext uri="{FF2B5EF4-FFF2-40B4-BE49-F238E27FC236}">
                <a16:creationId xmlns:a16="http://schemas.microsoft.com/office/drawing/2014/main" id="{BE2AE8C6-A112-4E4C-853B-C2148DC0C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336" y="3195896"/>
            <a:ext cx="1462232" cy="146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E658-5CC0-47A5-BF3F-7DE243AA5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IT WORKS: </a:t>
            </a:r>
            <a:r>
              <a:rPr lang="en-CA">
                <a:solidFill>
                  <a:schemeClr val="accent1"/>
                </a:solidFill>
              </a:rPr>
              <a:t>STEP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26FA5-DF39-4434-A645-80F51A4AC201}"/>
              </a:ext>
            </a:extLst>
          </p:cNvPr>
          <p:cNvSpPr txBox="1"/>
          <p:nvPr/>
        </p:nvSpPr>
        <p:spPr>
          <a:xfrm>
            <a:off x="9251535" y="6047896"/>
            <a:ext cx="303525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CA" sz="1799">
                <a:latin typeface="Calisto MT"/>
              </a:rPr>
              <a:t>*Currently using random coordinates to find distance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8AE1D5-CF6E-46BA-8224-A463A6816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136" y="1843630"/>
            <a:ext cx="7564123" cy="4087607"/>
          </a:xfrm>
          <a:prstGeom prst="rect">
            <a:avLst/>
          </a:prstGeom>
        </p:spPr>
      </p:pic>
      <p:pic>
        <p:nvPicPr>
          <p:cNvPr id="11" name="Graphic 10" descr="Badge 3">
            <a:extLst>
              <a:ext uri="{FF2B5EF4-FFF2-40B4-BE49-F238E27FC236}">
                <a16:creationId xmlns:a16="http://schemas.microsoft.com/office/drawing/2014/main" id="{D98BB152-C06A-4ED5-9630-0F09A7063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298" y="3047064"/>
            <a:ext cx="1462232" cy="146223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79A445-8EC8-420A-BB80-6BACB66B851D}"/>
              </a:ext>
            </a:extLst>
          </p:cNvPr>
          <p:cNvCxnSpPr>
            <a:cxnSpLocks/>
          </p:cNvCxnSpPr>
          <p:nvPr/>
        </p:nvCxnSpPr>
        <p:spPr>
          <a:xfrm flipH="1">
            <a:off x="6952536" y="4082527"/>
            <a:ext cx="1691233" cy="628432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6DBD87D-732E-4BA2-BF2E-03BCAEE21F11}"/>
              </a:ext>
            </a:extLst>
          </p:cNvPr>
          <p:cNvSpPr txBox="1"/>
          <p:nvPr/>
        </p:nvSpPr>
        <p:spPr>
          <a:xfrm>
            <a:off x="8880438" y="3813586"/>
            <a:ext cx="108652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13065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BC679-BE13-4ED2-91CB-854ACE53E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67470-4549-45B6-9C4C-65C9512EBAB4}"/>
              </a:ext>
            </a:extLst>
          </p:cNvPr>
          <p:cNvSpPr/>
          <p:nvPr/>
        </p:nvSpPr>
        <p:spPr>
          <a:xfrm>
            <a:off x="242596" y="4729970"/>
            <a:ext cx="2944487" cy="185081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2BCA5-269E-4406-800E-7176D144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22" y="2538393"/>
            <a:ext cx="4692251" cy="3953010"/>
          </a:xfrm>
        </p:spPr>
        <p:txBody>
          <a:bodyPr vert="horz" lIns="91416" tIns="45708" rIns="91416" bIns="45708" rtlCol="0" anchor="b">
            <a:normAutofit/>
          </a:bodyPr>
          <a:lstStyle/>
          <a:p>
            <a:r>
              <a:rPr lang="en-US" sz="5398">
                <a:solidFill>
                  <a:srgbClr val="FFFFFF"/>
                </a:solidFill>
              </a:rPr>
              <a:t>WEBPAGE DEMO</a:t>
            </a:r>
          </a:p>
        </p:txBody>
      </p:sp>
    </p:spTree>
    <p:extLst>
      <p:ext uri="{BB962C8B-B14F-4D97-AF65-F5344CB8AC3E}">
        <p14:creationId xmlns:p14="http://schemas.microsoft.com/office/powerpoint/2010/main" val="9302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E03133-EEAA-4A61-8210-9B5745D057AB}"/>
              </a:ext>
            </a:extLst>
          </p:cNvPr>
          <p:cNvSpPr txBox="1"/>
          <p:nvPr/>
        </p:nvSpPr>
        <p:spPr>
          <a:xfrm>
            <a:off x="3502540" y="253537"/>
            <a:ext cx="5033009" cy="86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00B0F0"/>
                </a:solidFill>
                <a:latin typeface="+mj-lt"/>
              </a:rPr>
              <a:t>Meet the Air 2 Land Delivery team</a:t>
            </a:r>
          </a:p>
        </p:txBody>
      </p:sp>
      <p:pic>
        <p:nvPicPr>
          <p:cNvPr id="3" name="Picture 3" descr="A person wearing a purple dress&#10;&#10;Description automatically generated">
            <a:extLst>
              <a:ext uri="{FF2B5EF4-FFF2-40B4-BE49-F238E27FC236}">
                <a16:creationId xmlns:a16="http://schemas.microsoft.com/office/drawing/2014/main" id="{3AC096AE-9247-45CD-A7C9-9FF55E6BB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4" t="3496" r="12098" b="36829"/>
          <a:stretch/>
        </p:blipFill>
        <p:spPr>
          <a:xfrm>
            <a:off x="746652" y="1823074"/>
            <a:ext cx="2101113" cy="241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A person in a blue shirt standing in front of a building&#10;&#10;Description automatically generated">
            <a:extLst>
              <a:ext uri="{FF2B5EF4-FFF2-40B4-BE49-F238E27FC236}">
                <a16:creationId xmlns:a16="http://schemas.microsoft.com/office/drawing/2014/main" id="{2FB0C899-7A15-4027-901B-63AEEFE3B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0" t="12821" r="32702" b="3846"/>
          <a:stretch/>
        </p:blipFill>
        <p:spPr>
          <a:xfrm>
            <a:off x="5016260" y="1821282"/>
            <a:ext cx="2063593" cy="2477307"/>
          </a:xfrm>
          <a:prstGeom prst="rect">
            <a:avLst/>
          </a:prstGeom>
        </p:spPr>
      </p:pic>
      <p:pic>
        <p:nvPicPr>
          <p:cNvPr id="5" name="Picture 5" descr="A picture containing grass, outdoor, person, person&#10;&#10;Description automatically generated">
            <a:extLst>
              <a:ext uri="{FF2B5EF4-FFF2-40B4-BE49-F238E27FC236}">
                <a16:creationId xmlns:a16="http://schemas.microsoft.com/office/drawing/2014/main" id="{E8B2AD6D-3965-4330-B3E4-352462CA1E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88" t="39168" r="28353" b="27411"/>
          <a:stretch/>
        </p:blipFill>
        <p:spPr>
          <a:xfrm>
            <a:off x="9258636" y="1789760"/>
            <a:ext cx="1960907" cy="2480182"/>
          </a:xfrm>
          <a:prstGeom prst="rect">
            <a:avLst/>
          </a:prstGeom>
        </p:spPr>
      </p:pic>
      <p:pic>
        <p:nvPicPr>
          <p:cNvPr id="6" name="Picture 6" descr="A person holding a dog&#10;&#10;Description automatically generated">
            <a:extLst>
              <a:ext uri="{FF2B5EF4-FFF2-40B4-BE49-F238E27FC236}">
                <a16:creationId xmlns:a16="http://schemas.microsoft.com/office/drawing/2014/main" id="{A7610EEA-3505-4A8E-9F01-F503B4C617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57" t="26667" r="27931" b="22451"/>
          <a:stretch/>
        </p:blipFill>
        <p:spPr>
          <a:xfrm>
            <a:off x="2848341" y="3605790"/>
            <a:ext cx="2167919" cy="3030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AE7991-8E0E-46A4-ADA8-9D2E186C407B}"/>
              </a:ext>
            </a:extLst>
          </p:cNvPr>
          <p:cNvSpPr txBox="1"/>
          <p:nvPr/>
        </p:nvSpPr>
        <p:spPr>
          <a:xfrm>
            <a:off x="427756" y="1283948"/>
            <a:ext cx="2743200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/>
              <a:t>Ally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34F77-C149-4E15-9B8B-E9E358B1555B}"/>
              </a:ext>
            </a:extLst>
          </p:cNvPr>
          <p:cNvSpPr txBox="1"/>
          <p:nvPr/>
        </p:nvSpPr>
        <p:spPr>
          <a:xfrm>
            <a:off x="4647445" y="1283599"/>
            <a:ext cx="2743200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/>
              <a:t>Nathan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E39A5-A07D-434E-9A66-6BBD10216A63}"/>
              </a:ext>
            </a:extLst>
          </p:cNvPr>
          <p:cNvSpPr txBox="1"/>
          <p:nvPr/>
        </p:nvSpPr>
        <p:spPr>
          <a:xfrm>
            <a:off x="2629847" y="3129601"/>
            <a:ext cx="2743200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/>
              <a:t>Jack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D1276-7E11-4A9B-BF65-7349AB9E30F1}"/>
              </a:ext>
            </a:extLst>
          </p:cNvPr>
          <p:cNvSpPr txBox="1"/>
          <p:nvPr/>
        </p:nvSpPr>
        <p:spPr>
          <a:xfrm>
            <a:off x="8867135" y="1283599"/>
            <a:ext cx="2743200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/>
              <a:t>Jacob</a:t>
            </a:r>
          </a:p>
        </p:txBody>
      </p:sp>
      <p:pic>
        <p:nvPicPr>
          <p:cNvPr id="12" name="Graphic 11" descr="Users">
            <a:extLst>
              <a:ext uri="{FF2B5EF4-FFF2-40B4-BE49-F238E27FC236}">
                <a16:creationId xmlns:a16="http://schemas.microsoft.com/office/drawing/2014/main" id="{A1CEA6BE-AAB4-4930-851F-128E54F0A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17900" y="213030"/>
            <a:ext cx="914400" cy="914400"/>
          </a:xfrm>
          <a:prstGeom prst="rect">
            <a:avLst/>
          </a:prstGeom>
        </p:spPr>
      </p:pic>
      <p:pic>
        <p:nvPicPr>
          <p:cNvPr id="11" name="Picture 12" descr="A person standing next to a forest&#10;&#10;Description automatically generated">
            <a:extLst>
              <a:ext uri="{FF2B5EF4-FFF2-40B4-BE49-F238E27FC236}">
                <a16:creationId xmlns:a16="http://schemas.microsoft.com/office/drawing/2014/main" id="{C9369204-9F04-48D3-8FDB-362FBE0FD2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0" t="4639" r="28767" b="1031"/>
          <a:stretch/>
        </p:blipFill>
        <p:spPr>
          <a:xfrm>
            <a:off x="7078123" y="3607790"/>
            <a:ext cx="2179605" cy="30312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CA5A83-C0D3-48D7-A594-4AA2A8B312FF}"/>
              </a:ext>
            </a:extLst>
          </p:cNvPr>
          <p:cNvSpPr txBox="1"/>
          <p:nvPr/>
        </p:nvSpPr>
        <p:spPr>
          <a:xfrm>
            <a:off x="7639796" y="3130952"/>
            <a:ext cx="1011835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/>
              <a:t>Enoch</a:t>
            </a:r>
          </a:p>
        </p:txBody>
      </p:sp>
    </p:spTree>
    <p:extLst>
      <p:ext uri="{BB962C8B-B14F-4D97-AF65-F5344CB8AC3E}">
        <p14:creationId xmlns:p14="http://schemas.microsoft.com/office/powerpoint/2010/main" val="9052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JAMZ wesbite walkthrough 6.0.mp4" descr="JAMZ wesbite walkthrough 6.0.mp4">
            <a:hlinkClick r:id="" action="ppaction://media"/>
            <a:extLst>
              <a:ext uri="{FF2B5EF4-FFF2-40B4-BE49-F238E27FC236}">
                <a16:creationId xmlns:a16="http://schemas.microsoft.com/office/drawing/2014/main" id="{22357D03-29DC-D04B-A114-F464E64643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siness Wallpaper - HD Wallpapers Backgrounds of Your Choice - Maxbyte">
            <a:extLst>
              <a:ext uri="{FF2B5EF4-FFF2-40B4-BE49-F238E27FC236}">
                <a16:creationId xmlns:a16="http://schemas.microsoft.com/office/drawing/2014/main" id="{CFDB2878-C1D2-4143-AD0A-0CD904A12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2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C2BCA5-269E-4406-800E-7176D144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62" y="2481524"/>
            <a:ext cx="4692251" cy="3953010"/>
          </a:xfrm>
        </p:spPr>
        <p:txBody>
          <a:bodyPr vert="horz" lIns="91416" tIns="45708" rIns="91416" bIns="45708" rtlCol="0" anchor="b">
            <a:normAutofit/>
          </a:bodyPr>
          <a:lstStyle/>
          <a:p>
            <a:r>
              <a:rPr lang="en-US" sz="5398">
                <a:solidFill>
                  <a:srgbClr val="FFFFFF"/>
                </a:solidFill>
              </a:rPr>
              <a:t>PROBLEM TO BE SOLVED </a:t>
            </a:r>
          </a:p>
        </p:txBody>
      </p:sp>
    </p:spTree>
    <p:extLst>
      <p:ext uri="{BB962C8B-B14F-4D97-AF65-F5344CB8AC3E}">
        <p14:creationId xmlns:p14="http://schemas.microsoft.com/office/powerpoint/2010/main" val="247077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E8D673-40A8-4776-A8F3-441D7840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636" y="389460"/>
            <a:ext cx="9143998" cy="1020762"/>
          </a:xfrm>
        </p:spPr>
        <p:txBody>
          <a:bodyPr/>
          <a:lstStyle/>
          <a:p>
            <a:r>
              <a:rPr lang="en-US"/>
              <a:t>PROBLEM AT HAND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CCA56-57C8-4818-AF65-3CB6393F4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1743" y="2218149"/>
            <a:ext cx="6424958" cy="4079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q"/>
            </a:pPr>
            <a:r>
              <a:rPr lang="en-US" sz="3200" b="1" dirty="0"/>
              <a:t>Fulfill the need for a website for </a:t>
            </a:r>
            <a:r>
              <a:rPr lang="en-US" sz="3200" b="1" dirty="0">
                <a:solidFill>
                  <a:srgbClr val="FF0000"/>
                </a:solidFill>
              </a:rPr>
              <a:t>autonomous drone delivery</a:t>
            </a:r>
          </a:p>
          <a:p>
            <a:pPr>
              <a:buFont typeface="Wingdings" pitchFamily="34" charset="0"/>
              <a:buChar char="q"/>
            </a:pPr>
            <a:r>
              <a:rPr lang="en-US" sz="3200" b="1" dirty="0"/>
              <a:t>Problem brought about by the </a:t>
            </a:r>
            <a:r>
              <a:rPr lang="en-US" sz="3200" b="1" dirty="0">
                <a:solidFill>
                  <a:srgbClr val="FF0000"/>
                </a:solidFill>
              </a:rPr>
              <a:t>COVID-19 Pandemic</a:t>
            </a:r>
          </a:p>
          <a:p>
            <a:pPr>
              <a:buFont typeface="Wingdings" pitchFamily="34" charset="0"/>
              <a:buChar char="q"/>
            </a:pPr>
            <a:r>
              <a:rPr lang="en-US" sz="3200" b="1" dirty="0"/>
              <a:t>Developed into a </a:t>
            </a:r>
            <a:r>
              <a:rPr lang="en-US" sz="3200" b="1" dirty="0">
                <a:solidFill>
                  <a:srgbClr val="FF0000"/>
                </a:solidFill>
              </a:rPr>
              <a:t>solution</a:t>
            </a:r>
            <a:r>
              <a:rPr lang="en-US" sz="3200" b="1" dirty="0"/>
              <a:t> for struggling </a:t>
            </a:r>
            <a:r>
              <a:rPr lang="en-US" sz="3200" b="1" dirty="0">
                <a:solidFill>
                  <a:srgbClr val="FF0000"/>
                </a:solidFill>
              </a:rPr>
              <a:t>rural/suburban</a:t>
            </a:r>
            <a:r>
              <a:rPr lang="en-US" sz="3200" b="1" dirty="0"/>
              <a:t> fast food </a:t>
            </a:r>
            <a:r>
              <a:rPr lang="en-US" sz="3200" b="1" dirty="0">
                <a:solidFill>
                  <a:srgbClr val="FF0000"/>
                </a:solidFill>
              </a:rPr>
              <a:t>market </a:t>
            </a:r>
          </a:p>
        </p:txBody>
      </p:sp>
      <p:pic>
        <p:nvPicPr>
          <p:cNvPr id="7" name="Picture 7" descr="A helicopter flying in the air&#10;&#10;Description automatically generated">
            <a:extLst>
              <a:ext uri="{FF2B5EF4-FFF2-40B4-BE49-F238E27FC236}">
                <a16:creationId xmlns:a16="http://schemas.microsoft.com/office/drawing/2014/main" id="{C4972626-4FC2-4E77-9064-2F216AAA2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52" y="1673676"/>
            <a:ext cx="4222147" cy="2370572"/>
          </a:xfrm>
          <a:prstGeom prst="rect">
            <a:avLst/>
          </a:prstGeom>
        </p:spPr>
      </p:pic>
      <p:pic>
        <p:nvPicPr>
          <p:cNvPr id="2050" name="Picture 2" descr="COVID-19 and Asthma: What Patients Need to Know">
            <a:extLst>
              <a:ext uri="{FF2B5EF4-FFF2-40B4-BE49-F238E27FC236}">
                <a16:creationId xmlns:a16="http://schemas.microsoft.com/office/drawing/2014/main" id="{2F70B1EB-058B-4CC3-9FF9-7FCEDBEF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52" y="4044248"/>
            <a:ext cx="4269744" cy="26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4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365EF1-0B71-4B7C-9450-4A3F1BB8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 b="0" kern="1200">
                <a:latin typeface="+mj-lt"/>
                <a:ea typeface="+mj-ea"/>
                <a:cs typeface="+mj-cs"/>
              </a:rPr>
              <a:t>CRITERIA SATISFIED</a:t>
            </a:r>
            <a:endParaRPr lang="LID4096" b="0" kern="120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85F66-3DE1-42CE-9E1F-3341B5CE143D}"/>
              </a:ext>
            </a:extLst>
          </p:cNvPr>
          <p:cNvSpPr txBox="1"/>
          <p:nvPr/>
        </p:nvSpPr>
        <p:spPr>
          <a:xfrm>
            <a:off x="4830690" y="1768114"/>
            <a:ext cx="6185043" cy="5634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CA" b="1"/>
              <a:t>Login page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endParaRPr lang="en-CA" b="1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CA" b="1"/>
              <a:t>Sample Restaurant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endParaRPr lang="en-CA" b="1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CA" b="1"/>
              <a:t>Checkout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endParaRPr lang="en-CA" b="1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CA" b="1"/>
              <a:t>Search location on map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endParaRPr lang="en-CA" b="1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CA" b="1"/>
              <a:t>Categories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endParaRPr lang="en-CA" b="1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CA" b="1"/>
              <a:t>FAQ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endParaRPr lang="en-CA" b="1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CA" b="1"/>
              <a:t>Contact us if problem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q"/>
            </a:pPr>
            <a:endParaRPr lang="en-CA" b="1"/>
          </a:p>
        </p:txBody>
      </p:sp>
      <p:pic>
        <p:nvPicPr>
          <p:cNvPr id="12" name="Graphic 11" descr="Checklist">
            <a:extLst>
              <a:ext uri="{FF2B5EF4-FFF2-40B4-BE49-F238E27FC236}">
                <a16:creationId xmlns:a16="http://schemas.microsoft.com/office/drawing/2014/main" id="{10F4A039-F06D-478A-A122-6E72B6133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787" y="1683677"/>
            <a:ext cx="4408897" cy="44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2EF7AD-9264-4F07-8439-5D0514F28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" r="2" b="2"/>
          <a:stretch/>
        </p:blipFill>
        <p:spPr>
          <a:xfrm>
            <a:off x="4486164" y="903"/>
            <a:ext cx="7702661" cy="6876077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63DC71-F9B9-42E1-8704-B50ACF64E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5301" y="1387907"/>
            <a:ext cx="5273486" cy="3065907"/>
          </a:xfrm>
        </p:spPr>
        <p:txBody>
          <a:bodyPr anchor="b">
            <a:normAutofit/>
          </a:bodyPr>
          <a:lstStyle/>
          <a:p>
            <a:r>
              <a:rPr lang="en-CA" sz="5998"/>
              <a:t>ORIGINAL FEATURES</a:t>
            </a:r>
          </a:p>
        </p:txBody>
      </p:sp>
    </p:spTree>
    <p:extLst>
      <p:ext uri="{BB962C8B-B14F-4D97-AF65-F5344CB8AC3E}">
        <p14:creationId xmlns:p14="http://schemas.microsoft.com/office/powerpoint/2010/main" val="22682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0E5BD30-3BCE-42D9-9DA6-EFA3C8EC1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65" y="1221575"/>
            <a:ext cx="9864257" cy="55551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5047B14-B6D4-44C8-8676-5D492C55EEF8}"/>
              </a:ext>
            </a:extLst>
          </p:cNvPr>
          <p:cNvSpPr txBox="1">
            <a:spLocks/>
          </p:cNvSpPr>
          <p:nvPr/>
        </p:nvSpPr>
        <p:spPr>
          <a:xfrm>
            <a:off x="2756892" y="-220660"/>
            <a:ext cx="7949035" cy="1257300"/>
          </a:xfrm>
          <a:prstGeom prst="rect">
            <a:avLst/>
          </a:prstGeom>
        </p:spPr>
        <p:txBody>
          <a:bodyPr vert="horz" lIns="91416" tIns="45708" rIns="91416" bIns="45708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Poor Weather Conditions Pop-Up</a:t>
            </a:r>
          </a:p>
        </p:txBody>
      </p:sp>
    </p:spTree>
    <p:extLst>
      <p:ext uri="{BB962C8B-B14F-4D97-AF65-F5344CB8AC3E}">
        <p14:creationId xmlns:p14="http://schemas.microsoft.com/office/powerpoint/2010/main" val="41979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outdoor, night sky&#10;&#10;Description automatically generated">
            <a:extLst>
              <a:ext uri="{FF2B5EF4-FFF2-40B4-BE49-F238E27FC236}">
                <a16:creationId xmlns:a16="http://schemas.microsoft.com/office/drawing/2014/main" id="{E736518C-07C4-ED49-95BE-A7E7C2C203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r="932"/>
          <a:stretch/>
        </p:blipFill>
        <p:spPr>
          <a:xfrm>
            <a:off x="1522413" y="871538"/>
            <a:ext cx="9143997" cy="511492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9C4DB5-1BD0-4F4F-8722-C7C1FDD1C6E7}"/>
              </a:ext>
            </a:extLst>
          </p:cNvPr>
          <p:cNvCxnSpPr>
            <a:cxnSpLocks/>
          </p:cNvCxnSpPr>
          <p:nvPr/>
        </p:nvCxnSpPr>
        <p:spPr>
          <a:xfrm flipH="1">
            <a:off x="6804444" y="4177016"/>
            <a:ext cx="2330132" cy="9413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A38987E-3822-4795-BDE3-A98A72716BA2}"/>
              </a:ext>
            </a:extLst>
          </p:cNvPr>
          <p:cNvSpPr txBox="1"/>
          <p:nvPr/>
        </p:nvSpPr>
        <p:spPr>
          <a:xfrm>
            <a:off x="8800468" y="3429000"/>
            <a:ext cx="16076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/>
              <a:t>Actual weather</a:t>
            </a:r>
          </a:p>
        </p:txBody>
      </p:sp>
    </p:spTree>
    <p:extLst>
      <p:ext uri="{BB962C8B-B14F-4D97-AF65-F5344CB8AC3E}">
        <p14:creationId xmlns:p14="http://schemas.microsoft.com/office/powerpoint/2010/main" val="427056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891" y="724604"/>
            <a:ext cx="1058904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891" y="6142074"/>
            <a:ext cx="10589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93"/>
            <a:ext cx="12188825" cy="6856214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srgbClr val="FFFFFF"/>
              </a:solidFill>
              <a:latin typeface="Calisto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E3788-7163-4DF5-A7B5-744C0E366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12" b="983"/>
          <a:stretch/>
        </p:blipFill>
        <p:spPr>
          <a:xfrm>
            <a:off x="19" y="903"/>
            <a:ext cx="12188805" cy="68562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893" y="47785"/>
            <a:ext cx="6863362" cy="6769579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2BCA5-269E-4406-800E-7176D144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42" y="2245218"/>
            <a:ext cx="4692251" cy="3953010"/>
          </a:xfrm>
        </p:spPr>
        <p:txBody>
          <a:bodyPr vert="horz" lIns="91416" tIns="45708" rIns="91416" bIns="45708" rtlCol="0" anchor="b">
            <a:normAutofit/>
          </a:bodyPr>
          <a:lstStyle/>
          <a:p>
            <a:r>
              <a:rPr lang="en-US" sz="5398">
                <a:solidFill>
                  <a:srgbClr val="FFFFFF"/>
                </a:solidFill>
              </a:rPr>
              <a:t>Legal Conditions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891" y="1448316"/>
            <a:ext cx="1637873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3467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ChronicleVTI">
  <a:themeElements>
    <a:clrScheme name="AnalogousFromDarkSeedLeftStep">
      <a:dk1>
        <a:srgbClr val="000000"/>
      </a:dk1>
      <a:lt1>
        <a:srgbClr val="FFFFFF"/>
      </a:lt1>
      <a:dk2>
        <a:srgbClr val="1C2B32"/>
      </a:dk2>
      <a:lt2>
        <a:srgbClr val="E2E8E2"/>
      </a:lt2>
      <a:accent1>
        <a:srgbClr val="D838D6"/>
      </a:accent1>
      <a:accent2>
        <a:srgbClr val="8526C6"/>
      </a:accent2>
      <a:accent3>
        <a:srgbClr val="5538D8"/>
      </a:accent3>
      <a:accent4>
        <a:srgbClr val="264CC6"/>
      </a:accent4>
      <a:accent5>
        <a:srgbClr val="38A1D8"/>
      </a:accent5>
      <a:accent6>
        <a:srgbClr val="23B6AC"/>
      </a:accent6>
      <a:hlink>
        <a:srgbClr val="3F7DBF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198</Words>
  <Application>Microsoft Office PowerPoint</Application>
  <PresentationFormat>Custom</PresentationFormat>
  <Paragraphs>52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Calisto MT</vt:lpstr>
      <vt:lpstr>Consolas</vt:lpstr>
      <vt:lpstr>Corbel</vt:lpstr>
      <vt:lpstr>Univers Condensed</vt:lpstr>
      <vt:lpstr>Wingdings</vt:lpstr>
      <vt:lpstr>Chalkboard 16x9</vt:lpstr>
      <vt:lpstr>ChronicleVTI</vt:lpstr>
      <vt:lpstr>JAMZ Delivery Team A2L (Air 2 Land Delivery) Group A15 Members: Jack Haycock, Nathan Meraw, Jacob Fortin, Ally Alvarado and Enoch Cheng</vt:lpstr>
      <vt:lpstr>PowerPoint Presentation</vt:lpstr>
      <vt:lpstr>PROBLEM TO BE SOLVED </vt:lpstr>
      <vt:lpstr>PROBLEM AT HAND</vt:lpstr>
      <vt:lpstr>CRITERIA SATISFIED</vt:lpstr>
      <vt:lpstr>ORIGINAL FEATURES</vt:lpstr>
      <vt:lpstr>PowerPoint Presentation</vt:lpstr>
      <vt:lpstr>PowerPoint Presentation</vt:lpstr>
      <vt:lpstr>Legal Conditions</vt:lpstr>
      <vt:lpstr>Terms &amp; Conditions</vt:lpstr>
      <vt:lpstr>About us Page</vt:lpstr>
      <vt:lpstr>PowerPoint Presentation</vt:lpstr>
      <vt:lpstr>Order Confirmation</vt:lpstr>
      <vt:lpstr>PowerPoint Presentation</vt:lpstr>
      <vt:lpstr>ETA (derived from this code)</vt:lpstr>
      <vt:lpstr>HOW IT WORKS: STEP 1</vt:lpstr>
      <vt:lpstr>HOW IT WORKS: STEP 2</vt:lpstr>
      <vt:lpstr>HOW IT WORKS: STEP 3</vt:lpstr>
      <vt:lpstr>WEBPAGE DEMO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JAMZ Delivery Team A2L (Air 2 Land Delivery) Group A15 Members: Jack Haycock, Nathan Meraw, Jacob Fortin, Ally Alvarado and Enoch Cheng</dc:title>
  <dc:creator>Nathan Meraw</dc:creator>
  <cp:lastModifiedBy>Nathan Meraw</cp:lastModifiedBy>
  <cp:revision>3</cp:revision>
  <dcterms:created xsi:type="dcterms:W3CDTF">2020-11-29T19:21:35Z</dcterms:created>
  <dcterms:modified xsi:type="dcterms:W3CDTF">2020-12-03T18:54:04Z</dcterms:modified>
</cp:coreProperties>
</file>