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9"/>
  </p:notesMasterIdLst>
  <p:sldIdLst>
    <p:sldId id="256" r:id="rId2"/>
    <p:sldId id="263" r:id="rId3"/>
    <p:sldId id="257" r:id="rId4"/>
    <p:sldId id="290" r:id="rId5"/>
    <p:sldId id="258" r:id="rId6"/>
    <p:sldId id="279" r:id="rId7"/>
    <p:sldId id="286" r:id="rId8"/>
    <p:sldId id="287" r:id="rId9"/>
    <p:sldId id="288" r:id="rId10"/>
    <p:sldId id="281" r:id="rId11"/>
    <p:sldId id="289" r:id="rId12"/>
    <p:sldId id="283" r:id="rId13"/>
    <p:sldId id="284" r:id="rId14"/>
    <p:sldId id="264" r:id="rId15"/>
    <p:sldId id="285" r:id="rId16"/>
    <p:sldId id="292" r:id="rId17"/>
    <p:sldId id="293" r:id="rId18"/>
  </p:sldIdLst>
  <p:sldSz cx="18288000" cy="10287000"/>
  <p:notesSz cx="6858000" cy="9144000"/>
  <p:embeddedFontLst>
    <p:embeddedFont>
      <p:font typeface="Lato" panose="020B0604020202020204" charset="0"/>
      <p:regular r:id="rId20"/>
      <p:bold r:id="rId21"/>
      <p:italic r:id="rId22"/>
      <p:boldItalic r:id="rId23"/>
    </p:embeddedFont>
    <p:embeddedFont>
      <p:font typeface="Zilla Slab Ligh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BFB1D0"/>
    <a:srgbClr val="F5EDFF"/>
    <a:srgbClr val="E5D0FF"/>
    <a:srgbClr val="EDE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49242-4678-45AA-ECD7-5DA4B7539A1E}" v="24" dt="2024-04-03T14:55:12.870"/>
    <p1510:client id="{9FA6FB60-2706-7DB5-1D6C-F397946DB3C6}" v="123" dt="2024-04-02T18:21:35.126"/>
  </p1510:revLst>
</p1510:revInfo>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 Aden" userId="S::aaden017@uottawa.ca::edebf31a-7a24-487e-9e24-4fbc7ea96fb7" providerId="AD" clId="Web-{2849ED56-E9A1-DC96-E654-7FC2DD8A9426}"/>
    <pc:docChg chg="modSld">
      <pc:chgData name="Ayan Aden" userId="S::aaden017@uottawa.ca::edebf31a-7a24-487e-9e24-4fbc7ea96fb7" providerId="AD" clId="Web-{2849ED56-E9A1-DC96-E654-7FC2DD8A9426}" dt="2024-02-13T17:55:38.540" v="242" actId="20577"/>
      <pc:docMkLst>
        <pc:docMk/>
      </pc:docMkLst>
      <pc:sldChg chg="addSp modSp">
        <pc:chgData name="Ayan Aden" userId="S::aaden017@uottawa.ca::edebf31a-7a24-487e-9e24-4fbc7ea96fb7" providerId="AD" clId="Web-{2849ED56-E9A1-DC96-E654-7FC2DD8A9426}" dt="2024-02-13T17:00:54.793" v="2" actId="1076"/>
        <pc:sldMkLst>
          <pc:docMk/>
          <pc:sldMk cId="0" sldId="256"/>
        </pc:sldMkLst>
        <pc:picChg chg="add mod">
          <ac:chgData name="Ayan Aden" userId="S::aaden017@uottawa.ca::edebf31a-7a24-487e-9e24-4fbc7ea96fb7" providerId="AD" clId="Web-{2849ED56-E9A1-DC96-E654-7FC2DD8A9426}" dt="2024-02-13T17:00:54.793" v="2" actId="1076"/>
          <ac:picMkLst>
            <pc:docMk/>
            <pc:sldMk cId="0" sldId="256"/>
            <ac:picMk id="2" creationId="{4E83D934-5E71-927A-E60E-E2E035E12922}"/>
          </ac:picMkLst>
        </pc:picChg>
      </pc:sldChg>
      <pc:sldChg chg="modSp">
        <pc:chgData name="Ayan Aden" userId="S::aaden017@uottawa.ca::edebf31a-7a24-487e-9e24-4fbc7ea96fb7" providerId="AD" clId="Web-{2849ED56-E9A1-DC96-E654-7FC2DD8A9426}" dt="2024-02-13T17:53:40.526" v="241" actId="14100"/>
        <pc:sldMkLst>
          <pc:docMk/>
          <pc:sldMk cId="0" sldId="258"/>
        </pc:sldMkLst>
        <pc:spChg chg="mod">
          <ac:chgData name="Ayan Aden" userId="S::aaden017@uottawa.ca::edebf31a-7a24-487e-9e24-4fbc7ea96fb7" providerId="AD" clId="Web-{2849ED56-E9A1-DC96-E654-7FC2DD8A9426}" dt="2024-02-13T17:53:40.526" v="241" actId="14100"/>
          <ac:spMkLst>
            <pc:docMk/>
            <pc:sldMk cId="0" sldId="258"/>
            <ac:spMk id="11" creationId="{00000000-0000-0000-0000-000000000000}"/>
          </ac:spMkLst>
        </pc:spChg>
        <pc:spChg chg="mod">
          <ac:chgData name="Ayan Aden" userId="S::aaden017@uottawa.ca::edebf31a-7a24-487e-9e24-4fbc7ea96fb7" providerId="AD" clId="Web-{2849ED56-E9A1-DC96-E654-7FC2DD8A9426}" dt="2024-02-13T17:20:24.437" v="213" actId="20577"/>
          <ac:spMkLst>
            <pc:docMk/>
            <pc:sldMk cId="0" sldId="258"/>
            <ac:spMk id="16" creationId="{00000000-0000-0000-0000-000000000000}"/>
          </ac:spMkLst>
        </pc:spChg>
        <pc:spChg chg="mod">
          <ac:chgData name="Ayan Aden" userId="S::aaden017@uottawa.ca::edebf31a-7a24-487e-9e24-4fbc7ea96fb7" providerId="AD" clId="Web-{2849ED56-E9A1-DC96-E654-7FC2DD8A9426}" dt="2024-02-13T17:20:16.718" v="205" actId="20577"/>
          <ac:spMkLst>
            <pc:docMk/>
            <pc:sldMk cId="0" sldId="258"/>
            <ac:spMk id="26" creationId="{EB70D0E6-2538-54B9-1196-BAB88A8D6BC4}"/>
          </ac:spMkLst>
        </pc:spChg>
      </pc:sldChg>
      <pc:sldChg chg="modSp">
        <pc:chgData name="Ayan Aden" userId="S::aaden017@uottawa.ca::edebf31a-7a24-487e-9e24-4fbc7ea96fb7" providerId="AD" clId="Web-{2849ED56-E9A1-DC96-E654-7FC2DD8A9426}" dt="2024-02-13T17:52:34.073" v="239" actId="1076"/>
        <pc:sldMkLst>
          <pc:docMk/>
          <pc:sldMk cId="0" sldId="264"/>
        </pc:sldMkLst>
        <pc:spChg chg="mod">
          <ac:chgData name="Ayan Aden" userId="S::aaden017@uottawa.ca::edebf31a-7a24-487e-9e24-4fbc7ea96fb7" providerId="AD" clId="Web-{2849ED56-E9A1-DC96-E654-7FC2DD8A9426}" dt="2024-02-13T17:51:18.512" v="228"/>
          <ac:spMkLst>
            <pc:docMk/>
            <pc:sldMk cId="0" sldId="264"/>
            <ac:spMk id="3" creationId="{00000000-0000-0000-0000-000000000000}"/>
          </ac:spMkLst>
        </pc:spChg>
        <pc:spChg chg="mod">
          <ac:chgData name="Ayan Aden" userId="S::aaden017@uottawa.ca::edebf31a-7a24-487e-9e24-4fbc7ea96fb7" providerId="AD" clId="Web-{2849ED56-E9A1-DC96-E654-7FC2DD8A9426}" dt="2024-02-13T17:50:22.825" v="224" actId="20577"/>
          <ac:spMkLst>
            <pc:docMk/>
            <pc:sldMk cId="0" sldId="264"/>
            <ac:spMk id="9" creationId="{00000000-0000-0000-0000-000000000000}"/>
          </ac:spMkLst>
        </pc:spChg>
        <pc:spChg chg="mod">
          <ac:chgData name="Ayan Aden" userId="S::aaden017@uottawa.ca::edebf31a-7a24-487e-9e24-4fbc7ea96fb7" providerId="AD" clId="Web-{2849ED56-E9A1-DC96-E654-7FC2DD8A9426}" dt="2024-02-13T17:52:34.011" v="235" actId="1076"/>
          <ac:spMkLst>
            <pc:docMk/>
            <pc:sldMk cId="0" sldId="264"/>
            <ac:spMk id="10" creationId="{00000000-0000-0000-0000-000000000000}"/>
          </ac:spMkLst>
        </pc:spChg>
        <pc:spChg chg="mod">
          <ac:chgData name="Ayan Aden" userId="S::aaden017@uottawa.ca::edebf31a-7a24-487e-9e24-4fbc7ea96fb7" providerId="AD" clId="Web-{2849ED56-E9A1-DC96-E654-7FC2DD8A9426}" dt="2024-02-13T17:51:44.636" v="230"/>
          <ac:spMkLst>
            <pc:docMk/>
            <pc:sldMk cId="0" sldId="264"/>
            <ac:spMk id="11" creationId="{00000000-0000-0000-0000-000000000000}"/>
          </ac:spMkLst>
        </pc:spChg>
        <pc:spChg chg="mod">
          <ac:chgData name="Ayan Aden" userId="S::aaden017@uottawa.ca::edebf31a-7a24-487e-9e24-4fbc7ea96fb7" providerId="AD" clId="Web-{2849ED56-E9A1-DC96-E654-7FC2DD8A9426}" dt="2024-02-13T17:52:20.042" v="234"/>
          <ac:spMkLst>
            <pc:docMk/>
            <pc:sldMk cId="0" sldId="264"/>
            <ac:spMk id="17" creationId="{00000000-0000-0000-0000-000000000000}"/>
          </ac:spMkLst>
        </pc:spChg>
        <pc:spChg chg="mod">
          <ac:chgData name="Ayan Aden" userId="S::aaden017@uottawa.ca::edebf31a-7a24-487e-9e24-4fbc7ea96fb7" providerId="AD" clId="Web-{2849ED56-E9A1-DC96-E654-7FC2DD8A9426}" dt="2024-02-13T17:52:34.026" v="236" actId="1076"/>
          <ac:spMkLst>
            <pc:docMk/>
            <pc:sldMk cId="0" sldId="264"/>
            <ac:spMk id="66" creationId="{A4EF2A9E-47AB-4EA4-1406-D53F52806F21}"/>
          </ac:spMkLst>
        </pc:spChg>
        <pc:spChg chg="mod">
          <ac:chgData name="Ayan Aden" userId="S::aaden017@uottawa.ca::edebf31a-7a24-487e-9e24-4fbc7ea96fb7" providerId="AD" clId="Web-{2849ED56-E9A1-DC96-E654-7FC2DD8A9426}" dt="2024-02-13T17:52:34.042" v="237" actId="1076"/>
          <ac:spMkLst>
            <pc:docMk/>
            <pc:sldMk cId="0" sldId="264"/>
            <ac:spMk id="68" creationId="{D6C9EA5D-E2A5-2C88-EBE0-17C2B456981D}"/>
          </ac:spMkLst>
        </pc:spChg>
        <pc:spChg chg="mod">
          <ac:chgData name="Ayan Aden" userId="S::aaden017@uottawa.ca::edebf31a-7a24-487e-9e24-4fbc7ea96fb7" providerId="AD" clId="Web-{2849ED56-E9A1-DC96-E654-7FC2DD8A9426}" dt="2024-02-13T17:52:34.058" v="238" actId="1076"/>
          <ac:spMkLst>
            <pc:docMk/>
            <pc:sldMk cId="0" sldId="264"/>
            <ac:spMk id="69" creationId="{B9567E2C-F9D2-8AF4-0C4A-B91E213D0148}"/>
          </ac:spMkLst>
        </pc:spChg>
        <pc:spChg chg="mod">
          <ac:chgData name="Ayan Aden" userId="S::aaden017@uottawa.ca::edebf31a-7a24-487e-9e24-4fbc7ea96fb7" providerId="AD" clId="Web-{2849ED56-E9A1-DC96-E654-7FC2DD8A9426}" dt="2024-02-13T17:52:34.073" v="239" actId="1076"/>
          <ac:spMkLst>
            <pc:docMk/>
            <pc:sldMk cId="0" sldId="264"/>
            <ac:spMk id="70" creationId="{A8EF3AB6-FEFE-0A15-39A0-7B5E0F65A0AF}"/>
          </ac:spMkLst>
        </pc:spChg>
      </pc:sldChg>
      <pc:sldChg chg="delSp modSp">
        <pc:chgData name="Ayan Aden" userId="S::aaden017@uottawa.ca::edebf31a-7a24-487e-9e24-4fbc7ea96fb7" providerId="AD" clId="Web-{2849ED56-E9A1-DC96-E654-7FC2DD8A9426}" dt="2024-02-13T17:55:38.540" v="242" actId="20577"/>
        <pc:sldMkLst>
          <pc:docMk/>
          <pc:sldMk cId="2098895193" sldId="290"/>
        </pc:sldMkLst>
        <pc:spChg chg="mod">
          <ac:chgData name="Ayan Aden" userId="S::aaden017@uottawa.ca::edebf31a-7a24-487e-9e24-4fbc7ea96fb7" providerId="AD" clId="Web-{2849ED56-E9A1-DC96-E654-7FC2DD8A9426}" dt="2024-02-13T17:16:27.893" v="137" actId="20577"/>
          <ac:spMkLst>
            <pc:docMk/>
            <pc:sldMk cId="2098895193" sldId="290"/>
            <ac:spMk id="2" creationId="{00000000-0000-0000-0000-000000000000}"/>
          </ac:spMkLst>
        </pc:spChg>
        <pc:spChg chg="mod">
          <ac:chgData name="Ayan Aden" userId="S::aaden017@uottawa.ca::edebf31a-7a24-487e-9e24-4fbc7ea96fb7" providerId="AD" clId="Web-{2849ED56-E9A1-DC96-E654-7FC2DD8A9426}" dt="2024-02-13T17:18:08.595" v="173" actId="20577"/>
          <ac:spMkLst>
            <pc:docMk/>
            <pc:sldMk cId="2098895193" sldId="290"/>
            <ac:spMk id="3" creationId="{00000000-0000-0000-0000-000000000000}"/>
          </ac:spMkLst>
        </pc:spChg>
        <pc:spChg chg="del">
          <ac:chgData name="Ayan Aden" userId="S::aaden017@uottawa.ca::edebf31a-7a24-487e-9e24-4fbc7ea96fb7" providerId="AD" clId="Web-{2849ED56-E9A1-DC96-E654-7FC2DD8A9426}" dt="2024-02-13T17:07:18.602" v="15"/>
          <ac:spMkLst>
            <pc:docMk/>
            <pc:sldMk cId="2098895193" sldId="290"/>
            <ac:spMk id="8" creationId="{00000000-0000-0000-0000-000000000000}"/>
          </ac:spMkLst>
        </pc:spChg>
        <pc:spChg chg="mod">
          <ac:chgData name="Ayan Aden" userId="S::aaden017@uottawa.ca::edebf31a-7a24-487e-9e24-4fbc7ea96fb7" providerId="AD" clId="Web-{2849ED56-E9A1-DC96-E654-7FC2DD8A9426}" dt="2024-02-13T17:18:46.751" v="183" actId="1076"/>
          <ac:spMkLst>
            <pc:docMk/>
            <pc:sldMk cId="2098895193" sldId="290"/>
            <ac:spMk id="9" creationId="{00000000-0000-0000-0000-000000000000}"/>
          </ac:spMkLst>
        </pc:spChg>
        <pc:spChg chg="mod">
          <ac:chgData name="Ayan Aden" userId="S::aaden017@uottawa.ca::edebf31a-7a24-487e-9e24-4fbc7ea96fb7" providerId="AD" clId="Web-{2849ED56-E9A1-DC96-E654-7FC2DD8A9426}" dt="2024-02-13T17:18:43.719" v="182" actId="1076"/>
          <ac:spMkLst>
            <pc:docMk/>
            <pc:sldMk cId="2098895193" sldId="290"/>
            <ac:spMk id="11" creationId="{00000000-0000-0000-0000-000000000000}"/>
          </ac:spMkLst>
        </pc:spChg>
        <pc:spChg chg="mod">
          <ac:chgData name="Ayan Aden" userId="S::aaden017@uottawa.ca::edebf31a-7a24-487e-9e24-4fbc7ea96fb7" providerId="AD" clId="Web-{2849ED56-E9A1-DC96-E654-7FC2DD8A9426}" dt="2024-02-13T17:55:38.540" v="242" actId="20577"/>
          <ac:spMkLst>
            <pc:docMk/>
            <pc:sldMk cId="2098895193" sldId="290"/>
            <ac:spMk id="17" creationId="{00000000-0000-0000-0000-000000000000}"/>
          </ac:spMkLst>
        </pc:spChg>
      </pc:sldChg>
    </pc:docChg>
  </pc:docChgLst>
  <pc:docChgLst>
    <pc:chgData name="Annabelle Many" userId="S::amany062@uottawa.ca::eb5e36fd-19bc-4b73-8105-a0da63d1cade" providerId="AD" clId="Web-{0DA49242-4678-45AA-ECD7-5DA4B7539A1E}"/>
    <pc:docChg chg="modSld">
      <pc:chgData name="Annabelle Many" userId="S::amany062@uottawa.ca::eb5e36fd-19bc-4b73-8105-a0da63d1cade" providerId="AD" clId="Web-{0DA49242-4678-45AA-ECD7-5DA4B7539A1E}" dt="2024-04-03T14:55:12.854" v="10" actId="20577"/>
      <pc:docMkLst>
        <pc:docMk/>
      </pc:docMkLst>
      <pc:sldChg chg="modSp">
        <pc:chgData name="Annabelle Many" userId="S::amany062@uottawa.ca::eb5e36fd-19bc-4b73-8105-a0da63d1cade" providerId="AD" clId="Web-{0DA49242-4678-45AA-ECD7-5DA4B7539A1E}" dt="2024-04-03T14:55:12.854" v="10" actId="20577"/>
        <pc:sldMkLst>
          <pc:docMk/>
          <pc:sldMk cId="0" sldId="257"/>
        </pc:sldMkLst>
        <pc:spChg chg="mod">
          <ac:chgData name="Annabelle Many" userId="S::amany062@uottawa.ca::eb5e36fd-19bc-4b73-8105-a0da63d1cade" providerId="AD" clId="Web-{0DA49242-4678-45AA-ECD7-5DA4B7539A1E}" dt="2024-04-03T14:55:12.854" v="10" actId="20577"/>
          <ac:spMkLst>
            <pc:docMk/>
            <pc:sldMk cId="0" sldId="257"/>
            <ac:spMk id="11" creationId="{00000000-0000-0000-0000-000000000000}"/>
          </ac:spMkLst>
        </pc:spChg>
      </pc:sldChg>
    </pc:docChg>
  </pc:docChgLst>
  <pc:docChgLst>
    <pc:chgData name="Markos Brown" userId="S::mbrow219@uottawa.ca::92adce11-ac3c-4744-9eb1-88efb8fc8855" providerId="AD" clId="Web-{E7293028-A031-D704-E85D-E2DB97F4EFE5}"/>
    <pc:docChg chg="modSld">
      <pc:chgData name="Markos Brown" userId="S::mbrow219@uottawa.ca::92adce11-ac3c-4744-9eb1-88efb8fc8855" providerId="AD" clId="Web-{E7293028-A031-D704-E85D-E2DB97F4EFE5}" dt="2024-02-12T21:09:26.251" v="7" actId="20577"/>
      <pc:docMkLst>
        <pc:docMk/>
      </pc:docMkLst>
      <pc:sldChg chg="modSp">
        <pc:chgData name="Markos Brown" userId="S::mbrow219@uottawa.ca::92adce11-ac3c-4744-9eb1-88efb8fc8855" providerId="AD" clId="Web-{E7293028-A031-D704-E85D-E2DB97F4EFE5}" dt="2024-02-12T21:09:26.251" v="7" actId="20577"/>
        <pc:sldMkLst>
          <pc:docMk/>
          <pc:sldMk cId="0" sldId="264"/>
        </pc:sldMkLst>
        <pc:spChg chg="mod">
          <ac:chgData name="Markos Brown" userId="S::mbrow219@uottawa.ca::92adce11-ac3c-4744-9eb1-88efb8fc8855" providerId="AD" clId="Web-{E7293028-A031-D704-E85D-E2DB97F4EFE5}" dt="2024-02-12T21:09:26.142" v="6" actId="20577"/>
          <ac:spMkLst>
            <pc:docMk/>
            <pc:sldMk cId="0" sldId="264"/>
            <ac:spMk id="3" creationId="{00000000-0000-0000-0000-000000000000}"/>
          </ac:spMkLst>
        </pc:spChg>
        <pc:spChg chg="mod">
          <ac:chgData name="Markos Brown" userId="S::mbrow219@uottawa.ca::92adce11-ac3c-4744-9eb1-88efb8fc8855" providerId="AD" clId="Web-{E7293028-A031-D704-E85D-E2DB97F4EFE5}" dt="2024-02-12T21:09:26.251" v="7" actId="20577"/>
          <ac:spMkLst>
            <pc:docMk/>
            <pc:sldMk cId="0" sldId="264"/>
            <ac:spMk id="9" creationId="{00000000-0000-0000-0000-000000000000}"/>
          </ac:spMkLst>
        </pc:spChg>
      </pc:sldChg>
      <pc:sldChg chg="modSp">
        <pc:chgData name="Markos Brown" userId="S::mbrow219@uottawa.ca::92adce11-ac3c-4744-9eb1-88efb8fc8855" providerId="AD" clId="Web-{E7293028-A031-D704-E85D-E2DB97F4EFE5}" dt="2024-02-12T21:09:25.642" v="2" actId="20577"/>
        <pc:sldMkLst>
          <pc:docMk/>
          <pc:sldMk cId="2098895193" sldId="290"/>
        </pc:sldMkLst>
        <pc:spChg chg="mod">
          <ac:chgData name="Markos Brown" userId="S::mbrow219@uottawa.ca::92adce11-ac3c-4744-9eb1-88efb8fc8855" providerId="AD" clId="Web-{E7293028-A031-D704-E85D-E2DB97F4EFE5}" dt="2024-02-12T21:09:02.657" v="0" actId="20577"/>
          <ac:spMkLst>
            <pc:docMk/>
            <pc:sldMk cId="2098895193" sldId="290"/>
            <ac:spMk id="3" creationId="{00000000-0000-0000-0000-000000000000}"/>
          </ac:spMkLst>
        </pc:spChg>
        <pc:spChg chg="mod">
          <ac:chgData name="Markos Brown" userId="S::mbrow219@uottawa.ca::92adce11-ac3c-4744-9eb1-88efb8fc8855" providerId="AD" clId="Web-{E7293028-A031-D704-E85D-E2DB97F4EFE5}" dt="2024-02-12T21:09:25.642" v="2" actId="20577"/>
          <ac:spMkLst>
            <pc:docMk/>
            <pc:sldMk cId="2098895193" sldId="290"/>
            <ac:spMk id="9" creationId="{00000000-0000-0000-0000-000000000000}"/>
          </ac:spMkLst>
        </pc:spChg>
      </pc:sldChg>
    </pc:docChg>
  </pc:docChgLst>
  <pc:docChgLst>
    <pc:chgData name="Katrine Labonté" userId="5ce7ec48-5f1a-4a5f-a50a-5bd89c2fe1d9" providerId="ADAL" clId="{A3111F0A-CAB1-4B09-8036-424052D3D19E}"/>
    <pc:docChg chg="undo custSel addSld delSld modSld sldOrd">
      <pc:chgData name="Katrine Labonté" userId="5ce7ec48-5f1a-4a5f-a50a-5bd89c2fe1d9" providerId="ADAL" clId="{A3111F0A-CAB1-4B09-8036-424052D3D19E}" dt="2024-02-13T17:56:56.105" v="2117" actId="20577"/>
      <pc:docMkLst>
        <pc:docMk/>
      </pc:docMkLst>
      <pc:sldChg chg="delSp modSp mod modNotesTx">
        <pc:chgData name="Katrine Labonté" userId="5ce7ec48-5f1a-4a5f-a50a-5bd89c2fe1d9" providerId="ADAL" clId="{A3111F0A-CAB1-4B09-8036-424052D3D19E}" dt="2024-02-13T00:19:13.407" v="1385" actId="20577"/>
        <pc:sldMkLst>
          <pc:docMk/>
          <pc:sldMk cId="0" sldId="256"/>
        </pc:sldMkLst>
        <pc:spChg chg="mod">
          <ac:chgData name="Katrine Labonté" userId="5ce7ec48-5f1a-4a5f-a50a-5bd89c2fe1d9" providerId="ADAL" clId="{A3111F0A-CAB1-4B09-8036-424052D3D19E}" dt="2024-02-11T02:11:36.525" v="67" actId="20577"/>
          <ac:spMkLst>
            <pc:docMk/>
            <pc:sldMk cId="0" sldId="256"/>
            <ac:spMk id="6" creationId="{00000000-0000-0000-0000-000000000000}"/>
          </ac:spMkLst>
        </pc:spChg>
        <pc:spChg chg="mod">
          <ac:chgData name="Katrine Labonté" userId="5ce7ec48-5f1a-4a5f-a50a-5bd89c2fe1d9" providerId="ADAL" clId="{A3111F0A-CAB1-4B09-8036-424052D3D19E}" dt="2024-02-11T02:11:23.779" v="28" actId="20577"/>
          <ac:spMkLst>
            <pc:docMk/>
            <pc:sldMk cId="0" sldId="256"/>
            <ac:spMk id="7" creationId="{00000000-0000-0000-0000-000000000000}"/>
          </ac:spMkLst>
        </pc:spChg>
        <pc:spChg chg="del">
          <ac:chgData name="Katrine Labonté" userId="5ce7ec48-5f1a-4a5f-a50a-5bd89c2fe1d9" providerId="ADAL" clId="{A3111F0A-CAB1-4B09-8036-424052D3D19E}" dt="2024-02-11T02:11:40.790" v="68" actId="478"/>
          <ac:spMkLst>
            <pc:docMk/>
            <pc:sldMk cId="0" sldId="256"/>
            <ac:spMk id="8" creationId="{00000000-0000-0000-0000-000000000000}"/>
          </ac:spMkLst>
        </pc:spChg>
      </pc:sldChg>
      <pc:sldChg chg="addSp delSp modSp mod">
        <pc:chgData name="Katrine Labonté" userId="5ce7ec48-5f1a-4a5f-a50a-5bd89c2fe1d9" providerId="ADAL" clId="{A3111F0A-CAB1-4B09-8036-424052D3D19E}" dt="2024-02-13T17:56:56.105" v="2117" actId="20577"/>
        <pc:sldMkLst>
          <pc:docMk/>
          <pc:sldMk cId="0" sldId="257"/>
        </pc:sldMkLst>
        <pc:spChg chg="mod">
          <ac:chgData name="Katrine Labonté" userId="5ce7ec48-5f1a-4a5f-a50a-5bd89c2fe1d9" providerId="ADAL" clId="{A3111F0A-CAB1-4B09-8036-424052D3D19E}" dt="2024-02-13T17:51:58.569" v="2075" actId="14100"/>
          <ac:spMkLst>
            <pc:docMk/>
            <pc:sldMk cId="0" sldId="257"/>
            <ac:spMk id="3" creationId="{00000000-0000-0000-0000-000000000000}"/>
          </ac:spMkLst>
        </pc:spChg>
        <pc:spChg chg="mod">
          <ac:chgData name="Katrine Labonté" userId="5ce7ec48-5f1a-4a5f-a50a-5bd89c2fe1d9" providerId="ADAL" clId="{A3111F0A-CAB1-4B09-8036-424052D3D19E}" dt="2024-02-13T03:47:34.561" v="1525" actId="1076"/>
          <ac:spMkLst>
            <pc:docMk/>
            <pc:sldMk cId="0" sldId="257"/>
            <ac:spMk id="9" creationId="{00000000-0000-0000-0000-000000000000}"/>
          </ac:spMkLst>
        </pc:spChg>
        <pc:spChg chg="del">
          <ac:chgData name="Katrine Labonté" userId="5ce7ec48-5f1a-4a5f-a50a-5bd89c2fe1d9" providerId="ADAL" clId="{A3111F0A-CAB1-4B09-8036-424052D3D19E}" dt="2024-02-11T02:12:24.548" v="120" actId="478"/>
          <ac:spMkLst>
            <pc:docMk/>
            <pc:sldMk cId="0" sldId="257"/>
            <ac:spMk id="10" creationId="{00000000-0000-0000-0000-000000000000}"/>
          </ac:spMkLst>
        </pc:spChg>
        <pc:spChg chg="mod">
          <ac:chgData name="Katrine Labonté" userId="5ce7ec48-5f1a-4a5f-a50a-5bd89c2fe1d9" providerId="ADAL" clId="{A3111F0A-CAB1-4B09-8036-424052D3D19E}" dt="2024-02-13T17:56:56.105" v="2117" actId="20577"/>
          <ac:spMkLst>
            <pc:docMk/>
            <pc:sldMk cId="0" sldId="257"/>
            <ac:spMk id="11" creationId="{00000000-0000-0000-0000-000000000000}"/>
          </ac:spMkLst>
        </pc:spChg>
        <pc:spChg chg="mod">
          <ac:chgData name="Katrine Labonté" userId="5ce7ec48-5f1a-4a5f-a50a-5bd89c2fe1d9" providerId="ADAL" clId="{A3111F0A-CAB1-4B09-8036-424052D3D19E}" dt="2024-02-11T02:13:06.744" v="204" actId="20577"/>
          <ac:spMkLst>
            <pc:docMk/>
            <pc:sldMk cId="0" sldId="257"/>
            <ac:spMk id="12" creationId="{00000000-0000-0000-0000-000000000000}"/>
          </ac:spMkLst>
        </pc:spChg>
        <pc:spChg chg="mod ord">
          <ac:chgData name="Katrine Labonté" userId="5ce7ec48-5f1a-4a5f-a50a-5bd89c2fe1d9" providerId="ADAL" clId="{A3111F0A-CAB1-4B09-8036-424052D3D19E}" dt="2024-02-11T02:34:00.380" v="966" actId="1076"/>
          <ac:spMkLst>
            <pc:docMk/>
            <pc:sldMk cId="0" sldId="257"/>
            <ac:spMk id="13" creationId="{00000000-0000-0000-0000-000000000000}"/>
          </ac:spMkLst>
        </pc:spChg>
        <pc:grpChg chg="mod">
          <ac:chgData name="Katrine Labonté" userId="5ce7ec48-5f1a-4a5f-a50a-5bd89c2fe1d9" providerId="ADAL" clId="{A3111F0A-CAB1-4B09-8036-424052D3D19E}" dt="2024-02-11T02:13:20.150" v="205" actId="14100"/>
          <ac:grpSpMkLst>
            <pc:docMk/>
            <pc:sldMk cId="0" sldId="257"/>
            <ac:grpSpMk id="2" creationId="{00000000-0000-0000-0000-000000000000}"/>
          </ac:grpSpMkLst>
        </pc:grpChg>
        <pc:picChg chg="del">
          <ac:chgData name="Katrine Labonté" userId="5ce7ec48-5f1a-4a5f-a50a-5bd89c2fe1d9" providerId="ADAL" clId="{A3111F0A-CAB1-4B09-8036-424052D3D19E}" dt="2024-02-11T02:31:33.390" v="949" actId="478"/>
          <ac:picMkLst>
            <pc:docMk/>
            <pc:sldMk cId="0" sldId="257"/>
            <ac:picMk id="8" creationId="{00000000-0000-0000-0000-000000000000}"/>
          </ac:picMkLst>
        </pc:picChg>
        <pc:picChg chg="add del mod">
          <ac:chgData name="Katrine Labonté" userId="5ce7ec48-5f1a-4a5f-a50a-5bd89c2fe1d9" providerId="ADAL" clId="{A3111F0A-CAB1-4B09-8036-424052D3D19E}" dt="2024-02-11T02:32:36.398" v="956" actId="478"/>
          <ac:picMkLst>
            <pc:docMk/>
            <pc:sldMk cId="0" sldId="257"/>
            <ac:picMk id="1026" creationId="{7CE46A76-39B9-341F-BB85-A83922C3C3E7}"/>
          </ac:picMkLst>
        </pc:picChg>
        <pc:picChg chg="add mod">
          <ac:chgData name="Katrine Labonté" userId="5ce7ec48-5f1a-4a5f-a50a-5bd89c2fe1d9" providerId="ADAL" clId="{A3111F0A-CAB1-4B09-8036-424052D3D19E}" dt="2024-02-13T03:47:23.379" v="1523" actId="1076"/>
          <ac:picMkLst>
            <pc:docMk/>
            <pc:sldMk cId="0" sldId="257"/>
            <ac:picMk id="1028" creationId="{70F83624-8DCA-A86E-98CB-672B25E356CF}"/>
          </ac:picMkLst>
        </pc:picChg>
      </pc:sldChg>
      <pc:sldChg chg="addSp delSp modSp mod modNotesTx">
        <pc:chgData name="Katrine Labonté" userId="5ce7ec48-5f1a-4a5f-a50a-5bd89c2fe1d9" providerId="ADAL" clId="{A3111F0A-CAB1-4B09-8036-424052D3D19E}" dt="2024-02-13T00:18:40.264" v="1379" actId="20577"/>
        <pc:sldMkLst>
          <pc:docMk/>
          <pc:sldMk cId="0" sldId="258"/>
        </pc:sldMkLst>
        <pc:spChg chg="mod">
          <ac:chgData name="Katrine Labonté" userId="5ce7ec48-5f1a-4a5f-a50a-5bd89c2fe1d9" providerId="ADAL" clId="{A3111F0A-CAB1-4B09-8036-424052D3D19E}" dt="2024-02-11T02:26:14.942" v="810" actId="207"/>
          <ac:spMkLst>
            <pc:docMk/>
            <pc:sldMk cId="0" sldId="258"/>
            <ac:spMk id="3" creationId="{00000000-0000-0000-0000-000000000000}"/>
          </ac:spMkLst>
        </pc:spChg>
        <pc:spChg chg="mod">
          <ac:chgData name="Katrine Labonté" userId="5ce7ec48-5f1a-4a5f-a50a-5bd89c2fe1d9" providerId="ADAL" clId="{A3111F0A-CAB1-4B09-8036-424052D3D19E}" dt="2024-02-11T02:34:58.633" v="978" actId="1076"/>
          <ac:spMkLst>
            <pc:docMk/>
            <pc:sldMk cId="0" sldId="258"/>
            <ac:spMk id="11" creationId="{00000000-0000-0000-0000-000000000000}"/>
          </ac:spMkLst>
        </pc:spChg>
        <pc:spChg chg="del">
          <ac:chgData name="Katrine Labonté" userId="5ce7ec48-5f1a-4a5f-a50a-5bd89c2fe1d9" providerId="ADAL" clId="{A3111F0A-CAB1-4B09-8036-424052D3D19E}" dt="2024-02-11T02:14:54.985" v="338" actId="478"/>
          <ac:spMkLst>
            <pc:docMk/>
            <pc:sldMk cId="0" sldId="258"/>
            <ac:spMk id="12" creationId="{00000000-0000-0000-0000-000000000000}"/>
          </ac:spMkLst>
        </pc:spChg>
        <pc:spChg chg="del">
          <ac:chgData name="Katrine Labonté" userId="5ce7ec48-5f1a-4a5f-a50a-5bd89c2fe1d9" providerId="ADAL" clId="{A3111F0A-CAB1-4B09-8036-424052D3D19E}" dt="2024-02-11T02:14:54.985" v="338" actId="478"/>
          <ac:spMkLst>
            <pc:docMk/>
            <pc:sldMk cId="0" sldId="258"/>
            <ac:spMk id="13" creationId="{00000000-0000-0000-0000-000000000000}"/>
          </ac:spMkLst>
        </pc:spChg>
        <pc:spChg chg="del">
          <ac:chgData name="Katrine Labonté" userId="5ce7ec48-5f1a-4a5f-a50a-5bd89c2fe1d9" providerId="ADAL" clId="{A3111F0A-CAB1-4B09-8036-424052D3D19E}" dt="2024-02-11T02:14:56.901" v="339" actId="478"/>
          <ac:spMkLst>
            <pc:docMk/>
            <pc:sldMk cId="0" sldId="258"/>
            <ac:spMk id="14" creationId="{00000000-0000-0000-0000-000000000000}"/>
          </ac:spMkLst>
        </pc:spChg>
        <pc:spChg chg="del">
          <ac:chgData name="Katrine Labonté" userId="5ce7ec48-5f1a-4a5f-a50a-5bd89c2fe1d9" providerId="ADAL" clId="{A3111F0A-CAB1-4B09-8036-424052D3D19E}" dt="2024-02-11T02:14:53.570" v="337" actId="478"/>
          <ac:spMkLst>
            <pc:docMk/>
            <pc:sldMk cId="0" sldId="258"/>
            <ac:spMk id="15" creationId="{00000000-0000-0000-0000-000000000000}"/>
          </ac:spMkLst>
        </pc:spChg>
        <pc:spChg chg="mod">
          <ac:chgData name="Katrine Labonté" userId="5ce7ec48-5f1a-4a5f-a50a-5bd89c2fe1d9" providerId="ADAL" clId="{A3111F0A-CAB1-4B09-8036-424052D3D19E}" dt="2024-02-11T02:18:59.208" v="393" actId="20577"/>
          <ac:spMkLst>
            <pc:docMk/>
            <pc:sldMk cId="0" sldId="258"/>
            <ac:spMk id="16" creationId="{00000000-0000-0000-0000-000000000000}"/>
          </ac:spMkLst>
        </pc:spChg>
        <pc:spChg chg="del">
          <ac:chgData name="Katrine Labonté" userId="5ce7ec48-5f1a-4a5f-a50a-5bd89c2fe1d9" providerId="ADAL" clId="{A3111F0A-CAB1-4B09-8036-424052D3D19E}" dt="2024-02-11T02:14:53.570" v="337" actId="478"/>
          <ac:spMkLst>
            <pc:docMk/>
            <pc:sldMk cId="0" sldId="258"/>
            <ac:spMk id="17" creationId="{00000000-0000-0000-0000-000000000000}"/>
          </ac:spMkLst>
        </pc:spChg>
        <pc:spChg chg="mod">
          <ac:chgData name="Katrine Labonté" userId="5ce7ec48-5f1a-4a5f-a50a-5bd89c2fe1d9" providerId="ADAL" clId="{A3111F0A-CAB1-4B09-8036-424052D3D19E}" dt="2024-02-11T02:34:56.241" v="977" actId="14100"/>
          <ac:spMkLst>
            <pc:docMk/>
            <pc:sldMk cId="0" sldId="258"/>
            <ac:spMk id="22" creationId="{00000000-0000-0000-0000-000000000000}"/>
          </ac:spMkLst>
        </pc:spChg>
        <pc:spChg chg="mod">
          <ac:chgData name="Katrine Labonté" userId="5ce7ec48-5f1a-4a5f-a50a-5bd89c2fe1d9" providerId="ADAL" clId="{A3111F0A-CAB1-4B09-8036-424052D3D19E}" dt="2024-02-11T02:23:50.705" v="801" actId="1076"/>
          <ac:spMkLst>
            <pc:docMk/>
            <pc:sldMk cId="0" sldId="258"/>
            <ac:spMk id="26" creationId="{EB70D0E6-2538-54B9-1196-BAB88A8D6BC4}"/>
          </ac:spMkLst>
        </pc:spChg>
        <pc:spChg chg="mod">
          <ac:chgData name="Katrine Labonté" userId="5ce7ec48-5f1a-4a5f-a50a-5bd89c2fe1d9" providerId="ADAL" clId="{A3111F0A-CAB1-4B09-8036-424052D3D19E}" dt="2024-02-11T02:26:22.258" v="811" actId="207"/>
          <ac:spMkLst>
            <pc:docMk/>
            <pc:sldMk cId="0" sldId="258"/>
            <ac:spMk id="28" creationId="{FB82C757-AA7B-2D64-D6F3-147F26EE0B56}"/>
          </ac:spMkLst>
        </pc:spChg>
        <pc:spChg chg="mod">
          <ac:chgData name="Katrine Labonté" userId="5ce7ec48-5f1a-4a5f-a50a-5bd89c2fe1d9" providerId="ADAL" clId="{A3111F0A-CAB1-4B09-8036-424052D3D19E}" dt="2024-02-11T02:15:56.620" v="341"/>
          <ac:spMkLst>
            <pc:docMk/>
            <pc:sldMk cId="0" sldId="258"/>
            <ac:spMk id="29" creationId="{F8DCC31A-09A4-7616-8491-2ED1AF0B7A04}"/>
          </ac:spMkLst>
        </pc:spChg>
        <pc:spChg chg="mod">
          <ac:chgData name="Katrine Labonté" userId="5ce7ec48-5f1a-4a5f-a50a-5bd89c2fe1d9" providerId="ADAL" clId="{A3111F0A-CAB1-4B09-8036-424052D3D19E}" dt="2024-02-11T02:19:45.780" v="458" actId="1076"/>
          <ac:spMkLst>
            <pc:docMk/>
            <pc:sldMk cId="0" sldId="258"/>
            <ac:spMk id="32" creationId="{08FD4595-AE79-4A85-37CE-D85E5A9FE881}"/>
          </ac:spMkLst>
        </pc:spChg>
        <pc:spChg chg="mod">
          <ac:chgData name="Katrine Labonté" userId="5ce7ec48-5f1a-4a5f-a50a-5bd89c2fe1d9" providerId="ADAL" clId="{A3111F0A-CAB1-4B09-8036-424052D3D19E}" dt="2024-02-11T02:26:22.258" v="811" actId="207"/>
          <ac:spMkLst>
            <pc:docMk/>
            <pc:sldMk cId="0" sldId="258"/>
            <ac:spMk id="34" creationId="{EBA4A4B3-4381-3FC6-B12D-080427F02E12}"/>
          </ac:spMkLst>
        </pc:spChg>
        <pc:spChg chg="mod">
          <ac:chgData name="Katrine Labonté" userId="5ce7ec48-5f1a-4a5f-a50a-5bd89c2fe1d9" providerId="ADAL" clId="{A3111F0A-CAB1-4B09-8036-424052D3D19E}" dt="2024-02-11T02:16:06.625" v="343"/>
          <ac:spMkLst>
            <pc:docMk/>
            <pc:sldMk cId="0" sldId="258"/>
            <ac:spMk id="35" creationId="{DC4B3BB1-7A4B-126B-DFBA-D635800BE9F4}"/>
          </ac:spMkLst>
        </pc:spChg>
        <pc:spChg chg="mod">
          <ac:chgData name="Katrine Labonté" userId="5ce7ec48-5f1a-4a5f-a50a-5bd89c2fe1d9" providerId="ADAL" clId="{A3111F0A-CAB1-4B09-8036-424052D3D19E}" dt="2024-02-11T02:20:13.922" v="492" actId="20577"/>
          <ac:spMkLst>
            <pc:docMk/>
            <pc:sldMk cId="0" sldId="258"/>
            <ac:spMk id="38" creationId="{4419B9A3-CFA7-5860-511E-A7B778382B93}"/>
          </ac:spMkLst>
        </pc:spChg>
        <pc:spChg chg="mod">
          <ac:chgData name="Katrine Labonté" userId="5ce7ec48-5f1a-4a5f-a50a-5bd89c2fe1d9" providerId="ADAL" clId="{A3111F0A-CAB1-4B09-8036-424052D3D19E}" dt="2024-02-11T02:26:29.254" v="812" actId="207"/>
          <ac:spMkLst>
            <pc:docMk/>
            <pc:sldMk cId="0" sldId="258"/>
            <ac:spMk id="40" creationId="{74EC31E3-564C-861F-51A1-9DB5ED5D5902}"/>
          </ac:spMkLst>
        </pc:spChg>
        <pc:spChg chg="mod">
          <ac:chgData name="Katrine Labonté" userId="5ce7ec48-5f1a-4a5f-a50a-5bd89c2fe1d9" providerId="ADAL" clId="{A3111F0A-CAB1-4B09-8036-424052D3D19E}" dt="2024-02-11T02:16:06.625" v="343"/>
          <ac:spMkLst>
            <pc:docMk/>
            <pc:sldMk cId="0" sldId="258"/>
            <ac:spMk id="41" creationId="{8954EBF1-6B36-4798-805C-BD05E02980B1}"/>
          </ac:spMkLst>
        </pc:spChg>
        <pc:spChg chg="mod">
          <ac:chgData name="Katrine Labonté" userId="5ce7ec48-5f1a-4a5f-a50a-5bd89c2fe1d9" providerId="ADAL" clId="{A3111F0A-CAB1-4B09-8036-424052D3D19E}" dt="2024-02-11T02:16:24.283" v="345"/>
          <ac:spMkLst>
            <pc:docMk/>
            <pc:sldMk cId="0" sldId="258"/>
            <ac:spMk id="44" creationId="{1642957B-9736-4A28-02DC-3A976E39AA1E}"/>
          </ac:spMkLst>
        </pc:spChg>
        <pc:spChg chg="mod">
          <ac:chgData name="Katrine Labonté" userId="5ce7ec48-5f1a-4a5f-a50a-5bd89c2fe1d9" providerId="ADAL" clId="{A3111F0A-CAB1-4B09-8036-424052D3D19E}" dt="2024-02-11T02:16:24.283" v="345"/>
          <ac:spMkLst>
            <pc:docMk/>
            <pc:sldMk cId="0" sldId="258"/>
            <ac:spMk id="46" creationId="{BDAB7DEA-30C0-579F-8909-E1F68B83EAEE}"/>
          </ac:spMkLst>
        </pc:spChg>
        <pc:spChg chg="mod">
          <ac:chgData name="Katrine Labonté" userId="5ce7ec48-5f1a-4a5f-a50a-5bd89c2fe1d9" providerId="ADAL" clId="{A3111F0A-CAB1-4B09-8036-424052D3D19E}" dt="2024-02-11T02:16:24.283" v="345"/>
          <ac:spMkLst>
            <pc:docMk/>
            <pc:sldMk cId="0" sldId="258"/>
            <ac:spMk id="47" creationId="{E47917A1-2A68-05A6-1F5B-858E12F430D8}"/>
          </ac:spMkLst>
        </pc:spChg>
        <pc:spChg chg="mod">
          <ac:chgData name="Katrine Labonté" userId="5ce7ec48-5f1a-4a5f-a50a-5bd89c2fe1d9" providerId="ADAL" clId="{A3111F0A-CAB1-4B09-8036-424052D3D19E}" dt="2024-02-11T02:16:24.283" v="345"/>
          <ac:spMkLst>
            <pc:docMk/>
            <pc:sldMk cId="0" sldId="258"/>
            <ac:spMk id="50" creationId="{FF281414-078D-4712-A1F3-ED5132389905}"/>
          </ac:spMkLst>
        </pc:spChg>
        <pc:spChg chg="mod">
          <ac:chgData name="Katrine Labonté" userId="5ce7ec48-5f1a-4a5f-a50a-5bd89c2fe1d9" providerId="ADAL" clId="{A3111F0A-CAB1-4B09-8036-424052D3D19E}" dt="2024-02-11T02:16:24.283" v="345"/>
          <ac:spMkLst>
            <pc:docMk/>
            <pc:sldMk cId="0" sldId="258"/>
            <ac:spMk id="52" creationId="{3747B80D-FA14-56C8-7932-8EC2D802821A}"/>
          </ac:spMkLst>
        </pc:spChg>
        <pc:spChg chg="mod">
          <ac:chgData name="Katrine Labonté" userId="5ce7ec48-5f1a-4a5f-a50a-5bd89c2fe1d9" providerId="ADAL" clId="{A3111F0A-CAB1-4B09-8036-424052D3D19E}" dt="2024-02-11T02:16:24.283" v="345"/>
          <ac:spMkLst>
            <pc:docMk/>
            <pc:sldMk cId="0" sldId="258"/>
            <ac:spMk id="53" creationId="{E82FE0B2-EA99-F744-9E04-30559071B709}"/>
          </ac:spMkLst>
        </pc:spChg>
        <pc:spChg chg="mod">
          <ac:chgData name="Katrine Labonté" userId="5ce7ec48-5f1a-4a5f-a50a-5bd89c2fe1d9" providerId="ADAL" clId="{A3111F0A-CAB1-4B09-8036-424052D3D19E}" dt="2024-02-11T02:16:30.042" v="347"/>
          <ac:spMkLst>
            <pc:docMk/>
            <pc:sldMk cId="0" sldId="258"/>
            <ac:spMk id="56" creationId="{CF18E5E9-0D5D-D924-4931-C013FFEB3988}"/>
          </ac:spMkLst>
        </pc:spChg>
        <pc:spChg chg="mod">
          <ac:chgData name="Katrine Labonté" userId="5ce7ec48-5f1a-4a5f-a50a-5bd89c2fe1d9" providerId="ADAL" clId="{A3111F0A-CAB1-4B09-8036-424052D3D19E}" dt="2024-02-11T02:16:30.042" v="347"/>
          <ac:spMkLst>
            <pc:docMk/>
            <pc:sldMk cId="0" sldId="258"/>
            <ac:spMk id="58" creationId="{88320348-551F-69F0-CE84-0CE8E02A6F22}"/>
          </ac:spMkLst>
        </pc:spChg>
        <pc:spChg chg="mod">
          <ac:chgData name="Katrine Labonté" userId="5ce7ec48-5f1a-4a5f-a50a-5bd89c2fe1d9" providerId="ADAL" clId="{A3111F0A-CAB1-4B09-8036-424052D3D19E}" dt="2024-02-11T02:16:30.042" v="347"/>
          <ac:spMkLst>
            <pc:docMk/>
            <pc:sldMk cId="0" sldId="258"/>
            <ac:spMk id="59" creationId="{1DCC6B8D-F5BE-0A8D-D489-7B3586EB8D8E}"/>
          </ac:spMkLst>
        </pc:spChg>
        <pc:spChg chg="mod">
          <ac:chgData name="Katrine Labonté" userId="5ce7ec48-5f1a-4a5f-a50a-5bd89c2fe1d9" providerId="ADAL" clId="{A3111F0A-CAB1-4B09-8036-424052D3D19E}" dt="2024-02-11T02:16:30.042" v="347"/>
          <ac:spMkLst>
            <pc:docMk/>
            <pc:sldMk cId="0" sldId="258"/>
            <ac:spMk id="62" creationId="{541B58A3-DEAC-A34D-366D-61927483C569}"/>
          </ac:spMkLst>
        </pc:spChg>
        <pc:spChg chg="mod">
          <ac:chgData name="Katrine Labonté" userId="5ce7ec48-5f1a-4a5f-a50a-5bd89c2fe1d9" providerId="ADAL" clId="{A3111F0A-CAB1-4B09-8036-424052D3D19E}" dt="2024-02-11T02:16:30.042" v="347"/>
          <ac:spMkLst>
            <pc:docMk/>
            <pc:sldMk cId="0" sldId="258"/>
            <ac:spMk id="64" creationId="{E572E507-4FE7-C75F-17CD-4976AD568A3B}"/>
          </ac:spMkLst>
        </pc:spChg>
        <pc:spChg chg="mod">
          <ac:chgData name="Katrine Labonté" userId="5ce7ec48-5f1a-4a5f-a50a-5bd89c2fe1d9" providerId="ADAL" clId="{A3111F0A-CAB1-4B09-8036-424052D3D19E}" dt="2024-02-11T02:16:30.042" v="347"/>
          <ac:spMkLst>
            <pc:docMk/>
            <pc:sldMk cId="0" sldId="258"/>
            <ac:spMk id="65" creationId="{1F9EBCCD-F11E-0893-0C75-16C140EB19B7}"/>
          </ac:spMkLst>
        </pc:spChg>
        <pc:spChg chg="mod">
          <ac:chgData name="Katrine Labonté" userId="5ce7ec48-5f1a-4a5f-a50a-5bd89c2fe1d9" providerId="ADAL" clId="{A3111F0A-CAB1-4B09-8036-424052D3D19E}" dt="2024-02-11T02:16:42.185" v="349"/>
          <ac:spMkLst>
            <pc:docMk/>
            <pc:sldMk cId="0" sldId="258"/>
            <ac:spMk id="68" creationId="{C94787AE-23C8-2E79-644A-722F7B3540CE}"/>
          </ac:spMkLst>
        </pc:spChg>
        <pc:spChg chg="mod">
          <ac:chgData name="Katrine Labonté" userId="5ce7ec48-5f1a-4a5f-a50a-5bd89c2fe1d9" providerId="ADAL" clId="{A3111F0A-CAB1-4B09-8036-424052D3D19E}" dt="2024-02-11T02:16:42.185" v="349"/>
          <ac:spMkLst>
            <pc:docMk/>
            <pc:sldMk cId="0" sldId="258"/>
            <ac:spMk id="70" creationId="{6793F1FE-9272-51F6-21E8-64A13940E812}"/>
          </ac:spMkLst>
        </pc:spChg>
        <pc:spChg chg="mod">
          <ac:chgData name="Katrine Labonté" userId="5ce7ec48-5f1a-4a5f-a50a-5bd89c2fe1d9" providerId="ADAL" clId="{A3111F0A-CAB1-4B09-8036-424052D3D19E}" dt="2024-02-11T02:16:42.185" v="349"/>
          <ac:spMkLst>
            <pc:docMk/>
            <pc:sldMk cId="0" sldId="258"/>
            <ac:spMk id="71" creationId="{58B8AA49-C2BF-D9DA-DA92-54CE9AD9327B}"/>
          </ac:spMkLst>
        </pc:spChg>
        <pc:spChg chg="mod">
          <ac:chgData name="Katrine Labonté" userId="5ce7ec48-5f1a-4a5f-a50a-5bd89c2fe1d9" providerId="ADAL" clId="{A3111F0A-CAB1-4B09-8036-424052D3D19E}" dt="2024-02-11T02:20:20.713" v="502" actId="20577"/>
          <ac:spMkLst>
            <pc:docMk/>
            <pc:sldMk cId="0" sldId="258"/>
            <ac:spMk id="74" creationId="{B0AACBF2-3488-9F56-3B78-AF10075D0398}"/>
          </ac:spMkLst>
        </pc:spChg>
        <pc:spChg chg="mod">
          <ac:chgData name="Katrine Labonté" userId="5ce7ec48-5f1a-4a5f-a50a-5bd89c2fe1d9" providerId="ADAL" clId="{A3111F0A-CAB1-4B09-8036-424052D3D19E}" dt="2024-02-11T02:26:29.254" v="812" actId="207"/>
          <ac:spMkLst>
            <pc:docMk/>
            <pc:sldMk cId="0" sldId="258"/>
            <ac:spMk id="76" creationId="{D50EA9F0-972E-9735-1DDA-913E24FD788D}"/>
          </ac:spMkLst>
        </pc:spChg>
        <pc:spChg chg="mod">
          <ac:chgData name="Katrine Labonté" userId="5ce7ec48-5f1a-4a5f-a50a-5bd89c2fe1d9" providerId="ADAL" clId="{A3111F0A-CAB1-4B09-8036-424052D3D19E}" dt="2024-02-11T02:16:44.657" v="351"/>
          <ac:spMkLst>
            <pc:docMk/>
            <pc:sldMk cId="0" sldId="258"/>
            <ac:spMk id="77" creationId="{E5FA949B-D0E3-5C35-A0BF-CEAC86847A9F}"/>
          </ac:spMkLst>
        </pc:spChg>
        <pc:spChg chg="mod">
          <ac:chgData name="Katrine Labonté" userId="5ce7ec48-5f1a-4a5f-a50a-5bd89c2fe1d9" providerId="ADAL" clId="{A3111F0A-CAB1-4B09-8036-424052D3D19E}" dt="2024-02-11T02:23:23.145" v="790" actId="1076"/>
          <ac:spMkLst>
            <pc:docMk/>
            <pc:sldMk cId="0" sldId="258"/>
            <ac:spMk id="80" creationId="{7F40A59F-F8FA-9ADC-F2A4-D050B2E8CCF9}"/>
          </ac:spMkLst>
        </pc:spChg>
        <pc:spChg chg="mod">
          <ac:chgData name="Katrine Labonté" userId="5ce7ec48-5f1a-4a5f-a50a-5bd89c2fe1d9" providerId="ADAL" clId="{A3111F0A-CAB1-4B09-8036-424052D3D19E}" dt="2024-02-11T02:26:22.258" v="811" actId="207"/>
          <ac:spMkLst>
            <pc:docMk/>
            <pc:sldMk cId="0" sldId="258"/>
            <ac:spMk id="82" creationId="{8B42FB32-69D0-C8FE-3340-28EC669C9636}"/>
          </ac:spMkLst>
        </pc:spChg>
        <pc:spChg chg="mod">
          <ac:chgData name="Katrine Labonté" userId="5ce7ec48-5f1a-4a5f-a50a-5bd89c2fe1d9" providerId="ADAL" clId="{A3111F0A-CAB1-4B09-8036-424052D3D19E}" dt="2024-02-11T02:18:03.725" v="366"/>
          <ac:spMkLst>
            <pc:docMk/>
            <pc:sldMk cId="0" sldId="258"/>
            <ac:spMk id="83" creationId="{2385A509-2E0C-51D8-5E7E-E8E1CE463C3F}"/>
          </ac:spMkLst>
        </pc:spChg>
        <pc:spChg chg="mod">
          <ac:chgData name="Katrine Labonté" userId="5ce7ec48-5f1a-4a5f-a50a-5bd89c2fe1d9" providerId="ADAL" clId="{A3111F0A-CAB1-4B09-8036-424052D3D19E}" dt="2024-02-11T02:23:00.795" v="721" actId="1076"/>
          <ac:spMkLst>
            <pc:docMk/>
            <pc:sldMk cId="0" sldId="258"/>
            <ac:spMk id="86" creationId="{6FC60BA4-5ABF-0F2B-F33D-C23F4B71BF7A}"/>
          </ac:spMkLst>
        </pc:spChg>
        <pc:spChg chg="mod">
          <ac:chgData name="Katrine Labonté" userId="5ce7ec48-5f1a-4a5f-a50a-5bd89c2fe1d9" providerId="ADAL" clId="{A3111F0A-CAB1-4B09-8036-424052D3D19E}" dt="2024-02-11T02:26:14.942" v="810" actId="207"/>
          <ac:spMkLst>
            <pc:docMk/>
            <pc:sldMk cId="0" sldId="258"/>
            <ac:spMk id="88" creationId="{3275A9A9-8364-FC3A-287E-2304C2AD3AA7}"/>
          </ac:spMkLst>
        </pc:spChg>
        <pc:spChg chg="mod">
          <ac:chgData name="Katrine Labonté" userId="5ce7ec48-5f1a-4a5f-a50a-5bd89c2fe1d9" providerId="ADAL" clId="{A3111F0A-CAB1-4B09-8036-424052D3D19E}" dt="2024-02-11T02:18:03.725" v="366"/>
          <ac:spMkLst>
            <pc:docMk/>
            <pc:sldMk cId="0" sldId="258"/>
            <ac:spMk id="89" creationId="{2A917CAD-7BDE-6F3D-E619-B74F01C9A745}"/>
          </ac:spMkLst>
        </pc:spChg>
        <pc:spChg chg="mod">
          <ac:chgData name="Katrine Labonté" userId="5ce7ec48-5f1a-4a5f-a50a-5bd89c2fe1d9" providerId="ADAL" clId="{A3111F0A-CAB1-4B09-8036-424052D3D19E}" dt="2024-02-11T02:21:55.116" v="637" actId="1076"/>
          <ac:spMkLst>
            <pc:docMk/>
            <pc:sldMk cId="0" sldId="258"/>
            <ac:spMk id="92" creationId="{BB55C958-8102-34ED-305F-3E2C0F7AED09}"/>
          </ac:spMkLst>
        </pc:spChg>
        <pc:spChg chg="mod">
          <ac:chgData name="Katrine Labonté" userId="5ce7ec48-5f1a-4a5f-a50a-5bd89c2fe1d9" providerId="ADAL" clId="{A3111F0A-CAB1-4B09-8036-424052D3D19E}" dt="2024-02-11T02:26:22.258" v="811" actId="207"/>
          <ac:spMkLst>
            <pc:docMk/>
            <pc:sldMk cId="0" sldId="258"/>
            <ac:spMk id="94" creationId="{0DC4CCE6-6B59-81C0-47CD-99CAC78B9242}"/>
          </ac:spMkLst>
        </pc:spChg>
        <pc:spChg chg="mod">
          <ac:chgData name="Katrine Labonté" userId="5ce7ec48-5f1a-4a5f-a50a-5bd89c2fe1d9" providerId="ADAL" clId="{A3111F0A-CAB1-4B09-8036-424052D3D19E}" dt="2024-02-11T02:18:03.725" v="366"/>
          <ac:spMkLst>
            <pc:docMk/>
            <pc:sldMk cId="0" sldId="258"/>
            <ac:spMk id="95" creationId="{36AA970E-1C61-4489-354C-937D9922DC75}"/>
          </ac:spMkLst>
        </pc:spChg>
        <pc:spChg chg="mod">
          <ac:chgData name="Katrine Labonté" userId="5ce7ec48-5f1a-4a5f-a50a-5bd89c2fe1d9" providerId="ADAL" clId="{A3111F0A-CAB1-4B09-8036-424052D3D19E}" dt="2024-02-11T02:21:30.374" v="607" actId="1076"/>
          <ac:spMkLst>
            <pc:docMk/>
            <pc:sldMk cId="0" sldId="258"/>
            <ac:spMk id="98" creationId="{37FD9C87-A468-333C-9B64-B7125EC9266A}"/>
          </ac:spMkLst>
        </pc:spChg>
        <pc:spChg chg="mod">
          <ac:chgData name="Katrine Labonté" userId="5ce7ec48-5f1a-4a5f-a50a-5bd89c2fe1d9" providerId="ADAL" clId="{A3111F0A-CAB1-4B09-8036-424052D3D19E}" dt="2024-02-11T02:26:14.942" v="810" actId="207"/>
          <ac:spMkLst>
            <pc:docMk/>
            <pc:sldMk cId="0" sldId="258"/>
            <ac:spMk id="100" creationId="{459F5145-951C-130C-67C9-EBEC7EB127A4}"/>
          </ac:spMkLst>
        </pc:spChg>
        <pc:spChg chg="mod">
          <ac:chgData name="Katrine Labonté" userId="5ce7ec48-5f1a-4a5f-a50a-5bd89c2fe1d9" providerId="ADAL" clId="{A3111F0A-CAB1-4B09-8036-424052D3D19E}" dt="2024-02-11T02:18:03.725" v="366"/>
          <ac:spMkLst>
            <pc:docMk/>
            <pc:sldMk cId="0" sldId="258"/>
            <ac:spMk id="101" creationId="{4FFDA4CA-2AF4-B363-7ABC-A214B01FCCF1}"/>
          </ac:spMkLst>
        </pc:spChg>
        <pc:spChg chg="mod">
          <ac:chgData name="Katrine Labonté" userId="5ce7ec48-5f1a-4a5f-a50a-5bd89c2fe1d9" providerId="ADAL" clId="{A3111F0A-CAB1-4B09-8036-424052D3D19E}" dt="2024-02-11T02:21:05.394" v="577" actId="1076"/>
          <ac:spMkLst>
            <pc:docMk/>
            <pc:sldMk cId="0" sldId="258"/>
            <ac:spMk id="104" creationId="{9F9E2D74-CF7C-FFBF-6012-6241A7C35AB1}"/>
          </ac:spMkLst>
        </pc:spChg>
        <pc:spChg chg="mod">
          <ac:chgData name="Katrine Labonté" userId="5ce7ec48-5f1a-4a5f-a50a-5bd89c2fe1d9" providerId="ADAL" clId="{A3111F0A-CAB1-4B09-8036-424052D3D19E}" dt="2024-02-11T02:26:22.258" v="811" actId="207"/>
          <ac:spMkLst>
            <pc:docMk/>
            <pc:sldMk cId="0" sldId="258"/>
            <ac:spMk id="106" creationId="{3851D2E1-B9A9-DD29-070D-C6DAFF415C52}"/>
          </ac:spMkLst>
        </pc:spChg>
        <pc:spChg chg="mod">
          <ac:chgData name="Katrine Labonté" userId="5ce7ec48-5f1a-4a5f-a50a-5bd89c2fe1d9" providerId="ADAL" clId="{A3111F0A-CAB1-4B09-8036-424052D3D19E}" dt="2024-02-11T02:18:03.725" v="366"/>
          <ac:spMkLst>
            <pc:docMk/>
            <pc:sldMk cId="0" sldId="258"/>
            <ac:spMk id="107" creationId="{7E4824D1-A5AD-C909-99C1-6D533019A840}"/>
          </ac:spMkLst>
        </pc:spChg>
        <pc:grpChg chg="mod">
          <ac:chgData name="Katrine Labonté" userId="5ce7ec48-5f1a-4a5f-a50a-5bd89c2fe1d9" providerId="ADAL" clId="{A3111F0A-CAB1-4B09-8036-424052D3D19E}" dt="2024-02-11T02:14:51.165" v="336" actId="164"/>
          <ac:grpSpMkLst>
            <pc:docMk/>
            <pc:sldMk cId="0" sldId="258"/>
            <ac:grpSpMk id="2" creationId="{00000000-0000-0000-0000-000000000000}"/>
          </ac:grpSpMkLst>
        </pc:grpChg>
        <pc:grpChg chg="del">
          <ac:chgData name="Katrine Labonté" userId="5ce7ec48-5f1a-4a5f-a50a-5bd89c2fe1d9" providerId="ADAL" clId="{A3111F0A-CAB1-4B09-8036-424052D3D19E}" dt="2024-02-11T02:14:53.570" v="337" actId="478"/>
          <ac:grpSpMkLst>
            <pc:docMk/>
            <pc:sldMk cId="0" sldId="258"/>
            <ac:grpSpMk id="5" creationId="{00000000-0000-0000-0000-000000000000}"/>
          </ac:grpSpMkLst>
        </pc:grpChg>
        <pc:grpChg chg="del">
          <ac:chgData name="Katrine Labonté" userId="5ce7ec48-5f1a-4a5f-a50a-5bd89c2fe1d9" providerId="ADAL" clId="{A3111F0A-CAB1-4B09-8036-424052D3D19E}" dt="2024-02-11T02:14:53.570" v="337" actId="478"/>
          <ac:grpSpMkLst>
            <pc:docMk/>
            <pc:sldMk cId="0" sldId="258"/>
            <ac:grpSpMk id="8" creationId="{00000000-0000-0000-0000-000000000000}"/>
          </ac:grpSpMkLst>
        </pc:grpChg>
        <pc:grpChg chg="add mod">
          <ac:chgData name="Katrine Labonté" userId="5ce7ec48-5f1a-4a5f-a50a-5bd89c2fe1d9" providerId="ADAL" clId="{A3111F0A-CAB1-4B09-8036-424052D3D19E}" dt="2024-02-11T02:18:28.312" v="369" actId="164"/>
          <ac:grpSpMkLst>
            <pc:docMk/>
            <pc:sldMk cId="0" sldId="258"/>
            <ac:grpSpMk id="23" creationId="{07D68A7A-9F4C-6D64-96B4-FB8D4476590C}"/>
          </ac:grpSpMkLst>
        </pc:grpChg>
        <pc:grpChg chg="add mod">
          <ac:chgData name="Katrine Labonté" userId="5ce7ec48-5f1a-4a5f-a50a-5bd89c2fe1d9" providerId="ADAL" clId="{A3111F0A-CAB1-4B09-8036-424052D3D19E}" dt="2024-02-11T02:18:28.312" v="369" actId="164"/>
          <ac:grpSpMkLst>
            <pc:docMk/>
            <pc:sldMk cId="0" sldId="258"/>
            <ac:grpSpMk id="24" creationId="{D83161CF-5918-C3BB-CA3C-06AFFD5FE4F3}"/>
          </ac:grpSpMkLst>
        </pc:grpChg>
        <pc:grpChg chg="mod">
          <ac:chgData name="Katrine Labonté" userId="5ce7ec48-5f1a-4a5f-a50a-5bd89c2fe1d9" providerId="ADAL" clId="{A3111F0A-CAB1-4B09-8036-424052D3D19E}" dt="2024-02-11T02:15:56.620" v="341"/>
          <ac:grpSpMkLst>
            <pc:docMk/>
            <pc:sldMk cId="0" sldId="258"/>
            <ac:grpSpMk id="25" creationId="{31DD2B51-234D-B481-B15B-090499675125}"/>
          </ac:grpSpMkLst>
        </pc:grpChg>
        <pc:grpChg chg="add mod">
          <ac:chgData name="Katrine Labonté" userId="5ce7ec48-5f1a-4a5f-a50a-5bd89c2fe1d9" providerId="ADAL" clId="{A3111F0A-CAB1-4B09-8036-424052D3D19E}" dt="2024-02-11T02:18:28.312" v="369" actId="164"/>
          <ac:grpSpMkLst>
            <pc:docMk/>
            <pc:sldMk cId="0" sldId="258"/>
            <ac:grpSpMk id="30" creationId="{14F6E28C-9185-0DD3-7BEE-98A5148658D9}"/>
          </ac:grpSpMkLst>
        </pc:grpChg>
        <pc:grpChg chg="mod">
          <ac:chgData name="Katrine Labonté" userId="5ce7ec48-5f1a-4a5f-a50a-5bd89c2fe1d9" providerId="ADAL" clId="{A3111F0A-CAB1-4B09-8036-424052D3D19E}" dt="2024-02-11T02:16:06.625" v="343"/>
          <ac:grpSpMkLst>
            <pc:docMk/>
            <pc:sldMk cId="0" sldId="258"/>
            <ac:grpSpMk id="31" creationId="{8930F020-7347-13A9-1D43-F3214522B715}"/>
          </ac:grpSpMkLst>
        </pc:grpChg>
        <pc:grpChg chg="add mod">
          <ac:chgData name="Katrine Labonté" userId="5ce7ec48-5f1a-4a5f-a50a-5bd89c2fe1d9" providerId="ADAL" clId="{A3111F0A-CAB1-4B09-8036-424052D3D19E}" dt="2024-02-11T02:18:28.312" v="369" actId="164"/>
          <ac:grpSpMkLst>
            <pc:docMk/>
            <pc:sldMk cId="0" sldId="258"/>
            <ac:grpSpMk id="36" creationId="{677B4F4D-CC9D-EC76-519D-F7A9EFF2E7C1}"/>
          </ac:grpSpMkLst>
        </pc:grpChg>
        <pc:grpChg chg="mod">
          <ac:chgData name="Katrine Labonté" userId="5ce7ec48-5f1a-4a5f-a50a-5bd89c2fe1d9" providerId="ADAL" clId="{A3111F0A-CAB1-4B09-8036-424052D3D19E}" dt="2024-02-11T02:16:06.625" v="343"/>
          <ac:grpSpMkLst>
            <pc:docMk/>
            <pc:sldMk cId="0" sldId="258"/>
            <ac:grpSpMk id="37" creationId="{56A77CBA-DE4E-8A69-8463-2B5EFC43122B}"/>
          </ac:grpSpMkLst>
        </pc:grpChg>
        <pc:grpChg chg="add del mod">
          <ac:chgData name="Katrine Labonté" userId="5ce7ec48-5f1a-4a5f-a50a-5bd89c2fe1d9" providerId="ADAL" clId="{A3111F0A-CAB1-4B09-8036-424052D3D19E}" dt="2024-02-11T02:18:03.379" v="365" actId="478"/>
          <ac:grpSpMkLst>
            <pc:docMk/>
            <pc:sldMk cId="0" sldId="258"/>
            <ac:grpSpMk id="42" creationId="{84C702C9-45B3-0E4D-07C1-46780132282E}"/>
          </ac:grpSpMkLst>
        </pc:grpChg>
        <pc:grpChg chg="mod">
          <ac:chgData name="Katrine Labonté" userId="5ce7ec48-5f1a-4a5f-a50a-5bd89c2fe1d9" providerId="ADAL" clId="{A3111F0A-CAB1-4B09-8036-424052D3D19E}" dt="2024-02-11T02:16:24.283" v="345"/>
          <ac:grpSpMkLst>
            <pc:docMk/>
            <pc:sldMk cId="0" sldId="258"/>
            <ac:grpSpMk id="43" creationId="{3A4CD403-9F20-A5CD-AF82-814092AE288E}"/>
          </ac:grpSpMkLst>
        </pc:grpChg>
        <pc:grpChg chg="add del mod">
          <ac:chgData name="Katrine Labonté" userId="5ce7ec48-5f1a-4a5f-a50a-5bd89c2fe1d9" providerId="ADAL" clId="{A3111F0A-CAB1-4B09-8036-424052D3D19E}" dt="2024-02-11T02:17:59.116" v="364" actId="478"/>
          <ac:grpSpMkLst>
            <pc:docMk/>
            <pc:sldMk cId="0" sldId="258"/>
            <ac:grpSpMk id="48" creationId="{28B44793-D1EC-057D-E8AC-892B63E125D6}"/>
          </ac:grpSpMkLst>
        </pc:grpChg>
        <pc:grpChg chg="mod">
          <ac:chgData name="Katrine Labonté" userId="5ce7ec48-5f1a-4a5f-a50a-5bd89c2fe1d9" providerId="ADAL" clId="{A3111F0A-CAB1-4B09-8036-424052D3D19E}" dt="2024-02-11T02:16:24.283" v="345"/>
          <ac:grpSpMkLst>
            <pc:docMk/>
            <pc:sldMk cId="0" sldId="258"/>
            <ac:grpSpMk id="49" creationId="{217C04E9-4723-712A-0B7C-F8F6A00C1D80}"/>
          </ac:grpSpMkLst>
        </pc:grpChg>
        <pc:grpChg chg="add del mod">
          <ac:chgData name="Katrine Labonté" userId="5ce7ec48-5f1a-4a5f-a50a-5bd89c2fe1d9" providerId="ADAL" clId="{A3111F0A-CAB1-4B09-8036-424052D3D19E}" dt="2024-02-11T02:17:59.116" v="364" actId="478"/>
          <ac:grpSpMkLst>
            <pc:docMk/>
            <pc:sldMk cId="0" sldId="258"/>
            <ac:grpSpMk id="54" creationId="{6390B662-8B97-6A89-F415-11BDA8D09D88}"/>
          </ac:grpSpMkLst>
        </pc:grpChg>
        <pc:grpChg chg="mod">
          <ac:chgData name="Katrine Labonté" userId="5ce7ec48-5f1a-4a5f-a50a-5bd89c2fe1d9" providerId="ADAL" clId="{A3111F0A-CAB1-4B09-8036-424052D3D19E}" dt="2024-02-11T02:16:30.042" v="347"/>
          <ac:grpSpMkLst>
            <pc:docMk/>
            <pc:sldMk cId="0" sldId="258"/>
            <ac:grpSpMk id="55" creationId="{5ECB7DCF-CD25-9BEA-5AAB-8C7632CC7AE7}"/>
          </ac:grpSpMkLst>
        </pc:grpChg>
        <pc:grpChg chg="add del mod">
          <ac:chgData name="Katrine Labonté" userId="5ce7ec48-5f1a-4a5f-a50a-5bd89c2fe1d9" providerId="ADAL" clId="{A3111F0A-CAB1-4B09-8036-424052D3D19E}" dt="2024-02-11T02:17:59.116" v="364" actId="478"/>
          <ac:grpSpMkLst>
            <pc:docMk/>
            <pc:sldMk cId="0" sldId="258"/>
            <ac:grpSpMk id="60" creationId="{297ADF1C-DE48-39DA-8FEF-F7375D1F04A5}"/>
          </ac:grpSpMkLst>
        </pc:grpChg>
        <pc:grpChg chg="mod">
          <ac:chgData name="Katrine Labonté" userId="5ce7ec48-5f1a-4a5f-a50a-5bd89c2fe1d9" providerId="ADAL" clId="{A3111F0A-CAB1-4B09-8036-424052D3D19E}" dt="2024-02-11T02:16:30.042" v="347"/>
          <ac:grpSpMkLst>
            <pc:docMk/>
            <pc:sldMk cId="0" sldId="258"/>
            <ac:grpSpMk id="61" creationId="{080FEBF7-5A63-89A8-828A-7336F4A9ADAF}"/>
          </ac:grpSpMkLst>
        </pc:grpChg>
        <pc:grpChg chg="add del mod">
          <ac:chgData name="Katrine Labonté" userId="5ce7ec48-5f1a-4a5f-a50a-5bd89c2fe1d9" providerId="ADAL" clId="{A3111F0A-CAB1-4B09-8036-424052D3D19E}" dt="2024-02-11T02:17:59.116" v="364" actId="478"/>
          <ac:grpSpMkLst>
            <pc:docMk/>
            <pc:sldMk cId="0" sldId="258"/>
            <ac:grpSpMk id="66" creationId="{CD029FC6-5E9A-53B6-83AC-70F9227D5F31}"/>
          </ac:grpSpMkLst>
        </pc:grpChg>
        <pc:grpChg chg="mod">
          <ac:chgData name="Katrine Labonté" userId="5ce7ec48-5f1a-4a5f-a50a-5bd89c2fe1d9" providerId="ADAL" clId="{A3111F0A-CAB1-4B09-8036-424052D3D19E}" dt="2024-02-11T02:16:42.185" v="349"/>
          <ac:grpSpMkLst>
            <pc:docMk/>
            <pc:sldMk cId="0" sldId="258"/>
            <ac:grpSpMk id="67" creationId="{AF3D104D-31B4-EFBC-B97C-0979E2A1BEF5}"/>
          </ac:grpSpMkLst>
        </pc:grpChg>
        <pc:grpChg chg="add mod">
          <ac:chgData name="Katrine Labonté" userId="5ce7ec48-5f1a-4a5f-a50a-5bd89c2fe1d9" providerId="ADAL" clId="{A3111F0A-CAB1-4B09-8036-424052D3D19E}" dt="2024-02-11T02:18:28.312" v="369" actId="164"/>
          <ac:grpSpMkLst>
            <pc:docMk/>
            <pc:sldMk cId="0" sldId="258"/>
            <ac:grpSpMk id="72" creationId="{2BA8DE4F-2E27-28AB-60AD-09963CA29EBF}"/>
          </ac:grpSpMkLst>
        </pc:grpChg>
        <pc:grpChg chg="mod">
          <ac:chgData name="Katrine Labonté" userId="5ce7ec48-5f1a-4a5f-a50a-5bd89c2fe1d9" providerId="ADAL" clId="{A3111F0A-CAB1-4B09-8036-424052D3D19E}" dt="2024-02-11T02:16:44.657" v="351"/>
          <ac:grpSpMkLst>
            <pc:docMk/>
            <pc:sldMk cId="0" sldId="258"/>
            <ac:grpSpMk id="73" creationId="{89C40A22-DF5A-D3C7-92BF-604DC9A0AD1B}"/>
          </ac:grpSpMkLst>
        </pc:grpChg>
        <pc:grpChg chg="add mod">
          <ac:chgData name="Katrine Labonté" userId="5ce7ec48-5f1a-4a5f-a50a-5bd89c2fe1d9" providerId="ADAL" clId="{A3111F0A-CAB1-4B09-8036-424052D3D19E}" dt="2024-02-11T02:18:28.312" v="369" actId="164"/>
          <ac:grpSpMkLst>
            <pc:docMk/>
            <pc:sldMk cId="0" sldId="258"/>
            <ac:grpSpMk id="78" creationId="{89AFAE67-3215-3B81-72D1-222E74DB8633}"/>
          </ac:grpSpMkLst>
        </pc:grpChg>
        <pc:grpChg chg="mod">
          <ac:chgData name="Katrine Labonté" userId="5ce7ec48-5f1a-4a5f-a50a-5bd89c2fe1d9" providerId="ADAL" clId="{A3111F0A-CAB1-4B09-8036-424052D3D19E}" dt="2024-02-11T02:18:03.725" v="366"/>
          <ac:grpSpMkLst>
            <pc:docMk/>
            <pc:sldMk cId="0" sldId="258"/>
            <ac:grpSpMk id="79" creationId="{850C60CF-4E65-C950-CD64-694B622B99AA}"/>
          </ac:grpSpMkLst>
        </pc:grpChg>
        <pc:grpChg chg="add mod">
          <ac:chgData name="Katrine Labonté" userId="5ce7ec48-5f1a-4a5f-a50a-5bd89c2fe1d9" providerId="ADAL" clId="{A3111F0A-CAB1-4B09-8036-424052D3D19E}" dt="2024-02-11T02:18:28.312" v="369" actId="164"/>
          <ac:grpSpMkLst>
            <pc:docMk/>
            <pc:sldMk cId="0" sldId="258"/>
            <ac:grpSpMk id="84" creationId="{7172FAA0-E009-8183-1C96-7B8AFC7AF548}"/>
          </ac:grpSpMkLst>
        </pc:grpChg>
        <pc:grpChg chg="mod">
          <ac:chgData name="Katrine Labonté" userId="5ce7ec48-5f1a-4a5f-a50a-5bd89c2fe1d9" providerId="ADAL" clId="{A3111F0A-CAB1-4B09-8036-424052D3D19E}" dt="2024-02-11T02:18:03.725" v="366"/>
          <ac:grpSpMkLst>
            <pc:docMk/>
            <pc:sldMk cId="0" sldId="258"/>
            <ac:grpSpMk id="85" creationId="{2B8FD6A1-6FA7-B6C8-62D3-A024AC2D4044}"/>
          </ac:grpSpMkLst>
        </pc:grpChg>
        <pc:grpChg chg="add mod">
          <ac:chgData name="Katrine Labonté" userId="5ce7ec48-5f1a-4a5f-a50a-5bd89c2fe1d9" providerId="ADAL" clId="{A3111F0A-CAB1-4B09-8036-424052D3D19E}" dt="2024-02-11T02:18:28.312" v="369" actId="164"/>
          <ac:grpSpMkLst>
            <pc:docMk/>
            <pc:sldMk cId="0" sldId="258"/>
            <ac:grpSpMk id="90" creationId="{AF6ABB3F-5C60-B198-C8FF-F4FD69501DB6}"/>
          </ac:grpSpMkLst>
        </pc:grpChg>
        <pc:grpChg chg="mod">
          <ac:chgData name="Katrine Labonté" userId="5ce7ec48-5f1a-4a5f-a50a-5bd89c2fe1d9" providerId="ADAL" clId="{A3111F0A-CAB1-4B09-8036-424052D3D19E}" dt="2024-02-11T02:18:03.725" v="366"/>
          <ac:grpSpMkLst>
            <pc:docMk/>
            <pc:sldMk cId="0" sldId="258"/>
            <ac:grpSpMk id="91" creationId="{8591C23E-AF10-6037-2BDB-5E0BCC9D5481}"/>
          </ac:grpSpMkLst>
        </pc:grpChg>
        <pc:grpChg chg="add mod">
          <ac:chgData name="Katrine Labonté" userId="5ce7ec48-5f1a-4a5f-a50a-5bd89c2fe1d9" providerId="ADAL" clId="{A3111F0A-CAB1-4B09-8036-424052D3D19E}" dt="2024-02-11T02:18:28.312" v="369" actId="164"/>
          <ac:grpSpMkLst>
            <pc:docMk/>
            <pc:sldMk cId="0" sldId="258"/>
            <ac:grpSpMk id="96" creationId="{EAAEF2ED-C834-69A2-7617-F1F6721E66E6}"/>
          </ac:grpSpMkLst>
        </pc:grpChg>
        <pc:grpChg chg="mod">
          <ac:chgData name="Katrine Labonté" userId="5ce7ec48-5f1a-4a5f-a50a-5bd89c2fe1d9" providerId="ADAL" clId="{A3111F0A-CAB1-4B09-8036-424052D3D19E}" dt="2024-02-11T02:18:03.725" v="366"/>
          <ac:grpSpMkLst>
            <pc:docMk/>
            <pc:sldMk cId="0" sldId="258"/>
            <ac:grpSpMk id="97" creationId="{187A895C-DE2B-4A57-EEDB-031BD72AFF54}"/>
          </ac:grpSpMkLst>
        </pc:grpChg>
        <pc:grpChg chg="add mod">
          <ac:chgData name="Katrine Labonté" userId="5ce7ec48-5f1a-4a5f-a50a-5bd89c2fe1d9" providerId="ADAL" clId="{A3111F0A-CAB1-4B09-8036-424052D3D19E}" dt="2024-02-11T02:18:28.312" v="369" actId="164"/>
          <ac:grpSpMkLst>
            <pc:docMk/>
            <pc:sldMk cId="0" sldId="258"/>
            <ac:grpSpMk id="102" creationId="{A0BC09AE-D712-DCA4-C525-EC5AA3145EEB}"/>
          </ac:grpSpMkLst>
        </pc:grpChg>
        <pc:grpChg chg="mod">
          <ac:chgData name="Katrine Labonté" userId="5ce7ec48-5f1a-4a5f-a50a-5bd89c2fe1d9" providerId="ADAL" clId="{A3111F0A-CAB1-4B09-8036-424052D3D19E}" dt="2024-02-11T02:18:03.725" v="366"/>
          <ac:grpSpMkLst>
            <pc:docMk/>
            <pc:sldMk cId="0" sldId="258"/>
            <ac:grpSpMk id="103" creationId="{8E3D20BB-E112-EE80-3BCD-92E832960A62}"/>
          </ac:grpSpMkLst>
        </pc:grpChg>
        <pc:grpChg chg="add mod">
          <ac:chgData name="Katrine Labonté" userId="5ce7ec48-5f1a-4a5f-a50a-5bd89c2fe1d9" providerId="ADAL" clId="{A3111F0A-CAB1-4B09-8036-424052D3D19E}" dt="2024-02-11T02:18:47.677" v="376" actId="12788"/>
          <ac:grpSpMkLst>
            <pc:docMk/>
            <pc:sldMk cId="0" sldId="258"/>
            <ac:grpSpMk id="108" creationId="{A7F3CE78-29F4-1852-58F1-A5B899D096D9}"/>
          </ac:grpSpMkLst>
        </pc:grpChg>
        <pc:picChg chg="del mod">
          <ac:chgData name="Katrine Labonté" userId="5ce7ec48-5f1a-4a5f-a50a-5bd89c2fe1d9" providerId="ADAL" clId="{A3111F0A-CAB1-4B09-8036-424052D3D19E}" dt="2024-02-11T02:23:29.304" v="791" actId="478"/>
          <ac:picMkLst>
            <pc:docMk/>
            <pc:sldMk cId="0" sldId="258"/>
            <ac:picMk id="18" creationId="{00000000-0000-0000-0000-000000000000}"/>
          </ac:picMkLst>
        </pc:picChg>
        <pc:picChg chg="del">
          <ac:chgData name="Katrine Labonté" userId="5ce7ec48-5f1a-4a5f-a50a-5bd89c2fe1d9" providerId="ADAL" clId="{A3111F0A-CAB1-4B09-8036-424052D3D19E}" dt="2024-02-11T02:14:53.570" v="337" actId="478"/>
          <ac:picMkLst>
            <pc:docMk/>
            <pc:sldMk cId="0" sldId="258"/>
            <ac:picMk id="19" creationId="{00000000-0000-0000-0000-000000000000}"/>
          </ac:picMkLst>
        </pc:picChg>
        <pc:picChg chg="del">
          <ac:chgData name="Katrine Labonté" userId="5ce7ec48-5f1a-4a5f-a50a-5bd89c2fe1d9" providerId="ADAL" clId="{A3111F0A-CAB1-4B09-8036-424052D3D19E}" dt="2024-02-11T02:14:53.570" v="337" actId="478"/>
          <ac:picMkLst>
            <pc:docMk/>
            <pc:sldMk cId="0" sldId="258"/>
            <ac:picMk id="20" creationId="{00000000-0000-0000-0000-000000000000}"/>
          </ac:picMkLst>
        </pc:picChg>
        <pc:picChg chg="del mod">
          <ac:chgData name="Katrine Labonté" userId="5ce7ec48-5f1a-4a5f-a50a-5bd89c2fe1d9" providerId="ADAL" clId="{A3111F0A-CAB1-4B09-8036-424052D3D19E}" dt="2024-02-11T02:23:30.988" v="792" actId="478"/>
          <ac:picMkLst>
            <pc:docMk/>
            <pc:sldMk cId="0" sldId="258"/>
            <ac:picMk id="27" creationId="{D3AA3362-8F4E-051D-9D87-7E1BAD6C9D84}"/>
          </ac:picMkLst>
        </pc:picChg>
        <pc:picChg chg="del mod">
          <ac:chgData name="Katrine Labonté" userId="5ce7ec48-5f1a-4a5f-a50a-5bd89c2fe1d9" providerId="ADAL" clId="{A3111F0A-CAB1-4B09-8036-424052D3D19E}" dt="2024-02-11T02:23:32.451" v="793" actId="478"/>
          <ac:picMkLst>
            <pc:docMk/>
            <pc:sldMk cId="0" sldId="258"/>
            <ac:picMk id="33" creationId="{8CED8F23-21EE-75D2-6A2C-258F1F159A90}"/>
          </ac:picMkLst>
        </pc:picChg>
        <pc:picChg chg="del mod">
          <ac:chgData name="Katrine Labonté" userId="5ce7ec48-5f1a-4a5f-a50a-5bd89c2fe1d9" providerId="ADAL" clId="{A3111F0A-CAB1-4B09-8036-424052D3D19E}" dt="2024-02-11T02:23:33.837" v="794" actId="478"/>
          <ac:picMkLst>
            <pc:docMk/>
            <pc:sldMk cId="0" sldId="258"/>
            <ac:picMk id="39" creationId="{27E373EC-E421-5409-1362-462084B6C78B}"/>
          </ac:picMkLst>
        </pc:picChg>
        <pc:picChg chg="mod">
          <ac:chgData name="Katrine Labonté" userId="5ce7ec48-5f1a-4a5f-a50a-5bd89c2fe1d9" providerId="ADAL" clId="{A3111F0A-CAB1-4B09-8036-424052D3D19E}" dt="2024-02-11T02:16:24.283" v="345"/>
          <ac:picMkLst>
            <pc:docMk/>
            <pc:sldMk cId="0" sldId="258"/>
            <ac:picMk id="45" creationId="{8390EC24-58E8-FD15-BF95-F65D210ADDFE}"/>
          </ac:picMkLst>
        </pc:picChg>
        <pc:picChg chg="mod">
          <ac:chgData name="Katrine Labonté" userId="5ce7ec48-5f1a-4a5f-a50a-5bd89c2fe1d9" providerId="ADAL" clId="{A3111F0A-CAB1-4B09-8036-424052D3D19E}" dt="2024-02-11T02:16:24.283" v="345"/>
          <ac:picMkLst>
            <pc:docMk/>
            <pc:sldMk cId="0" sldId="258"/>
            <ac:picMk id="51" creationId="{9223E84D-4437-D687-39A8-2ABFFA44C0B3}"/>
          </ac:picMkLst>
        </pc:picChg>
        <pc:picChg chg="mod">
          <ac:chgData name="Katrine Labonté" userId="5ce7ec48-5f1a-4a5f-a50a-5bd89c2fe1d9" providerId="ADAL" clId="{A3111F0A-CAB1-4B09-8036-424052D3D19E}" dt="2024-02-11T02:16:30.042" v="347"/>
          <ac:picMkLst>
            <pc:docMk/>
            <pc:sldMk cId="0" sldId="258"/>
            <ac:picMk id="57" creationId="{D9191F95-5261-E8CE-D79E-410F192E8B0A}"/>
          </ac:picMkLst>
        </pc:picChg>
        <pc:picChg chg="mod">
          <ac:chgData name="Katrine Labonté" userId="5ce7ec48-5f1a-4a5f-a50a-5bd89c2fe1d9" providerId="ADAL" clId="{A3111F0A-CAB1-4B09-8036-424052D3D19E}" dt="2024-02-11T02:16:30.042" v="347"/>
          <ac:picMkLst>
            <pc:docMk/>
            <pc:sldMk cId="0" sldId="258"/>
            <ac:picMk id="63" creationId="{32B43447-278B-F458-E9A8-D97CCCFC6A85}"/>
          </ac:picMkLst>
        </pc:picChg>
        <pc:picChg chg="mod">
          <ac:chgData name="Katrine Labonté" userId="5ce7ec48-5f1a-4a5f-a50a-5bd89c2fe1d9" providerId="ADAL" clId="{A3111F0A-CAB1-4B09-8036-424052D3D19E}" dt="2024-02-11T02:16:42.185" v="349"/>
          <ac:picMkLst>
            <pc:docMk/>
            <pc:sldMk cId="0" sldId="258"/>
            <ac:picMk id="69" creationId="{ED0D3FEF-99CB-5BC7-993E-F55A1E6641BB}"/>
          </ac:picMkLst>
        </pc:picChg>
        <pc:picChg chg="del mod">
          <ac:chgData name="Katrine Labonté" userId="5ce7ec48-5f1a-4a5f-a50a-5bd89c2fe1d9" providerId="ADAL" clId="{A3111F0A-CAB1-4B09-8036-424052D3D19E}" dt="2024-02-11T02:23:35.216" v="795" actId="478"/>
          <ac:picMkLst>
            <pc:docMk/>
            <pc:sldMk cId="0" sldId="258"/>
            <ac:picMk id="75" creationId="{2C505F3B-030F-D714-B1B5-F475A52FBA5F}"/>
          </ac:picMkLst>
        </pc:picChg>
        <pc:picChg chg="del mod">
          <ac:chgData name="Katrine Labonté" userId="5ce7ec48-5f1a-4a5f-a50a-5bd89c2fe1d9" providerId="ADAL" clId="{A3111F0A-CAB1-4B09-8036-424052D3D19E}" dt="2024-02-11T02:23:43.847" v="800" actId="478"/>
          <ac:picMkLst>
            <pc:docMk/>
            <pc:sldMk cId="0" sldId="258"/>
            <ac:picMk id="81" creationId="{2539F854-0884-F410-67CC-EBA85A23F50F}"/>
          </ac:picMkLst>
        </pc:picChg>
        <pc:picChg chg="del mod">
          <ac:chgData name="Katrine Labonté" userId="5ce7ec48-5f1a-4a5f-a50a-5bd89c2fe1d9" providerId="ADAL" clId="{A3111F0A-CAB1-4B09-8036-424052D3D19E}" dt="2024-02-11T02:23:42.660" v="799" actId="478"/>
          <ac:picMkLst>
            <pc:docMk/>
            <pc:sldMk cId="0" sldId="258"/>
            <ac:picMk id="87" creationId="{82BA156F-D66D-6881-4507-7092FFE1C64B}"/>
          </ac:picMkLst>
        </pc:picChg>
        <pc:picChg chg="del mod">
          <ac:chgData name="Katrine Labonté" userId="5ce7ec48-5f1a-4a5f-a50a-5bd89c2fe1d9" providerId="ADAL" clId="{A3111F0A-CAB1-4B09-8036-424052D3D19E}" dt="2024-02-11T02:23:41.493" v="798" actId="478"/>
          <ac:picMkLst>
            <pc:docMk/>
            <pc:sldMk cId="0" sldId="258"/>
            <ac:picMk id="93" creationId="{B5C783A8-7E8E-0AC6-5143-30D9F061DD11}"/>
          </ac:picMkLst>
        </pc:picChg>
        <pc:picChg chg="del mod">
          <ac:chgData name="Katrine Labonté" userId="5ce7ec48-5f1a-4a5f-a50a-5bd89c2fe1d9" providerId="ADAL" clId="{A3111F0A-CAB1-4B09-8036-424052D3D19E}" dt="2024-02-11T02:23:40.303" v="797" actId="478"/>
          <ac:picMkLst>
            <pc:docMk/>
            <pc:sldMk cId="0" sldId="258"/>
            <ac:picMk id="99" creationId="{7355D043-02B9-893C-965F-C447D1A07657}"/>
          </ac:picMkLst>
        </pc:picChg>
        <pc:picChg chg="del mod">
          <ac:chgData name="Katrine Labonté" userId="5ce7ec48-5f1a-4a5f-a50a-5bd89c2fe1d9" providerId="ADAL" clId="{A3111F0A-CAB1-4B09-8036-424052D3D19E}" dt="2024-02-11T02:23:38.652" v="796" actId="478"/>
          <ac:picMkLst>
            <pc:docMk/>
            <pc:sldMk cId="0" sldId="258"/>
            <ac:picMk id="105" creationId="{5EB31084-8082-851C-385C-E8022B54A4FD}"/>
          </ac:picMkLst>
        </pc:picChg>
      </pc:sldChg>
      <pc:sldChg chg="del">
        <pc:chgData name="Katrine Labonté" userId="5ce7ec48-5f1a-4a5f-a50a-5bd89c2fe1d9" providerId="ADAL" clId="{A3111F0A-CAB1-4B09-8036-424052D3D19E}" dt="2024-02-13T03:48:46.905" v="1540" actId="47"/>
        <pc:sldMkLst>
          <pc:docMk/>
          <pc:sldMk cId="0" sldId="261"/>
        </pc:sldMkLst>
      </pc:sldChg>
      <pc:sldChg chg="del">
        <pc:chgData name="Katrine Labonté" userId="5ce7ec48-5f1a-4a5f-a50a-5bd89c2fe1d9" providerId="ADAL" clId="{A3111F0A-CAB1-4B09-8036-424052D3D19E}" dt="2024-02-13T03:48:46.497" v="1539" actId="47"/>
        <pc:sldMkLst>
          <pc:docMk/>
          <pc:sldMk cId="0" sldId="262"/>
        </pc:sldMkLst>
      </pc:sldChg>
      <pc:sldChg chg="addSp delSp modSp mod ord modNotesTx">
        <pc:chgData name="Katrine Labonté" userId="5ce7ec48-5f1a-4a5f-a50a-5bd89c2fe1d9" providerId="ADAL" clId="{A3111F0A-CAB1-4B09-8036-424052D3D19E}" dt="2024-02-13T00:19:09.918" v="1382" actId="20577"/>
        <pc:sldMkLst>
          <pc:docMk/>
          <pc:sldMk cId="0" sldId="263"/>
        </pc:sldMkLst>
        <pc:spChg chg="mod">
          <ac:chgData name="Katrine Labonté" userId="5ce7ec48-5f1a-4a5f-a50a-5bd89c2fe1d9" providerId="ADAL" clId="{A3111F0A-CAB1-4B09-8036-424052D3D19E}" dt="2024-02-11T02:48:47.626" v="1365" actId="403"/>
          <ac:spMkLst>
            <pc:docMk/>
            <pc:sldMk cId="0" sldId="263"/>
            <ac:spMk id="2" creationId="{00000000-0000-0000-0000-000000000000}"/>
          </ac:spMkLst>
        </pc:spChg>
        <pc:spChg chg="del">
          <ac:chgData name="Katrine Labonté" userId="5ce7ec48-5f1a-4a5f-a50a-5bd89c2fe1d9" providerId="ADAL" clId="{A3111F0A-CAB1-4B09-8036-424052D3D19E}" dt="2024-02-11T02:46:12.465" v="1178" actId="478"/>
          <ac:spMkLst>
            <pc:docMk/>
            <pc:sldMk cId="0" sldId="263"/>
            <ac:spMk id="3" creationId="{00000000-0000-0000-0000-000000000000}"/>
          </ac:spMkLst>
        </pc:spChg>
        <pc:spChg chg="add mod">
          <ac:chgData name="Katrine Labonté" userId="5ce7ec48-5f1a-4a5f-a50a-5bd89c2fe1d9" providerId="ADAL" clId="{A3111F0A-CAB1-4B09-8036-424052D3D19E}" dt="2024-02-13T00:13:42.885" v="1368" actId="207"/>
          <ac:spMkLst>
            <pc:docMk/>
            <pc:sldMk cId="0" sldId="263"/>
            <ac:spMk id="12" creationId="{0ED5EFCD-08EF-6099-C8FD-3ECCF632AE12}"/>
          </ac:spMkLst>
        </pc:spChg>
        <pc:grpChg chg="del mod">
          <ac:chgData name="Katrine Labonté" userId="5ce7ec48-5f1a-4a5f-a50a-5bd89c2fe1d9" providerId="ADAL" clId="{A3111F0A-CAB1-4B09-8036-424052D3D19E}" dt="2024-02-11T02:48:41.210" v="1359" actId="478"/>
          <ac:grpSpMkLst>
            <pc:docMk/>
            <pc:sldMk cId="0" sldId="263"/>
            <ac:grpSpMk id="7" creationId="{00000000-0000-0000-0000-000000000000}"/>
          </ac:grpSpMkLst>
        </pc:grpChg>
        <pc:graphicFrameChg chg="del">
          <ac:chgData name="Katrine Labonté" userId="5ce7ec48-5f1a-4a5f-a50a-5bd89c2fe1d9" providerId="ADAL" clId="{A3111F0A-CAB1-4B09-8036-424052D3D19E}" dt="2024-02-11T02:46:14.756" v="1179" actId="478"/>
          <ac:graphicFrameMkLst>
            <pc:docMk/>
            <pc:sldMk cId="0" sldId="263"/>
            <ac:graphicFrameMk id="10" creationId="{00000000-0000-0000-0000-000000000000}"/>
          </ac:graphicFrameMkLst>
        </pc:graphicFrameChg>
      </pc:sldChg>
      <pc:sldChg chg="ord modNotesTx">
        <pc:chgData name="Katrine Labonté" userId="5ce7ec48-5f1a-4a5f-a50a-5bd89c2fe1d9" providerId="ADAL" clId="{A3111F0A-CAB1-4B09-8036-424052D3D19E}" dt="2024-02-13T00:26:36.975" v="1468" actId="20577"/>
        <pc:sldMkLst>
          <pc:docMk/>
          <pc:sldMk cId="0" sldId="264"/>
        </pc:sldMkLst>
      </pc:sldChg>
      <pc:sldChg chg="del">
        <pc:chgData name="Katrine Labonté" userId="5ce7ec48-5f1a-4a5f-a50a-5bd89c2fe1d9" providerId="ADAL" clId="{A3111F0A-CAB1-4B09-8036-424052D3D19E}" dt="2024-02-13T03:48:46.198" v="1538" actId="47"/>
        <pc:sldMkLst>
          <pc:docMk/>
          <pc:sldMk cId="0" sldId="265"/>
        </pc:sldMkLst>
      </pc:sldChg>
      <pc:sldChg chg="del">
        <pc:chgData name="Katrine Labonté" userId="5ce7ec48-5f1a-4a5f-a50a-5bd89c2fe1d9" providerId="ADAL" clId="{A3111F0A-CAB1-4B09-8036-424052D3D19E}" dt="2024-02-13T03:48:45.679" v="1537" actId="47"/>
        <pc:sldMkLst>
          <pc:docMk/>
          <pc:sldMk cId="0" sldId="266"/>
        </pc:sldMkLst>
      </pc:sldChg>
      <pc:sldChg chg="del">
        <pc:chgData name="Katrine Labonté" userId="5ce7ec48-5f1a-4a5f-a50a-5bd89c2fe1d9" providerId="ADAL" clId="{A3111F0A-CAB1-4B09-8036-424052D3D19E}" dt="2024-02-13T03:48:43.353" v="1534" actId="47"/>
        <pc:sldMkLst>
          <pc:docMk/>
          <pc:sldMk cId="0" sldId="267"/>
        </pc:sldMkLst>
      </pc:sldChg>
      <pc:sldChg chg="del">
        <pc:chgData name="Katrine Labonté" userId="5ce7ec48-5f1a-4a5f-a50a-5bd89c2fe1d9" providerId="ADAL" clId="{A3111F0A-CAB1-4B09-8036-424052D3D19E}" dt="2024-02-13T03:48:44.326" v="1535" actId="47"/>
        <pc:sldMkLst>
          <pc:docMk/>
          <pc:sldMk cId="0" sldId="268"/>
        </pc:sldMkLst>
      </pc:sldChg>
      <pc:sldChg chg="del">
        <pc:chgData name="Katrine Labonté" userId="5ce7ec48-5f1a-4a5f-a50a-5bd89c2fe1d9" providerId="ADAL" clId="{A3111F0A-CAB1-4B09-8036-424052D3D19E}" dt="2024-02-13T03:48:45.019" v="1536" actId="47"/>
        <pc:sldMkLst>
          <pc:docMk/>
          <pc:sldMk cId="0" sldId="269"/>
        </pc:sldMkLst>
      </pc:sldChg>
      <pc:sldChg chg="del">
        <pc:chgData name="Katrine Labonté" userId="5ce7ec48-5f1a-4a5f-a50a-5bd89c2fe1d9" providerId="ADAL" clId="{A3111F0A-CAB1-4B09-8036-424052D3D19E}" dt="2024-02-13T03:48:40.268" v="1533" actId="47"/>
        <pc:sldMkLst>
          <pc:docMk/>
          <pc:sldMk cId="0" sldId="270"/>
        </pc:sldMkLst>
      </pc:sldChg>
      <pc:sldChg chg="del">
        <pc:chgData name="Katrine Labonté" userId="5ce7ec48-5f1a-4a5f-a50a-5bd89c2fe1d9" providerId="ADAL" clId="{A3111F0A-CAB1-4B09-8036-424052D3D19E}" dt="2024-02-13T03:48:34.467" v="1530" actId="47"/>
        <pc:sldMkLst>
          <pc:docMk/>
          <pc:sldMk cId="0" sldId="271"/>
        </pc:sldMkLst>
      </pc:sldChg>
      <pc:sldChg chg="del">
        <pc:chgData name="Katrine Labonté" userId="5ce7ec48-5f1a-4a5f-a50a-5bd89c2fe1d9" providerId="ADAL" clId="{A3111F0A-CAB1-4B09-8036-424052D3D19E}" dt="2024-02-13T03:48:33.937" v="1529" actId="47"/>
        <pc:sldMkLst>
          <pc:docMk/>
          <pc:sldMk cId="0" sldId="272"/>
        </pc:sldMkLst>
      </pc:sldChg>
      <pc:sldChg chg="del">
        <pc:chgData name="Katrine Labonté" userId="5ce7ec48-5f1a-4a5f-a50a-5bd89c2fe1d9" providerId="ADAL" clId="{A3111F0A-CAB1-4B09-8036-424052D3D19E}" dt="2024-02-13T03:48:33.320" v="1528" actId="47"/>
        <pc:sldMkLst>
          <pc:docMk/>
          <pc:sldMk cId="0" sldId="273"/>
        </pc:sldMkLst>
      </pc:sldChg>
      <pc:sldChg chg="del">
        <pc:chgData name="Katrine Labonté" userId="5ce7ec48-5f1a-4a5f-a50a-5bd89c2fe1d9" providerId="ADAL" clId="{A3111F0A-CAB1-4B09-8036-424052D3D19E}" dt="2024-02-13T03:48:31.881" v="1527" actId="47"/>
        <pc:sldMkLst>
          <pc:docMk/>
          <pc:sldMk cId="0" sldId="274"/>
        </pc:sldMkLst>
      </pc:sldChg>
      <pc:sldChg chg="del">
        <pc:chgData name="Katrine Labonté" userId="5ce7ec48-5f1a-4a5f-a50a-5bd89c2fe1d9" providerId="ADAL" clId="{A3111F0A-CAB1-4B09-8036-424052D3D19E}" dt="2024-02-13T03:48:38.900" v="1531" actId="47"/>
        <pc:sldMkLst>
          <pc:docMk/>
          <pc:sldMk cId="0" sldId="275"/>
        </pc:sldMkLst>
      </pc:sldChg>
      <pc:sldChg chg="del">
        <pc:chgData name="Katrine Labonté" userId="5ce7ec48-5f1a-4a5f-a50a-5bd89c2fe1d9" providerId="ADAL" clId="{A3111F0A-CAB1-4B09-8036-424052D3D19E}" dt="2024-02-13T03:48:38.915" v="1532" actId="47"/>
        <pc:sldMkLst>
          <pc:docMk/>
          <pc:sldMk cId="0" sldId="276"/>
        </pc:sldMkLst>
      </pc:sldChg>
      <pc:sldChg chg="del">
        <pc:chgData name="Katrine Labonté" userId="5ce7ec48-5f1a-4a5f-a50a-5bd89c2fe1d9" providerId="ADAL" clId="{A3111F0A-CAB1-4B09-8036-424052D3D19E}" dt="2024-02-13T00:11:30.224" v="1366" actId="2696"/>
        <pc:sldMkLst>
          <pc:docMk/>
          <pc:sldMk cId="4050341364" sldId="277"/>
        </pc:sldMkLst>
      </pc:sldChg>
      <pc:sldChg chg="new del">
        <pc:chgData name="Katrine Labonté" userId="5ce7ec48-5f1a-4a5f-a50a-5bd89c2fe1d9" providerId="ADAL" clId="{A3111F0A-CAB1-4B09-8036-424052D3D19E}" dt="2024-02-11T02:26:59.881" v="815" actId="47"/>
        <pc:sldMkLst>
          <pc:docMk/>
          <pc:sldMk cId="1716047901" sldId="278"/>
        </pc:sldMkLst>
      </pc:sldChg>
      <pc:sldChg chg="delSp modSp add mod modNotesTx">
        <pc:chgData name="Katrine Labonté" userId="5ce7ec48-5f1a-4a5f-a50a-5bd89c2fe1d9" providerId="ADAL" clId="{A3111F0A-CAB1-4B09-8036-424052D3D19E}" dt="2024-02-13T00:21:48.381" v="1423" actId="20577"/>
        <pc:sldMkLst>
          <pc:docMk/>
          <pc:sldMk cId="3707159813" sldId="279"/>
        </pc:sldMkLst>
        <pc:spChg chg="mod">
          <ac:chgData name="Katrine Labonté" userId="5ce7ec48-5f1a-4a5f-a50a-5bd89c2fe1d9" providerId="ADAL" clId="{A3111F0A-CAB1-4B09-8036-424052D3D19E}" dt="2024-02-11T02:34:38.516" v="974" actId="1076"/>
          <ac:spMkLst>
            <pc:docMk/>
            <pc:sldMk cId="3707159813" sldId="279"/>
            <ac:spMk id="11" creationId="{4C573612-7434-E44B-12DE-3688FF6E3727}"/>
          </ac:spMkLst>
        </pc:spChg>
        <pc:spChg chg="mod">
          <ac:chgData name="Katrine Labonté" userId="5ce7ec48-5f1a-4a5f-a50a-5bd89c2fe1d9" providerId="ADAL" clId="{A3111F0A-CAB1-4B09-8036-424052D3D19E}" dt="2024-02-11T02:34:44.100" v="975" actId="14100"/>
          <ac:spMkLst>
            <pc:docMk/>
            <pc:sldMk cId="3707159813" sldId="279"/>
            <ac:spMk id="22" creationId="{C4218803-4A4A-9967-0B98-EC072C86C9D2}"/>
          </ac:spMkLst>
        </pc:spChg>
        <pc:grpChg chg="del">
          <ac:chgData name="Katrine Labonté" userId="5ce7ec48-5f1a-4a5f-a50a-5bd89c2fe1d9" providerId="ADAL" clId="{A3111F0A-CAB1-4B09-8036-424052D3D19E}" dt="2024-02-11T02:27:07.484" v="828" actId="478"/>
          <ac:grpSpMkLst>
            <pc:docMk/>
            <pc:sldMk cId="3707159813" sldId="279"/>
            <ac:grpSpMk id="108" creationId="{8F934334-DAAF-0609-E0D9-C847707D083E}"/>
          </ac:grpSpMkLst>
        </pc:grpChg>
      </pc:sldChg>
      <pc:sldChg chg="modSp add mod">
        <pc:chgData name="Katrine Labonté" userId="5ce7ec48-5f1a-4a5f-a50a-5bd89c2fe1d9" providerId="ADAL" clId="{A3111F0A-CAB1-4B09-8036-424052D3D19E}" dt="2024-02-11T02:34:33.335" v="972" actId="14100"/>
        <pc:sldMkLst>
          <pc:docMk/>
          <pc:sldMk cId="861088226" sldId="280"/>
        </pc:sldMkLst>
        <pc:spChg chg="mod">
          <ac:chgData name="Katrine Labonté" userId="5ce7ec48-5f1a-4a5f-a50a-5bd89c2fe1d9" providerId="ADAL" clId="{A3111F0A-CAB1-4B09-8036-424052D3D19E}" dt="2024-02-11T02:34:30.582" v="971" actId="1076"/>
          <ac:spMkLst>
            <pc:docMk/>
            <pc:sldMk cId="861088226" sldId="280"/>
            <ac:spMk id="11" creationId="{CBFCB2CB-F097-1739-94ED-E127A0394DA5}"/>
          </ac:spMkLst>
        </pc:spChg>
        <pc:spChg chg="mod">
          <ac:chgData name="Katrine Labonté" userId="5ce7ec48-5f1a-4a5f-a50a-5bd89c2fe1d9" providerId="ADAL" clId="{A3111F0A-CAB1-4B09-8036-424052D3D19E}" dt="2024-02-11T02:34:33.335" v="972" actId="14100"/>
          <ac:spMkLst>
            <pc:docMk/>
            <pc:sldMk cId="861088226" sldId="280"/>
            <ac:spMk id="22" creationId="{5730C473-8543-9C83-4548-2B2FA8B42FE2}"/>
          </ac:spMkLst>
        </pc:spChg>
      </pc:sldChg>
      <pc:sldChg chg="modSp add mod modNotesTx">
        <pc:chgData name="Katrine Labonté" userId="5ce7ec48-5f1a-4a5f-a50a-5bd89c2fe1d9" providerId="ADAL" clId="{A3111F0A-CAB1-4B09-8036-424052D3D19E}" dt="2024-02-13T00:27:48.252" v="1489" actId="20577"/>
        <pc:sldMkLst>
          <pc:docMk/>
          <pc:sldMk cId="32653586" sldId="281"/>
        </pc:sldMkLst>
        <pc:spChg chg="mod">
          <ac:chgData name="Katrine Labonté" userId="5ce7ec48-5f1a-4a5f-a50a-5bd89c2fe1d9" providerId="ADAL" clId="{A3111F0A-CAB1-4B09-8036-424052D3D19E}" dt="2024-02-11T02:34:20.780" v="968" actId="1076"/>
          <ac:spMkLst>
            <pc:docMk/>
            <pc:sldMk cId="32653586" sldId="281"/>
            <ac:spMk id="11" creationId="{D0F6AEE1-2007-50B6-AB69-B25F765E248F}"/>
          </ac:spMkLst>
        </pc:spChg>
        <pc:spChg chg="mod">
          <ac:chgData name="Katrine Labonté" userId="5ce7ec48-5f1a-4a5f-a50a-5bd89c2fe1d9" providerId="ADAL" clId="{A3111F0A-CAB1-4B09-8036-424052D3D19E}" dt="2024-02-11T02:34:23.914" v="969" actId="14100"/>
          <ac:spMkLst>
            <pc:docMk/>
            <pc:sldMk cId="32653586" sldId="281"/>
            <ac:spMk id="22" creationId="{BD624EE6-88A5-677A-1997-C7F1BB0446DC}"/>
          </ac:spMkLst>
        </pc:spChg>
      </pc:sldChg>
      <pc:sldChg chg="new del">
        <pc:chgData name="Katrine Labonté" userId="5ce7ec48-5f1a-4a5f-a50a-5bd89c2fe1d9" providerId="ADAL" clId="{A3111F0A-CAB1-4B09-8036-424052D3D19E}" dt="2024-02-11T02:27:34.666" v="860" actId="680"/>
        <pc:sldMkLst>
          <pc:docMk/>
          <pc:sldMk cId="2039856295" sldId="281"/>
        </pc:sldMkLst>
      </pc:sldChg>
      <pc:sldChg chg="new del">
        <pc:chgData name="Katrine Labonté" userId="5ce7ec48-5f1a-4a5f-a50a-5bd89c2fe1d9" providerId="ADAL" clId="{A3111F0A-CAB1-4B09-8036-424052D3D19E}" dt="2024-02-11T02:28:01.688" v="883" actId="47"/>
        <pc:sldMkLst>
          <pc:docMk/>
          <pc:sldMk cId="1531722042" sldId="282"/>
        </pc:sldMkLst>
      </pc:sldChg>
      <pc:sldChg chg="addSp modSp add mod">
        <pc:chgData name="Katrine Labonté" userId="5ce7ec48-5f1a-4a5f-a50a-5bd89c2fe1d9" providerId="ADAL" clId="{A3111F0A-CAB1-4B09-8036-424052D3D19E}" dt="2024-02-13T00:17:41.257" v="1375" actId="20577"/>
        <pc:sldMkLst>
          <pc:docMk/>
          <pc:sldMk cId="1098464117" sldId="283"/>
        </pc:sldMkLst>
        <pc:spChg chg="add mod">
          <ac:chgData name="Katrine Labonté" userId="5ce7ec48-5f1a-4a5f-a50a-5bd89c2fe1d9" providerId="ADAL" clId="{A3111F0A-CAB1-4B09-8036-424052D3D19E}" dt="2024-02-11T02:30:09.730" v="938" actId="164"/>
          <ac:spMkLst>
            <pc:docMk/>
            <pc:sldMk cId="1098464117" sldId="283"/>
            <ac:spMk id="2" creationId="{952FCAF5-329F-8160-40FC-94500CB8700D}"/>
          </ac:spMkLst>
        </pc:spChg>
        <pc:spChg chg="add mod">
          <ac:chgData name="Katrine Labonté" userId="5ce7ec48-5f1a-4a5f-a50a-5bd89c2fe1d9" providerId="ADAL" clId="{A3111F0A-CAB1-4B09-8036-424052D3D19E}" dt="2024-02-11T02:30:04.222" v="936" actId="164"/>
          <ac:spMkLst>
            <pc:docMk/>
            <pc:sldMk cId="1098464117" sldId="283"/>
            <ac:spMk id="3" creationId="{3F04EC2F-7C09-A9C8-A8F4-0279A83D9B93}"/>
          </ac:spMkLst>
        </pc:spChg>
        <pc:spChg chg="add mod ord">
          <ac:chgData name="Katrine Labonté" userId="5ce7ec48-5f1a-4a5f-a50a-5bd89c2fe1d9" providerId="ADAL" clId="{A3111F0A-CAB1-4B09-8036-424052D3D19E}" dt="2024-02-11T02:30:09.730" v="938" actId="164"/>
          <ac:spMkLst>
            <pc:docMk/>
            <pc:sldMk cId="1098464117" sldId="283"/>
            <ac:spMk id="4" creationId="{0F58DEAE-AE42-3D64-C19E-53F6F1380694}"/>
          </ac:spMkLst>
        </pc:spChg>
        <pc:spChg chg="add mod ord">
          <ac:chgData name="Katrine Labonté" userId="5ce7ec48-5f1a-4a5f-a50a-5bd89c2fe1d9" providerId="ADAL" clId="{A3111F0A-CAB1-4B09-8036-424052D3D19E}" dt="2024-02-11T02:30:04.222" v="936" actId="164"/>
          <ac:spMkLst>
            <pc:docMk/>
            <pc:sldMk cId="1098464117" sldId="283"/>
            <ac:spMk id="5" creationId="{13832F52-3AC7-5522-3832-0DC62D171142}"/>
          </ac:spMkLst>
        </pc:spChg>
        <pc:spChg chg="mod">
          <ac:chgData name="Katrine Labonté" userId="5ce7ec48-5f1a-4a5f-a50a-5bd89c2fe1d9" providerId="ADAL" clId="{A3111F0A-CAB1-4B09-8036-424052D3D19E}" dt="2024-02-13T00:17:41.257" v="1375" actId="20577"/>
          <ac:spMkLst>
            <pc:docMk/>
            <pc:sldMk cId="1098464117" sldId="283"/>
            <ac:spMk id="10" creationId="{44A1F2E2-6C24-3BFC-D3B9-D2A374575DA9}"/>
          </ac:spMkLst>
        </pc:spChg>
        <pc:spChg chg="mod">
          <ac:chgData name="Katrine Labonté" userId="5ce7ec48-5f1a-4a5f-a50a-5bd89c2fe1d9" providerId="ADAL" clId="{A3111F0A-CAB1-4B09-8036-424052D3D19E}" dt="2024-02-11T02:35:11.780" v="979" actId="1076"/>
          <ac:spMkLst>
            <pc:docMk/>
            <pc:sldMk cId="1098464117" sldId="283"/>
            <ac:spMk id="11" creationId="{743D3355-6F42-D345-84E5-5E5C7C423487}"/>
          </ac:spMkLst>
        </pc:spChg>
        <pc:grpChg chg="add mod">
          <ac:chgData name="Katrine Labonté" userId="5ce7ec48-5f1a-4a5f-a50a-5bd89c2fe1d9" providerId="ADAL" clId="{A3111F0A-CAB1-4B09-8036-424052D3D19E}" dt="2024-02-11T02:30:04.222" v="936" actId="164"/>
          <ac:grpSpMkLst>
            <pc:docMk/>
            <pc:sldMk cId="1098464117" sldId="283"/>
            <ac:grpSpMk id="6" creationId="{03E05422-682C-E058-8982-5D6498D74C03}"/>
          </ac:grpSpMkLst>
        </pc:grpChg>
        <pc:grpChg chg="add mod">
          <ac:chgData name="Katrine Labonté" userId="5ce7ec48-5f1a-4a5f-a50a-5bd89c2fe1d9" providerId="ADAL" clId="{A3111F0A-CAB1-4B09-8036-424052D3D19E}" dt="2024-02-11T02:30:09.730" v="938" actId="164"/>
          <ac:grpSpMkLst>
            <pc:docMk/>
            <pc:sldMk cId="1098464117" sldId="283"/>
            <ac:grpSpMk id="7" creationId="{235FF209-F8BC-06D2-2495-6B3089CEB43D}"/>
          </ac:grpSpMkLst>
        </pc:grpChg>
      </pc:sldChg>
      <pc:sldChg chg="addSp delSp modSp add mod modNotesTx">
        <pc:chgData name="Katrine Labonté" userId="5ce7ec48-5f1a-4a5f-a50a-5bd89c2fe1d9" providerId="ADAL" clId="{A3111F0A-CAB1-4B09-8036-424052D3D19E}" dt="2024-02-13T04:11:35.984" v="2072"/>
        <pc:sldMkLst>
          <pc:docMk/>
          <pc:sldMk cId="1239069815" sldId="284"/>
        </pc:sldMkLst>
        <pc:spChg chg="add del mod">
          <ac:chgData name="Katrine Labonté" userId="5ce7ec48-5f1a-4a5f-a50a-5bd89c2fe1d9" providerId="ADAL" clId="{A3111F0A-CAB1-4B09-8036-424052D3D19E}" dt="2024-02-13T00:17:27.997" v="1372" actId="478"/>
          <ac:spMkLst>
            <pc:docMk/>
            <pc:sldMk cId="1239069815" sldId="284"/>
            <ac:spMk id="8" creationId="{19679C94-426A-11AE-CCFD-49CD44D31CAB}"/>
          </ac:spMkLst>
        </pc:spChg>
        <pc:spChg chg="mod">
          <ac:chgData name="Katrine Labonté" userId="5ce7ec48-5f1a-4a5f-a50a-5bd89c2fe1d9" providerId="ADAL" clId="{A3111F0A-CAB1-4B09-8036-424052D3D19E}" dt="2024-02-11T02:35:33.075" v="1007" actId="14100"/>
          <ac:spMkLst>
            <pc:docMk/>
            <pc:sldMk cId="1239069815" sldId="284"/>
            <ac:spMk id="11" creationId="{FF4CC829-77BF-9893-201D-623FAEC109DD}"/>
          </ac:spMkLst>
        </pc:spChg>
        <pc:spChg chg="mod">
          <ac:chgData name="Katrine Labonté" userId="5ce7ec48-5f1a-4a5f-a50a-5bd89c2fe1d9" providerId="ADAL" clId="{A3111F0A-CAB1-4B09-8036-424052D3D19E}" dt="2024-02-11T02:35:35.842" v="1008" actId="14100"/>
          <ac:spMkLst>
            <pc:docMk/>
            <pc:sldMk cId="1239069815" sldId="284"/>
            <ac:spMk id="22" creationId="{48A99803-E8CF-DCD3-1DAC-4F6833EB6344}"/>
          </ac:spMkLst>
        </pc:spChg>
        <pc:grpChg chg="del">
          <ac:chgData name="Katrine Labonté" userId="5ce7ec48-5f1a-4a5f-a50a-5bd89c2fe1d9" providerId="ADAL" clId="{A3111F0A-CAB1-4B09-8036-424052D3D19E}" dt="2024-02-11T02:35:37.446" v="1010" actId="478"/>
          <ac:grpSpMkLst>
            <pc:docMk/>
            <pc:sldMk cId="1239069815" sldId="284"/>
            <ac:grpSpMk id="6" creationId="{EE7C9A8E-11E9-6F8C-A1ED-C50B382A960E}"/>
          </ac:grpSpMkLst>
        </pc:grpChg>
        <pc:grpChg chg="del">
          <ac:chgData name="Katrine Labonté" userId="5ce7ec48-5f1a-4a5f-a50a-5bd89c2fe1d9" providerId="ADAL" clId="{A3111F0A-CAB1-4B09-8036-424052D3D19E}" dt="2024-02-11T02:35:36.911" v="1009" actId="478"/>
          <ac:grpSpMkLst>
            <pc:docMk/>
            <pc:sldMk cId="1239069815" sldId="284"/>
            <ac:grpSpMk id="7" creationId="{E7BF5BBC-2A53-8AEE-9B81-7B94DFF35D93}"/>
          </ac:grpSpMkLst>
        </pc:grpChg>
        <pc:picChg chg="mod">
          <ac:chgData name="Katrine Labonté" userId="5ce7ec48-5f1a-4a5f-a50a-5bd89c2fe1d9" providerId="ADAL" clId="{A3111F0A-CAB1-4B09-8036-424052D3D19E}" dt="2024-02-13T04:11:35.984" v="2072"/>
          <ac:picMkLst>
            <pc:docMk/>
            <pc:sldMk cId="1239069815" sldId="284"/>
            <ac:picMk id="2" creationId="{9D96DE7E-9ACC-F553-871F-9FA334F064E9}"/>
          </ac:picMkLst>
        </pc:picChg>
        <pc:picChg chg="mod">
          <ac:chgData name="Katrine Labonté" userId="5ce7ec48-5f1a-4a5f-a50a-5bd89c2fe1d9" providerId="ADAL" clId="{A3111F0A-CAB1-4B09-8036-424052D3D19E}" dt="2024-02-13T00:17:24.356" v="1370" actId="1076"/>
          <ac:picMkLst>
            <pc:docMk/>
            <pc:sldMk cId="1239069815" sldId="284"/>
            <ac:picMk id="4" creationId="{7FD27A48-FED6-31B1-F24E-368B25B40E09}"/>
          </ac:picMkLst>
        </pc:picChg>
      </pc:sldChg>
      <pc:sldChg chg="addSp delSp modSp add mod modNotesTx">
        <pc:chgData name="Katrine Labonté" userId="5ce7ec48-5f1a-4a5f-a50a-5bd89c2fe1d9" providerId="ADAL" clId="{A3111F0A-CAB1-4B09-8036-424052D3D19E}" dt="2024-02-13T17:50:12.851" v="2073" actId="478"/>
        <pc:sldMkLst>
          <pc:docMk/>
          <pc:sldMk cId="1221789131" sldId="285"/>
        </pc:sldMkLst>
        <pc:spChg chg="add del mod">
          <ac:chgData name="Katrine Labonté" userId="5ce7ec48-5f1a-4a5f-a50a-5bd89c2fe1d9" providerId="ADAL" clId="{A3111F0A-CAB1-4B09-8036-424052D3D19E}" dt="2024-02-13T17:50:12.851" v="2073" actId="478"/>
          <ac:spMkLst>
            <pc:docMk/>
            <pc:sldMk cId="1221789131" sldId="285"/>
            <ac:spMk id="5" creationId="{425FFC6A-E0CE-B716-C65F-810EAE74CED0}"/>
          </ac:spMkLst>
        </pc:spChg>
        <pc:spChg chg="mod">
          <ac:chgData name="Katrine Labonté" userId="5ce7ec48-5f1a-4a5f-a50a-5bd89c2fe1d9" providerId="ADAL" clId="{A3111F0A-CAB1-4B09-8036-424052D3D19E}" dt="2024-02-13T03:48:54.654" v="1543" actId="20577"/>
          <ac:spMkLst>
            <pc:docMk/>
            <pc:sldMk cId="1221789131" sldId="285"/>
            <ac:spMk id="11" creationId="{F789B13F-B2A2-A5CB-D360-ED74745ED01A}"/>
          </ac:spMkLst>
        </pc:spChg>
        <pc:spChg chg="mod">
          <ac:chgData name="Katrine Labonté" userId="5ce7ec48-5f1a-4a5f-a50a-5bd89c2fe1d9" providerId="ADAL" clId="{A3111F0A-CAB1-4B09-8036-424052D3D19E}" dt="2024-02-11T02:36:13.091" v="1042" actId="14100"/>
          <ac:spMkLst>
            <pc:docMk/>
            <pc:sldMk cId="1221789131" sldId="285"/>
            <ac:spMk id="22" creationId="{06932BB0-336E-06DD-4526-95FEDDCDCA8B}"/>
          </ac:spMkLst>
        </pc:spChg>
        <pc:graphicFrameChg chg="add mod modGraphic">
          <ac:chgData name="Katrine Labonté" userId="5ce7ec48-5f1a-4a5f-a50a-5bd89c2fe1d9" providerId="ADAL" clId="{A3111F0A-CAB1-4B09-8036-424052D3D19E}" dt="2024-02-11T02:39:19.628" v="1078" actId="1076"/>
          <ac:graphicFrameMkLst>
            <pc:docMk/>
            <pc:sldMk cId="1221789131" sldId="285"/>
            <ac:graphicFrameMk id="4" creationId="{B5038AD9-D0C3-64BE-7B0C-8033F82EA1ED}"/>
          </ac:graphicFrameMkLst>
        </pc:graphicFrameChg>
      </pc:sldChg>
      <pc:sldChg chg="modNotesTx">
        <pc:chgData name="Katrine Labonté" userId="5ce7ec48-5f1a-4a5f-a50a-5bd89c2fe1d9" providerId="ADAL" clId="{A3111F0A-CAB1-4B09-8036-424052D3D19E}" dt="2024-02-13T00:21:51.929" v="1427" actId="20577"/>
        <pc:sldMkLst>
          <pc:docMk/>
          <pc:sldMk cId="793209269" sldId="286"/>
        </pc:sldMkLst>
      </pc:sldChg>
      <pc:sldChg chg="new del">
        <pc:chgData name="Katrine Labonté" userId="5ce7ec48-5f1a-4a5f-a50a-5bd89c2fe1d9" providerId="ADAL" clId="{A3111F0A-CAB1-4B09-8036-424052D3D19E}" dt="2024-02-11T02:47:20.988" v="1267" actId="2696"/>
        <pc:sldMkLst>
          <pc:docMk/>
          <pc:sldMk cId="3961139747" sldId="286"/>
        </pc:sldMkLst>
      </pc:sldChg>
      <pc:sldChg chg="modSp mod modNotesTx">
        <pc:chgData name="Katrine Labonté" userId="5ce7ec48-5f1a-4a5f-a50a-5bd89c2fe1d9" providerId="ADAL" clId="{A3111F0A-CAB1-4B09-8036-424052D3D19E}" dt="2024-02-13T17:52:44.707" v="2080" actId="1076"/>
        <pc:sldMkLst>
          <pc:docMk/>
          <pc:sldMk cId="3229500975" sldId="287"/>
        </pc:sldMkLst>
        <pc:graphicFrameChg chg="mod modGraphic">
          <ac:chgData name="Katrine Labonté" userId="5ce7ec48-5f1a-4a5f-a50a-5bd89c2fe1d9" providerId="ADAL" clId="{A3111F0A-CAB1-4B09-8036-424052D3D19E}" dt="2024-02-13T17:52:44.707" v="2080" actId="1076"/>
          <ac:graphicFrameMkLst>
            <pc:docMk/>
            <pc:sldMk cId="3229500975" sldId="287"/>
            <ac:graphicFrameMk id="8" creationId="{E06C2C02-029F-4E2E-0F0D-4D978F637E2E}"/>
          </ac:graphicFrameMkLst>
        </pc:graphicFrameChg>
      </pc:sldChg>
      <pc:sldChg chg="modNotesTx">
        <pc:chgData name="Katrine Labonté" userId="5ce7ec48-5f1a-4a5f-a50a-5bd89c2fe1d9" providerId="ADAL" clId="{A3111F0A-CAB1-4B09-8036-424052D3D19E}" dt="2024-02-13T00:23:23.690" v="1437" actId="20577"/>
        <pc:sldMkLst>
          <pc:docMk/>
          <pc:sldMk cId="2913753844" sldId="288"/>
        </pc:sldMkLst>
      </pc:sldChg>
      <pc:sldChg chg="modNotesTx">
        <pc:chgData name="Katrine Labonté" userId="5ce7ec48-5f1a-4a5f-a50a-5bd89c2fe1d9" providerId="ADAL" clId="{A3111F0A-CAB1-4B09-8036-424052D3D19E}" dt="2024-02-13T00:23:29.623" v="1445" actId="20577"/>
        <pc:sldMkLst>
          <pc:docMk/>
          <pc:sldMk cId="407139220" sldId="289"/>
        </pc:sldMkLst>
      </pc:sldChg>
      <pc:sldChg chg="modNotesTx">
        <pc:chgData name="Katrine Labonté" userId="5ce7ec48-5f1a-4a5f-a50a-5bd89c2fe1d9" providerId="ADAL" clId="{A3111F0A-CAB1-4B09-8036-424052D3D19E}" dt="2024-02-13T00:25:10.062" v="1460" actId="20577"/>
        <pc:sldMkLst>
          <pc:docMk/>
          <pc:sldMk cId="2098895193" sldId="290"/>
        </pc:sldMkLst>
      </pc:sldChg>
      <pc:sldChg chg="addSp delSp modSp new del mod">
        <pc:chgData name="Katrine Labonté" userId="5ce7ec48-5f1a-4a5f-a50a-5bd89c2fe1d9" providerId="ADAL" clId="{A3111F0A-CAB1-4B09-8036-424052D3D19E}" dt="2024-02-13T03:53:35.572" v="1547" actId="47"/>
        <pc:sldMkLst>
          <pc:docMk/>
          <pc:sldMk cId="1818724998" sldId="291"/>
        </pc:sldMkLst>
        <pc:spChg chg="add del mod">
          <ac:chgData name="Katrine Labonté" userId="5ce7ec48-5f1a-4a5f-a50a-5bd89c2fe1d9" providerId="ADAL" clId="{A3111F0A-CAB1-4B09-8036-424052D3D19E}" dt="2024-02-13T03:53:31.273" v="1545" actId="478"/>
          <ac:spMkLst>
            <pc:docMk/>
            <pc:sldMk cId="1818724998" sldId="291"/>
            <ac:spMk id="2" creationId="{8B9EA9EE-A886-AAB7-289E-091A0B6E964E}"/>
          </ac:spMkLst>
        </pc:spChg>
      </pc:sldChg>
      <pc:sldChg chg="addSp delSp modSp add mod">
        <pc:chgData name="Katrine Labonté" userId="5ce7ec48-5f1a-4a5f-a50a-5bd89c2fe1d9" providerId="ADAL" clId="{A3111F0A-CAB1-4B09-8036-424052D3D19E}" dt="2024-02-13T04:10:20.258" v="2062" actId="20577"/>
        <pc:sldMkLst>
          <pc:docMk/>
          <pc:sldMk cId="2698744999" sldId="292"/>
        </pc:sldMkLst>
        <pc:spChg chg="del">
          <ac:chgData name="Katrine Labonté" userId="5ce7ec48-5f1a-4a5f-a50a-5bd89c2fe1d9" providerId="ADAL" clId="{A3111F0A-CAB1-4B09-8036-424052D3D19E}" dt="2024-02-13T03:53:40.304" v="1549" actId="478"/>
          <ac:spMkLst>
            <pc:docMk/>
            <pc:sldMk cId="2698744999" sldId="292"/>
            <ac:spMk id="5" creationId="{DA304B98-002D-3BA4-FA5F-5CCDD431B281}"/>
          </ac:spMkLst>
        </pc:spChg>
        <pc:spChg chg="mod">
          <ac:chgData name="Katrine Labonté" userId="5ce7ec48-5f1a-4a5f-a50a-5bd89c2fe1d9" providerId="ADAL" clId="{A3111F0A-CAB1-4B09-8036-424052D3D19E}" dt="2024-02-13T04:09:02.047" v="2041" actId="20577"/>
          <ac:spMkLst>
            <pc:docMk/>
            <pc:sldMk cId="2698744999" sldId="292"/>
            <ac:spMk id="11" creationId="{33A9D052-33CA-946A-343D-D5983DB53007}"/>
          </ac:spMkLst>
        </pc:spChg>
        <pc:spChg chg="mod">
          <ac:chgData name="Katrine Labonté" userId="5ce7ec48-5f1a-4a5f-a50a-5bd89c2fe1d9" providerId="ADAL" clId="{A3111F0A-CAB1-4B09-8036-424052D3D19E}" dt="2024-02-13T04:09:11.748" v="2042" actId="14100"/>
          <ac:spMkLst>
            <pc:docMk/>
            <pc:sldMk cId="2698744999" sldId="292"/>
            <ac:spMk id="22" creationId="{F9531906-B0AF-3745-E46F-7B5589DDD4FF}"/>
          </ac:spMkLst>
        </pc:spChg>
        <pc:graphicFrameChg chg="add mod modGraphic">
          <ac:chgData name="Katrine Labonté" userId="5ce7ec48-5f1a-4a5f-a50a-5bd89c2fe1d9" providerId="ADAL" clId="{A3111F0A-CAB1-4B09-8036-424052D3D19E}" dt="2024-02-13T04:10:20.258" v="2062" actId="20577"/>
          <ac:graphicFrameMkLst>
            <pc:docMk/>
            <pc:sldMk cId="2698744999" sldId="292"/>
            <ac:graphicFrameMk id="3" creationId="{05922D6B-C1ED-25E5-5A2C-CF2F43F1831F}"/>
          </ac:graphicFrameMkLst>
        </pc:graphicFrameChg>
        <pc:graphicFrameChg chg="del">
          <ac:chgData name="Katrine Labonté" userId="5ce7ec48-5f1a-4a5f-a50a-5bd89c2fe1d9" providerId="ADAL" clId="{A3111F0A-CAB1-4B09-8036-424052D3D19E}" dt="2024-02-13T03:53:37.920" v="1548" actId="478"/>
          <ac:graphicFrameMkLst>
            <pc:docMk/>
            <pc:sldMk cId="2698744999" sldId="292"/>
            <ac:graphicFrameMk id="4" creationId="{AAF9D60A-F466-9889-43BE-187A3D445347}"/>
          </ac:graphicFrameMkLst>
        </pc:graphicFrameChg>
        <pc:picChg chg="add del mod">
          <ac:chgData name="Katrine Labonté" userId="5ce7ec48-5f1a-4a5f-a50a-5bd89c2fe1d9" providerId="ADAL" clId="{A3111F0A-CAB1-4B09-8036-424052D3D19E}" dt="2024-02-13T04:00:31.651" v="1584" actId="478"/>
          <ac:picMkLst>
            <pc:docMk/>
            <pc:sldMk cId="2698744999" sldId="292"/>
            <ac:picMk id="2" creationId="{79967864-1546-1D45-24AA-82762ACBDA8F}"/>
          </ac:picMkLst>
        </pc:picChg>
      </pc:sldChg>
      <pc:sldChg chg="addSp modSp new mod">
        <pc:chgData name="Katrine Labonté" userId="5ce7ec48-5f1a-4a5f-a50a-5bd89c2fe1d9" providerId="ADAL" clId="{A3111F0A-CAB1-4B09-8036-424052D3D19E}" dt="2024-02-13T04:08:51.236" v="2014" actId="20577"/>
        <pc:sldMkLst>
          <pc:docMk/>
          <pc:sldMk cId="2081030387" sldId="293"/>
        </pc:sldMkLst>
        <pc:spChg chg="add mod">
          <ac:chgData name="Katrine Labonté" userId="5ce7ec48-5f1a-4a5f-a50a-5bd89c2fe1d9" providerId="ADAL" clId="{A3111F0A-CAB1-4B09-8036-424052D3D19E}" dt="2024-02-13T04:08:51.236" v="2014" actId="20577"/>
          <ac:spMkLst>
            <pc:docMk/>
            <pc:sldMk cId="2081030387" sldId="293"/>
            <ac:spMk id="3" creationId="{9CC15CA8-893F-4546-D196-EEE6E2A807B3}"/>
          </ac:spMkLst>
        </pc:spChg>
        <pc:spChg chg="add mod">
          <ac:chgData name="Katrine Labonté" userId="5ce7ec48-5f1a-4a5f-a50a-5bd89c2fe1d9" providerId="ADAL" clId="{A3111F0A-CAB1-4B09-8036-424052D3D19E}" dt="2024-02-13T04:08:46.898" v="2003"/>
          <ac:spMkLst>
            <pc:docMk/>
            <pc:sldMk cId="2081030387" sldId="293"/>
            <ac:spMk id="4" creationId="{7F209CB6-DBDB-AACC-58B3-A01136CA7CA6}"/>
          </ac:spMkLst>
        </pc:spChg>
        <pc:picChg chg="add mod">
          <ac:chgData name="Katrine Labonté" userId="5ce7ec48-5f1a-4a5f-a50a-5bd89c2fe1d9" providerId="ADAL" clId="{A3111F0A-CAB1-4B09-8036-424052D3D19E}" dt="2024-02-13T04:00:40.260" v="1588" actId="1076"/>
          <ac:picMkLst>
            <pc:docMk/>
            <pc:sldMk cId="2081030387" sldId="293"/>
            <ac:picMk id="2" creationId="{60CF9027-9631-70B2-513A-10FA2B80F897}"/>
          </ac:picMkLst>
        </pc:picChg>
      </pc:sldChg>
      <pc:sldChg chg="add del">
        <pc:chgData name="Katrine Labonté" userId="5ce7ec48-5f1a-4a5f-a50a-5bd89c2fe1d9" providerId="ADAL" clId="{A3111F0A-CAB1-4B09-8036-424052D3D19E}" dt="2024-02-13T03:53:43.848" v="1551"/>
        <pc:sldMkLst>
          <pc:docMk/>
          <pc:sldMk cId="2693171829" sldId="293"/>
        </pc:sldMkLst>
      </pc:sldChg>
    </pc:docChg>
  </pc:docChgLst>
  <pc:docChgLst>
    <pc:chgData name="Markos Brown" userId="S::mbrow219@uottawa.ca::92adce11-ac3c-4744-9eb1-88efb8fc8855" providerId="AD" clId="Web-{4297B11D-3B2C-69EE-E8E5-A3CEAA24E6A2}"/>
    <pc:docChg chg="addSld modSld sldOrd">
      <pc:chgData name="Markos Brown" userId="S::mbrow219@uottawa.ca::92adce11-ac3c-4744-9eb1-88efb8fc8855" providerId="AD" clId="Web-{4297B11D-3B2C-69EE-E8E5-A3CEAA24E6A2}" dt="2024-02-12T00:00:01.675" v="968"/>
      <pc:docMkLst>
        <pc:docMk/>
      </pc:docMkLst>
      <pc:sldChg chg="addSp delSp modSp ord">
        <pc:chgData name="Markos Brown" userId="S::mbrow219@uottawa.ca::92adce11-ac3c-4744-9eb1-88efb8fc8855" providerId="AD" clId="Web-{4297B11D-3B2C-69EE-E8E5-A3CEAA24E6A2}" dt="2024-02-11T23:56:50.062" v="925" actId="20577"/>
        <pc:sldMkLst>
          <pc:docMk/>
          <pc:sldMk cId="0" sldId="264"/>
        </pc:sldMkLst>
        <pc:spChg chg="mod">
          <ac:chgData name="Markos Brown" userId="S::mbrow219@uottawa.ca::92adce11-ac3c-4744-9eb1-88efb8fc8855" providerId="AD" clId="Web-{4297B11D-3B2C-69EE-E8E5-A3CEAA24E6A2}" dt="2024-02-11T23:56:50.062" v="925" actId="20577"/>
          <ac:spMkLst>
            <pc:docMk/>
            <pc:sldMk cId="0" sldId="264"/>
            <ac:spMk id="2" creationId="{00000000-0000-0000-0000-000000000000}"/>
          </ac:spMkLst>
        </pc:spChg>
        <pc:spChg chg="mod">
          <ac:chgData name="Markos Brown" userId="S::mbrow219@uottawa.ca::92adce11-ac3c-4744-9eb1-88efb8fc8855" providerId="AD" clId="Web-{4297B11D-3B2C-69EE-E8E5-A3CEAA24E6A2}" dt="2024-02-11T23:54:35.107" v="892"/>
          <ac:spMkLst>
            <pc:docMk/>
            <pc:sldMk cId="0" sldId="264"/>
            <ac:spMk id="3" creationId="{00000000-0000-0000-0000-000000000000}"/>
          </ac:spMkLst>
        </pc:spChg>
        <pc:spChg chg="add del mod">
          <ac:chgData name="Markos Brown" userId="S::mbrow219@uottawa.ca::92adce11-ac3c-4744-9eb1-88efb8fc8855" providerId="AD" clId="Web-{4297B11D-3B2C-69EE-E8E5-A3CEAA24E6A2}" dt="2024-02-11T23:07:27.965" v="59"/>
          <ac:spMkLst>
            <pc:docMk/>
            <pc:sldMk cId="0" sldId="264"/>
            <ac:spMk id="4" creationId="{00000000-0000-0000-0000-000000000000}"/>
          </ac:spMkLst>
        </pc:spChg>
        <pc:spChg chg="add del mod">
          <ac:chgData name="Markos Brown" userId="S::mbrow219@uottawa.ca::92adce11-ac3c-4744-9eb1-88efb8fc8855" providerId="AD" clId="Web-{4297B11D-3B2C-69EE-E8E5-A3CEAA24E6A2}" dt="2024-02-11T23:07:27.965" v="58"/>
          <ac:spMkLst>
            <pc:docMk/>
            <pc:sldMk cId="0" sldId="264"/>
            <ac:spMk id="5" creationId="{00000000-0000-0000-0000-000000000000}"/>
          </ac:spMkLst>
        </pc:spChg>
        <pc:spChg chg="add del mod">
          <ac:chgData name="Markos Brown" userId="S::mbrow219@uottawa.ca::92adce11-ac3c-4744-9eb1-88efb8fc8855" providerId="AD" clId="Web-{4297B11D-3B2C-69EE-E8E5-A3CEAA24E6A2}" dt="2024-02-11T23:07:27.965" v="57"/>
          <ac:spMkLst>
            <pc:docMk/>
            <pc:sldMk cId="0" sldId="264"/>
            <ac:spMk id="6" creationId="{00000000-0000-0000-0000-000000000000}"/>
          </ac:spMkLst>
        </pc:spChg>
        <pc:spChg chg="add del mod">
          <ac:chgData name="Markos Brown" userId="S::mbrow219@uottawa.ca::92adce11-ac3c-4744-9eb1-88efb8fc8855" providerId="AD" clId="Web-{4297B11D-3B2C-69EE-E8E5-A3CEAA24E6A2}" dt="2024-02-11T23:07:27.965" v="56"/>
          <ac:spMkLst>
            <pc:docMk/>
            <pc:sldMk cId="0" sldId="264"/>
            <ac:spMk id="7" creationId="{00000000-0000-0000-0000-000000000000}"/>
          </ac:spMkLst>
        </pc:spChg>
        <pc:spChg chg="mod">
          <ac:chgData name="Markos Brown" userId="S::mbrow219@uottawa.ca::92adce11-ac3c-4744-9eb1-88efb8fc8855" providerId="AD" clId="Web-{4297B11D-3B2C-69EE-E8E5-A3CEAA24E6A2}" dt="2024-02-11T23:09:09.514" v="163" actId="20577"/>
          <ac:spMkLst>
            <pc:docMk/>
            <pc:sldMk cId="0" sldId="264"/>
            <ac:spMk id="8" creationId="{00000000-0000-0000-0000-000000000000}"/>
          </ac:spMkLst>
        </pc:spChg>
        <pc:spChg chg="mod">
          <ac:chgData name="Markos Brown" userId="S::mbrow219@uottawa.ca::92adce11-ac3c-4744-9eb1-88efb8fc8855" providerId="AD" clId="Web-{4297B11D-3B2C-69EE-E8E5-A3CEAA24E6A2}" dt="2024-02-11T23:54:35.107" v="893"/>
          <ac:spMkLst>
            <pc:docMk/>
            <pc:sldMk cId="0" sldId="264"/>
            <ac:spMk id="9" creationId="{00000000-0000-0000-0000-000000000000}"/>
          </ac:spMkLst>
        </pc:spChg>
        <pc:spChg chg="add del mod">
          <ac:chgData name="Markos Brown" userId="S::mbrow219@uottawa.ca::92adce11-ac3c-4744-9eb1-88efb8fc8855" providerId="AD" clId="Web-{4297B11D-3B2C-69EE-E8E5-A3CEAA24E6A2}" dt="2024-02-11T23:08:52.826" v="141" actId="14100"/>
          <ac:spMkLst>
            <pc:docMk/>
            <pc:sldMk cId="0" sldId="264"/>
            <ac:spMk id="10" creationId="{00000000-0000-0000-0000-000000000000}"/>
          </ac:spMkLst>
        </pc:spChg>
        <pc:spChg chg="mod">
          <ac:chgData name="Markos Brown" userId="S::mbrow219@uottawa.ca::92adce11-ac3c-4744-9eb1-88efb8fc8855" providerId="AD" clId="Web-{4297B11D-3B2C-69EE-E8E5-A3CEAA24E6A2}" dt="2024-02-11T23:54:35.107" v="894"/>
          <ac:spMkLst>
            <pc:docMk/>
            <pc:sldMk cId="0" sldId="264"/>
            <ac:spMk id="11" creationId="{00000000-0000-0000-0000-000000000000}"/>
          </ac:spMkLst>
        </pc:spChg>
        <pc:spChg chg="del mod">
          <ac:chgData name="Markos Brown" userId="S::mbrow219@uottawa.ca::92adce11-ac3c-4744-9eb1-88efb8fc8855" providerId="AD" clId="Web-{4297B11D-3B2C-69EE-E8E5-A3CEAA24E6A2}" dt="2024-02-11T23:06:19.542" v="30"/>
          <ac:spMkLst>
            <pc:docMk/>
            <pc:sldMk cId="0" sldId="264"/>
            <ac:spMk id="12" creationId="{00000000-0000-0000-0000-000000000000}"/>
          </ac:spMkLst>
        </pc:spChg>
        <pc:spChg chg="mod">
          <ac:chgData name="Markos Brown" userId="S::mbrow219@uottawa.ca::92adce11-ac3c-4744-9eb1-88efb8fc8855" providerId="AD" clId="Web-{4297B11D-3B2C-69EE-E8E5-A3CEAA24E6A2}" dt="2024-02-11T23:54:35.107" v="895"/>
          <ac:spMkLst>
            <pc:docMk/>
            <pc:sldMk cId="0" sldId="264"/>
            <ac:spMk id="17" creationId="{00000000-0000-0000-0000-000000000000}"/>
          </ac:spMkLst>
        </pc:spChg>
        <pc:spChg chg="del">
          <ac:chgData name="Markos Brown" userId="S::mbrow219@uottawa.ca::92adce11-ac3c-4744-9eb1-88efb8fc8855" providerId="AD" clId="Web-{4297B11D-3B2C-69EE-E8E5-A3CEAA24E6A2}" dt="2024-02-11T23:06:20.792" v="31"/>
          <ac:spMkLst>
            <pc:docMk/>
            <pc:sldMk cId="0" sldId="264"/>
            <ac:spMk id="18" creationId="{00000000-0000-0000-0000-000000000000}"/>
          </ac:spMkLst>
        </pc:spChg>
        <pc:spChg chg="mod">
          <ac:chgData name="Markos Brown" userId="S::mbrow219@uottawa.ca::92adce11-ac3c-4744-9eb1-88efb8fc8855" providerId="AD" clId="Web-{4297B11D-3B2C-69EE-E8E5-A3CEAA24E6A2}" dt="2024-02-11T23:54:35.107" v="896"/>
          <ac:spMkLst>
            <pc:docMk/>
            <pc:sldMk cId="0" sldId="264"/>
            <ac:spMk id="19" creationId="{00000000-0000-0000-0000-000000000000}"/>
          </ac:spMkLst>
        </pc:spChg>
        <pc:spChg chg="mod">
          <ac:chgData name="Markos Brown" userId="S::mbrow219@uottawa.ca::92adce11-ac3c-4744-9eb1-88efb8fc8855" providerId="AD" clId="Web-{4297B11D-3B2C-69EE-E8E5-A3CEAA24E6A2}" dt="2024-02-11T23:54:35.107" v="897"/>
          <ac:spMkLst>
            <pc:docMk/>
            <pc:sldMk cId="0" sldId="264"/>
            <ac:spMk id="20" creationId="{00000000-0000-0000-0000-000000000000}"/>
          </ac:spMkLst>
        </pc:spChg>
        <pc:spChg chg="mod">
          <ac:chgData name="Markos Brown" userId="S::mbrow219@uottawa.ca::92adce11-ac3c-4744-9eb1-88efb8fc8855" providerId="AD" clId="Web-{4297B11D-3B2C-69EE-E8E5-A3CEAA24E6A2}" dt="2024-02-11T23:54:35.107" v="898"/>
          <ac:spMkLst>
            <pc:docMk/>
            <pc:sldMk cId="0" sldId="264"/>
            <ac:spMk id="21" creationId="{00000000-0000-0000-0000-000000000000}"/>
          </ac:spMkLst>
        </pc:spChg>
        <pc:spChg chg="mod">
          <ac:chgData name="Markos Brown" userId="S::mbrow219@uottawa.ca::92adce11-ac3c-4744-9eb1-88efb8fc8855" providerId="AD" clId="Web-{4297B11D-3B2C-69EE-E8E5-A3CEAA24E6A2}" dt="2024-02-11T23:54:35.107" v="899"/>
          <ac:spMkLst>
            <pc:docMk/>
            <pc:sldMk cId="0" sldId="264"/>
            <ac:spMk id="23" creationId="{00000000-0000-0000-0000-000000000000}"/>
          </ac:spMkLst>
        </pc:spChg>
        <pc:spChg chg="mod">
          <ac:chgData name="Markos Brown" userId="S::mbrow219@uottawa.ca::92adce11-ac3c-4744-9eb1-88efb8fc8855" providerId="AD" clId="Web-{4297B11D-3B2C-69EE-E8E5-A3CEAA24E6A2}" dt="2024-02-11T23:54:35.107" v="900"/>
          <ac:spMkLst>
            <pc:docMk/>
            <pc:sldMk cId="0" sldId="264"/>
            <ac:spMk id="24" creationId="{00000000-0000-0000-0000-000000000000}"/>
          </ac:spMkLst>
        </pc:spChg>
        <pc:spChg chg="mod">
          <ac:chgData name="Markos Brown" userId="S::mbrow219@uottawa.ca::92adce11-ac3c-4744-9eb1-88efb8fc8855" providerId="AD" clId="Web-{4297B11D-3B2C-69EE-E8E5-A3CEAA24E6A2}" dt="2024-02-11T23:54:35.107" v="901"/>
          <ac:spMkLst>
            <pc:docMk/>
            <pc:sldMk cId="0" sldId="264"/>
            <ac:spMk id="32" creationId="{00000000-0000-0000-0000-000000000000}"/>
          </ac:spMkLst>
        </pc:spChg>
        <pc:spChg chg="mod">
          <ac:chgData name="Markos Brown" userId="S::mbrow219@uottawa.ca::92adce11-ac3c-4744-9eb1-88efb8fc8855" providerId="AD" clId="Web-{4297B11D-3B2C-69EE-E8E5-A3CEAA24E6A2}" dt="2024-02-11T23:54:35.107" v="902"/>
          <ac:spMkLst>
            <pc:docMk/>
            <pc:sldMk cId="0" sldId="264"/>
            <ac:spMk id="33" creationId="{00000000-0000-0000-0000-000000000000}"/>
          </ac:spMkLst>
        </pc:spChg>
        <pc:spChg chg="mod">
          <ac:chgData name="Markos Brown" userId="S::mbrow219@uottawa.ca::92adce11-ac3c-4744-9eb1-88efb8fc8855" providerId="AD" clId="Web-{4297B11D-3B2C-69EE-E8E5-A3CEAA24E6A2}" dt="2024-02-11T23:54:35.107" v="903"/>
          <ac:spMkLst>
            <pc:docMk/>
            <pc:sldMk cId="0" sldId="264"/>
            <ac:spMk id="41" creationId="{00000000-0000-0000-0000-000000000000}"/>
          </ac:spMkLst>
        </pc:spChg>
        <pc:spChg chg="mod">
          <ac:chgData name="Markos Brown" userId="S::mbrow219@uottawa.ca::92adce11-ac3c-4744-9eb1-88efb8fc8855" providerId="AD" clId="Web-{4297B11D-3B2C-69EE-E8E5-A3CEAA24E6A2}" dt="2024-02-11T23:54:35.122" v="904"/>
          <ac:spMkLst>
            <pc:docMk/>
            <pc:sldMk cId="0" sldId="264"/>
            <ac:spMk id="42" creationId="{00000000-0000-0000-0000-000000000000}"/>
          </ac:spMkLst>
        </pc:spChg>
        <pc:spChg chg="mod">
          <ac:chgData name="Markos Brown" userId="S::mbrow219@uottawa.ca::92adce11-ac3c-4744-9eb1-88efb8fc8855" providerId="AD" clId="Web-{4297B11D-3B2C-69EE-E8E5-A3CEAA24E6A2}" dt="2024-02-11T23:54:35.122" v="905"/>
          <ac:spMkLst>
            <pc:docMk/>
            <pc:sldMk cId="0" sldId="264"/>
            <ac:spMk id="50" creationId="{00000000-0000-0000-0000-000000000000}"/>
          </ac:spMkLst>
        </pc:spChg>
        <pc:spChg chg="mod">
          <ac:chgData name="Markos Brown" userId="S::mbrow219@uottawa.ca::92adce11-ac3c-4744-9eb1-88efb8fc8855" providerId="AD" clId="Web-{4297B11D-3B2C-69EE-E8E5-A3CEAA24E6A2}" dt="2024-02-11T23:54:35.122" v="906"/>
          <ac:spMkLst>
            <pc:docMk/>
            <pc:sldMk cId="0" sldId="264"/>
            <ac:spMk id="51" creationId="{00000000-0000-0000-0000-000000000000}"/>
          </ac:spMkLst>
        </pc:spChg>
        <pc:spChg chg="add del mod">
          <ac:chgData name="Markos Brown" userId="S::mbrow219@uottawa.ca::92adce11-ac3c-4744-9eb1-88efb8fc8855" providerId="AD" clId="Web-{4297B11D-3B2C-69EE-E8E5-A3CEAA24E6A2}" dt="2024-02-11T23:05:39.963" v="25"/>
          <ac:spMkLst>
            <pc:docMk/>
            <pc:sldMk cId="0" sldId="264"/>
            <ac:spMk id="58" creationId="{00000000-0000-0000-0000-000000000000}"/>
          </ac:spMkLst>
        </pc:spChg>
        <pc:spChg chg="add del">
          <ac:chgData name="Markos Brown" userId="S::mbrow219@uottawa.ca::92adce11-ac3c-4744-9eb1-88efb8fc8855" providerId="AD" clId="Web-{4297B11D-3B2C-69EE-E8E5-A3CEAA24E6A2}" dt="2024-02-11T23:07:35.184" v="73"/>
          <ac:spMkLst>
            <pc:docMk/>
            <pc:sldMk cId="0" sldId="264"/>
            <ac:spMk id="59" creationId="{D2CB6244-92AB-5950-DA7E-8136F6EF92D8}"/>
          </ac:spMkLst>
        </pc:spChg>
        <pc:spChg chg="add del mod">
          <ac:chgData name="Markos Brown" userId="S::mbrow219@uottawa.ca::92adce11-ac3c-4744-9eb1-88efb8fc8855" providerId="AD" clId="Web-{4297B11D-3B2C-69EE-E8E5-A3CEAA24E6A2}" dt="2024-02-11T23:07:35.168" v="72"/>
          <ac:spMkLst>
            <pc:docMk/>
            <pc:sldMk cId="0" sldId="264"/>
            <ac:spMk id="60" creationId="{64A7194C-E594-3C20-A3FE-01419598B08C}"/>
          </ac:spMkLst>
        </pc:spChg>
        <pc:spChg chg="add del">
          <ac:chgData name="Markos Brown" userId="S::mbrow219@uottawa.ca::92adce11-ac3c-4744-9eb1-88efb8fc8855" providerId="AD" clId="Web-{4297B11D-3B2C-69EE-E8E5-A3CEAA24E6A2}" dt="2024-02-11T23:07:35.168" v="71"/>
          <ac:spMkLst>
            <pc:docMk/>
            <pc:sldMk cId="0" sldId="264"/>
            <ac:spMk id="61" creationId="{3A796508-1FF2-1209-EDA8-B8369D6E9EF8}"/>
          </ac:spMkLst>
        </pc:spChg>
        <pc:spChg chg="add del">
          <ac:chgData name="Markos Brown" userId="S::mbrow219@uottawa.ca::92adce11-ac3c-4744-9eb1-88efb8fc8855" providerId="AD" clId="Web-{4297B11D-3B2C-69EE-E8E5-A3CEAA24E6A2}" dt="2024-02-11T23:07:35.168" v="70"/>
          <ac:spMkLst>
            <pc:docMk/>
            <pc:sldMk cId="0" sldId="264"/>
            <ac:spMk id="62" creationId="{6D5D1C56-85A3-8B84-ACD2-C05134B9E09E}"/>
          </ac:spMkLst>
        </pc:spChg>
        <pc:spChg chg="add del">
          <ac:chgData name="Markos Brown" userId="S::mbrow219@uottawa.ca::92adce11-ac3c-4744-9eb1-88efb8fc8855" providerId="AD" clId="Web-{4297B11D-3B2C-69EE-E8E5-A3CEAA24E6A2}" dt="2024-02-11T23:07:35.168" v="69"/>
          <ac:spMkLst>
            <pc:docMk/>
            <pc:sldMk cId="0" sldId="264"/>
            <ac:spMk id="63" creationId="{FD8261A7-B9DE-A009-4224-C2C2CB3CA0E0}"/>
          </ac:spMkLst>
        </pc:spChg>
        <pc:spChg chg="add del">
          <ac:chgData name="Markos Brown" userId="S::mbrow219@uottawa.ca::92adce11-ac3c-4744-9eb1-88efb8fc8855" providerId="AD" clId="Web-{4297B11D-3B2C-69EE-E8E5-A3CEAA24E6A2}" dt="2024-02-11T23:07:35.168" v="68"/>
          <ac:spMkLst>
            <pc:docMk/>
            <pc:sldMk cId="0" sldId="264"/>
            <ac:spMk id="64" creationId="{497BAB66-0207-AF1F-F421-355AB764F333}"/>
          </ac:spMkLst>
        </pc:spChg>
        <pc:spChg chg="add del mod">
          <ac:chgData name="Markos Brown" userId="S::mbrow219@uottawa.ca::92adce11-ac3c-4744-9eb1-88efb8fc8855" providerId="AD" clId="Web-{4297B11D-3B2C-69EE-E8E5-A3CEAA24E6A2}" dt="2024-02-11T23:08:27.435" v="107"/>
          <ac:spMkLst>
            <pc:docMk/>
            <pc:sldMk cId="0" sldId="264"/>
            <ac:spMk id="65" creationId="{CA43D011-FCF2-A55F-D0B9-26BE761EDE37}"/>
          </ac:spMkLst>
        </pc:spChg>
        <pc:spChg chg="add mod">
          <ac:chgData name="Markos Brown" userId="S::mbrow219@uottawa.ca::92adce11-ac3c-4744-9eb1-88efb8fc8855" providerId="AD" clId="Web-{4297B11D-3B2C-69EE-E8E5-A3CEAA24E6A2}" dt="2024-02-11T23:54:35.122" v="907"/>
          <ac:spMkLst>
            <pc:docMk/>
            <pc:sldMk cId="0" sldId="264"/>
            <ac:spMk id="66" creationId="{A4EF2A9E-47AB-4EA4-1406-D53F52806F21}"/>
          </ac:spMkLst>
        </pc:spChg>
        <pc:spChg chg="add del mod">
          <ac:chgData name="Markos Brown" userId="S::mbrow219@uottawa.ca::92adce11-ac3c-4744-9eb1-88efb8fc8855" providerId="AD" clId="Web-{4297B11D-3B2C-69EE-E8E5-A3CEAA24E6A2}" dt="2024-02-11T23:08:02.809" v="89"/>
          <ac:spMkLst>
            <pc:docMk/>
            <pc:sldMk cId="0" sldId="264"/>
            <ac:spMk id="67" creationId="{33372026-CD86-C95F-8763-D1A4739A37F5}"/>
          </ac:spMkLst>
        </pc:spChg>
        <pc:spChg chg="add mod">
          <ac:chgData name="Markos Brown" userId="S::mbrow219@uottawa.ca::92adce11-ac3c-4744-9eb1-88efb8fc8855" providerId="AD" clId="Web-{4297B11D-3B2C-69EE-E8E5-A3CEAA24E6A2}" dt="2024-02-11T23:54:35.122" v="908"/>
          <ac:spMkLst>
            <pc:docMk/>
            <pc:sldMk cId="0" sldId="264"/>
            <ac:spMk id="68" creationId="{D6C9EA5D-E2A5-2C88-EBE0-17C2B456981D}"/>
          </ac:spMkLst>
        </pc:spChg>
        <pc:spChg chg="add mod">
          <ac:chgData name="Markos Brown" userId="S::mbrow219@uottawa.ca::92adce11-ac3c-4744-9eb1-88efb8fc8855" providerId="AD" clId="Web-{4297B11D-3B2C-69EE-E8E5-A3CEAA24E6A2}" dt="2024-02-11T23:54:35.122" v="909"/>
          <ac:spMkLst>
            <pc:docMk/>
            <pc:sldMk cId="0" sldId="264"/>
            <ac:spMk id="69" creationId="{B9567E2C-F9D2-8AF4-0C4A-B91E213D0148}"/>
          </ac:spMkLst>
        </pc:spChg>
        <pc:spChg chg="add mod">
          <ac:chgData name="Markos Brown" userId="S::mbrow219@uottawa.ca::92adce11-ac3c-4744-9eb1-88efb8fc8855" providerId="AD" clId="Web-{4297B11D-3B2C-69EE-E8E5-A3CEAA24E6A2}" dt="2024-02-11T23:54:35.263" v="910"/>
          <ac:spMkLst>
            <pc:docMk/>
            <pc:sldMk cId="0" sldId="264"/>
            <ac:spMk id="70" creationId="{A8EF3AB6-FEFE-0A15-39A0-7B5E0F65A0AF}"/>
          </ac:spMkLst>
        </pc:spChg>
      </pc:sldChg>
      <pc:sldChg chg="addSp delSp modSp">
        <pc:chgData name="Markos Brown" userId="S::mbrow219@uottawa.ca::92adce11-ac3c-4744-9eb1-88efb8fc8855" providerId="AD" clId="Web-{4297B11D-3B2C-69EE-E8E5-A3CEAA24E6A2}" dt="2024-02-11T23:59:07.689" v="959"/>
        <pc:sldMkLst>
          <pc:docMk/>
          <pc:sldMk cId="0" sldId="275"/>
        </pc:sldMkLst>
        <pc:picChg chg="add del mod">
          <ac:chgData name="Markos Brown" userId="S::mbrow219@uottawa.ca::92adce11-ac3c-4744-9eb1-88efb8fc8855" providerId="AD" clId="Web-{4297B11D-3B2C-69EE-E8E5-A3CEAA24E6A2}" dt="2024-02-11T23:59:07.689" v="959"/>
          <ac:picMkLst>
            <pc:docMk/>
            <pc:sldMk cId="0" sldId="275"/>
            <ac:picMk id="43" creationId="{B74AE654-3E76-0CC0-31B0-A19860C81914}"/>
          </ac:picMkLst>
        </pc:picChg>
      </pc:sldChg>
      <pc:sldChg chg="modSp">
        <pc:chgData name="Markos Brown" userId="S::mbrow219@uottawa.ca::92adce11-ac3c-4744-9eb1-88efb8fc8855" providerId="AD" clId="Web-{4297B11D-3B2C-69EE-E8E5-A3CEAA24E6A2}" dt="2024-02-12T00:00:01.675" v="968"/>
        <pc:sldMkLst>
          <pc:docMk/>
          <pc:sldMk cId="32653586" sldId="281"/>
        </pc:sldMkLst>
        <pc:picChg chg="mod">
          <ac:chgData name="Markos Brown" userId="S::mbrow219@uottawa.ca::92adce11-ac3c-4744-9eb1-88efb8fc8855" providerId="AD" clId="Web-{4297B11D-3B2C-69EE-E8E5-A3CEAA24E6A2}" dt="2024-02-12T00:00:01.675" v="968"/>
          <ac:picMkLst>
            <pc:docMk/>
            <pc:sldMk cId="32653586" sldId="281"/>
            <ac:picMk id="3" creationId="{1644F93F-B19A-E6E6-6FD8-1177A3C7CF11}"/>
          </ac:picMkLst>
        </pc:picChg>
      </pc:sldChg>
      <pc:sldChg chg="addSp delSp modSp add ord replId">
        <pc:chgData name="Markos Brown" userId="S::mbrow219@uottawa.ca::92adce11-ac3c-4744-9eb1-88efb8fc8855" providerId="AD" clId="Web-{4297B11D-3B2C-69EE-E8E5-A3CEAA24E6A2}" dt="2024-02-11T23:59:40.862" v="967"/>
        <pc:sldMkLst>
          <pc:docMk/>
          <pc:sldMk cId="2098895193" sldId="290"/>
        </pc:sldMkLst>
        <pc:spChg chg="mod">
          <ac:chgData name="Markos Brown" userId="S::mbrow219@uottawa.ca::92adce11-ac3c-4744-9eb1-88efb8fc8855" providerId="AD" clId="Web-{4297B11D-3B2C-69EE-E8E5-A3CEAA24E6A2}" dt="2024-02-11T23:59:32.237" v="966" actId="20577"/>
          <ac:spMkLst>
            <pc:docMk/>
            <pc:sldMk cId="2098895193" sldId="290"/>
            <ac:spMk id="2" creationId="{00000000-0000-0000-0000-000000000000}"/>
          </ac:spMkLst>
        </pc:spChg>
        <pc:spChg chg="mod">
          <ac:chgData name="Markos Brown" userId="S::mbrow219@uottawa.ca::92adce11-ac3c-4744-9eb1-88efb8fc8855" providerId="AD" clId="Web-{4297B11D-3B2C-69EE-E8E5-A3CEAA24E6A2}" dt="2024-02-11T23:57:54.922" v="953"/>
          <ac:spMkLst>
            <pc:docMk/>
            <pc:sldMk cId="2098895193" sldId="290"/>
            <ac:spMk id="3" creationId="{00000000-0000-0000-0000-000000000000}"/>
          </ac:spMkLst>
        </pc:spChg>
        <pc:spChg chg="mod">
          <ac:chgData name="Markos Brown" userId="S::mbrow219@uottawa.ca::92adce11-ac3c-4744-9eb1-88efb8fc8855" providerId="AD" clId="Web-{4297B11D-3B2C-69EE-E8E5-A3CEAA24E6A2}" dt="2024-02-11T23:57:59.688" v="957" actId="20577"/>
          <ac:spMkLst>
            <pc:docMk/>
            <pc:sldMk cId="2098895193" sldId="290"/>
            <ac:spMk id="8" creationId="{00000000-0000-0000-0000-000000000000}"/>
          </ac:spMkLst>
        </pc:spChg>
        <pc:spChg chg="mod">
          <ac:chgData name="Markos Brown" userId="S::mbrow219@uottawa.ca::92adce11-ac3c-4744-9eb1-88efb8fc8855" providerId="AD" clId="Web-{4297B11D-3B2C-69EE-E8E5-A3CEAA24E6A2}" dt="2024-02-11T23:57:54.922" v="954"/>
          <ac:spMkLst>
            <pc:docMk/>
            <pc:sldMk cId="2098895193" sldId="290"/>
            <ac:spMk id="9" creationId="{00000000-0000-0000-0000-000000000000}"/>
          </ac:spMkLst>
        </pc:spChg>
        <pc:spChg chg="del">
          <ac:chgData name="Markos Brown" userId="S::mbrow219@uottawa.ca::92adce11-ac3c-4744-9eb1-88efb8fc8855" providerId="AD" clId="Web-{4297B11D-3B2C-69EE-E8E5-A3CEAA24E6A2}" dt="2024-02-11T23:57:23.438" v="942"/>
          <ac:spMkLst>
            <pc:docMk/>
            <pc:sldMk cId="2098895193" sldId="290"/>
            <ac:spMk id="10" creationId="{00000000-0000-0000-0000-000000000000}"/>
          </ac:spMkLst>
        </pc:spChg>
        <pc:spChg chg="mod">
          <ac:chgData name="Markos Brown" userId="S::mbrow219@uottawa.ca::92adce11-ac3c-4744-9eb1-88efb8fc8855" providerId="AD" clId="Web-{4297B11D-3B2C-69EE-E8E5-A3CEAA24E6A2}" dt="2024-02-11T23:57:54.922" v="955"/>
          <ac:spMkLst>
            <pc:docMk/>
            <pc:sldMk cId="2098895193" sldId="290"/>
            <ac:spMk id="11" creationId="{00000000-0000-0000-0000-000000000000}"/>
          </ac:spMkLst>
        </pc:spChg>
        <pc:spChg chg="mod">
          <ac:chgData name="Markos Brown" userId="S::mbrow219@uottawa.ca::92adce11-ac3c-4744-9eb1-88efb8fc8855" providerId="AD" clId="Web-{4297B11D-3B2C-69EE-E8E5-A3CEAA24E6A2}" dt="2024-02-11T23:57:54.954" v="956"/>
          <ac:spMkLst>
            <pc:docMk/>
            <pc:sldMk cId="2098895193" sldId="290"/>
            <ac:spMk id="17" creationId="{00000000-0000-0000-0000-000000000000}"/>
          </ac:spMkLst>
        </pc:spChg>
        <pc:spChg chg="del">
          <ac:chgData name="Markos Brown" userId="S::mbrow219@uottawa.ca::92adce11-ac3c-4744-9eb1-88efb8fc8855" providerId="AD" clId="Web-{4297B11D-3B2C-69EE-E8E5-A3CEAA24E6A2}" dt="2024-02-11T23:57:23.438" v="941"/>
          <ac:spMkLst>
            <pc:docMk/>
            <pc:sldMk cId="2098895193" sldId="290"/>
            <ac:spMk id="19" creationId="{00000000-0000-0000-0000-000000000000}"/>
          </ac:spMkLst>
        </pc:spChg>
        <pc:spChg chg="del">
          <ac:chgData name="Markos Brown" userId="S::mbrow219@uottawa.ca::92adce11-ac3c-4744-9eb1-88efb8fc8855" providerId="AD" clId="Web-{4297B11D-3B2C-69EE-E8E5-A3CEAA24E6A2}" dt="2024-02-11T23:57:23.438" v="940"/>
          <ac:spMkLst>
            <pc:docMk/>
            <pc:sldMk cId="2098895193" sldId="290"/>
            <ac:spMk id="20" creationId="{00000000-0000-0000-0000-000000000000}"/>
          </ac:spMkLst>
        </pc:spChg>
        <pc:spChg chg="del">
          <ac:chgData name="Markos Brown" userId="S::mbrow219@uottawa.ca::92adce11-ac3c-4744-9eb1-88efb8fc8855" providerId="AD" clId="Web-{4297B11D-3B2C-69EE-E8E5-A3CEAA24E6A2}" dt="2024-02-11T23:57:23.438" v="939"/>
          <ac:spMkLst>
            <pc:docMk/>
            <pc:sldMk cId="2098895193" sldId="290"/>
            <ac:spMk id="21" creationId="{00000000-0000-0000-0000-000000000000}"/>
          </ac:spMkLst>
        </pc:spChg>
        <pc:spChg chg="del">
          <ac:chgData name="Markos Brown" userId="S::mbrow219@uottawa.ca::92adce11-ac3c-4744-9eb1-88efb8fc8855" providerId="AD" clId="Web-{4297B11D-3B2C-69EE-E8E5-A3CEAA24E6A2}" dt="2024-02-11T23:57:23.438" v="934"/>
          <ac:spMkLst>
            <pc:docMk/>
            <pc:sldMk cId="2098895193" sldId="290"/>
            <ac:spMk id="66" creationId="{A4EF2A9E-47AB-4EA4-1406-D53F52806F21}"/>
          </ac:spMkLst>
        </pc:spChg>
        <pc:spChg chg="del">
          <ac:chgData name="Markos Brown" userId="S::mbrow219@uottawa.ca::92adce11-ac3c-4744-9eb1-88efb8fc8855" providerId="AD" clId="Web-{4297B11D-3B2C-69EE-E8E5-A3CEAA24E6A2}" dt="2024-02-11T23:57:23.438" v="933"/>
          <ac:spMkLst>
            <pc:docMk/>
            <pc:sldMk cId="2098895193" sldId="290"/>
            <ac:spMk id="68" creationId="{D6C9EA5D-E2A5-2C88-EBE0-17C2B456981D}"/>
          </ac:spMkLst>
        </pc:spChg>
        <pc:spChg chg="del">
          <ac:chgData name="Markos Brown" userId="S::mbrow219@uottawa.ca::92adce11-ac3c-4744-9eb1-88efb8fc8855" providerId="AD" clId="Web-{4297B11D-3B2C-69EE-E8E5-A3CEAA24E6A2}" dt="2024-02-11T23:57:23.438" v="932"/>
          <ac:spMkLst>
            <pc:docMk/>
            <pc:sldMk cId="2098895193" sldId="290"/>
            <ac:spMk id="69" creationId="{B9567E2C-F9D2-8AF4-0C4A-B91E213D0148}"/>
          </ac:spMkLst>
        </pc:spChg>
        <pc:spChg chg="del">
          <ac:chgData name="Markos Brown" userId="S::mbrow219@uottawa.ca::92adce11-ac3c-4744-9eb1-88efb8fc8855" providerId="AD" clId="Web-{4297B11D-3B2C-69EE-E8E5-A3CEAA24E6A2}" dt="2024-02-11T23:57:23.438" v="931"/>
          <ac:spMkLst>
            <pc:docMk/>
            <pc:sldMk cId="2098895193" sldId="290"/>
            <ac:spMk id="70" creationId="{A8EF3AB6-FEFE-0A15-39A0-7B5E0F65A0AF}"/>
          </ac:spMkLst>
        </pc:spChg>
        <pc:grpChg chg="del">
          <ac:chgData name="Markos Brown" userId="S::mbrow219@uottawa.ca::92adce11-ac3c-4744-9eb1-88efb8fc8855" providerId="AD" clId="Web-{4297B11D-3B2C-69EE-E8E5-A3CEAA24E6A2}" dt="2024-02-11T23:57:23.438" v="938"/>
          <ac:grpSpMkLst>
            <pc:docMk/>
            <pc:sldMk cId="2098895193" sldId="290"/>
            <ac:grpSpMk id="22" creationId="{00000000-0000-0000-0000-000000000000}"/>
          </ac:grpSpMkLst>
        </pc:grpChg>
        <pc:grpChg chg="del">
          <ac:chgData name="Markos Brown" userId="S::mbrow219@uottawa.ca::92adce11-ac3c-4744-9eb1-88efb8fc8855" providerId="AD" clId="Web-{4297B11D-3B2C-69EE-E8E5-A3CEAA24E6A2}" dt="2024-02-11T23:57:23.438" v="937"/>
          <ac:grpSpMkLst>
            <pc:docMk/>
            <pc:sldMk cId="2098895193" sldId="290"/>
            <ac:grpSpMk id="31" creationId="{00000000-0000-0000-0000-000000000000}"/>
          </ac:grpSpMkLst>
        </pc:grpChg>
        <pc:grpChg chg="del">
          <ac:chgData name="Markos Brown" userId="S::mbrow219@uottawa.ca::92adce11-ac3c-4744-9eb1-88efb8fc8855" providerId="AD" clId="Web-{4297B11D-3B2C-69EE-E8E5-A3CEAA24E6A2}" dt="2024-02-11T23:57:23.438" v="936"/>
          <ac:grpSpMkLst>
            <pc:docMk/>
            <pc:sldMk cId="2098895193" sldId="290"/>
            <ac:grpSpMk id="40" creationId="{00000000-0000-0000-0000-000000000000}"/>
          </ac:grpSpMkLst>
        </pc:grpChg>
        <pc:grpChg chg="del">
          <ac:chgData name="Markos Brown" userId="S::mbrow219@uottawa.ca::92adce11-ac3c-4744-9eb1-88efb8fc8855" providerId="AD" clId="Web-{4297B11D-3B2C-69EE-E8E5-A3CEAA24E6A2}" dt="2024-02-11T23:57:23.438" v="935"/>
          <ac:grpSpMkLst>
            <pc:docMk/>
            <pc:sldMk cId="2098895193" sldId="290"/>
            <ac:grpSpMk id="49" creationId="{00000000-0000-0000-0000-000000000000}"/>
          </ac:grpSpMkLst>
        </pc:grpChg>
        <pc:picChg chg="add mod">
          <ac:chgData name="Markos Brown" userId="S::mbrow219@uottawa.ca::92adce11-ac3c-4744-9eb1-88efb8fc8855" providerId="AD" clId="Web-{4297B11D-3B2C-69EE-E8E5-A3CEAA24E6A2}" dt="2024-02-11T23:59:40.862" v="967"/>
          <ac:picMkLst>
            <pc:docMk/>
            <pc:sldMk cId="2098895193" sldId="290"/>
            <ac:picMk id="4" creationId="{B74AE654-3E76-0CC0-31B0-A19860C81914}"/>
          </ac:picMkLst>
        </pc:picChg>
      </pc:sldChg>
    </pc:docChg>
  </pc:docChgLst>
  <pc:docChgLst>
    <pc:chgData name="Ayan Aden" userId="edebf31a-7a24-487e-9e24-4fbc7ea96fb7" providerId="ADAL" clId="{CF7F9F41-EDDE-AC48-9907-CBC9AC57B9FB}"/>
    <pc:docChg chg="undo custSel addSld delSld modSld sldOrd">
      <pc:chgData name="Ayan Aden" userId="edebf31a-7a24-487e-9e24-4fbc7ea96fb7" providerId="ADAL" clId="{CF7F9F41-EDDE-AC48-9907-CBC9AC57B9FB}" dt="2024-02-11T16:26:39.958" v="884" actId="20577"/>
      <pc:docMkLst>
        <pc:docMk/>
      </pc:docMkLst>
      <pc:sldChg chg="addSp delSp modSp mod">
        <pc:chgData name="Ayan Aden" userId="edebf31a-7a24-487e-9e24-4fbc7ea96fb7" providerId="ADAL" clId="{CF7F9F41-EDDE-AC48-9907-CBC9AC57B9FB}" dt="2024-02-11T16:09:52.552" v="231" actId="14100"/>
        <pc:sldMkLst>
          <pc:docMk/>
          <pc:sldMk cId="0" sldId="257"/>
        </pc:sldMkLst>
        <pc:spChg chg="mod">
          <ac:chgData name="Ayan Aden" userId="edebf31a-7a24-487e-9e24-4fbc7ea96fb7" providerId="ADAL" clId="{CF7F9F41-EDDE-AC48-9907-CBC9AC57B9FB}" dt="2024-02-11T16:01:24.273" v="16" actId="108"/>
          <ac:spMkLst>
            <pc:docMk/>
            <pc:sldMk cId="0" sldId="257"/>
            <ac:spMk id="3" creationId="{00000000-0000-0000-0000-000000000000}"/>
          </ac:spMkLst>
        </pc:spChg>
        <pc:spChg chg="add del mod">
          <ac:chgData name="Ayan Aden" userId="edebf31a-7a24-487e-9e24-4fbc7ea96fb7" providerId="ADAL" clId="{CF7F9F41-EDDE-AC48-9907-CBC9AC57B9FB}" dt="2024-02-11T16:02:10.688" v="92"/>
          <ac:spMkLst>
            <pc:docMk/>
            <pc:sldMk cId="0" sldId="257"/>
            <ac:spMk id="8" creationId="{4058F9AF-CFAA-FF1A-723E-135A3577BC5E}"/>
          </ac:spMkLst>
        </pc:spChg>
        <pc:spChg chg="mod">
          <ac:chgData name="Ayan Aden" userId="edebf31a-7a24-487e-9e24-4fbc7ea96fb7" providerId="ADAL" clId="{CF7F9F41-EDDE-AC48-9907-CBC9AC57B9FB}" dt="2024-02-11T16:09:52.552" v="231" actId="14100"/>
          <ac:spMkLst>
            <pc:docMk/>
            <pc:sldMk cId="0" sldId="257"/>
            <ac:spMk id="11" creationId="{00000000-0000-0000-0000-000000000000}"/>
          </ac:spMkLst>
        </pc:spChg>
        <pc:spChg chg="mod">
          <ac:chgData name="Ayan Aden" userId="edebf31a-7a24-487e-9e24-4fbc7ea96fb7" providerId="ADAL" clId="{CF7F9F41-EDDE-AC48-9907-CBC9AC57B9FB}" dt="2024-02-11T16:00:36.409" v="12" actId="1076"/>
          <ac:spMkLst>
            <pc:docMk/>
            <pc:sldMk cId="0" sldId="257"/>
            <ac:spMk id="12" creationId="{00000000-0000-0000-0000-000000000000}"/>
          </ac:spMkLst>
        </pc:spChg>
      </pc:sldChg>
      <pc:sldChg chg="modSp mod">
        <pc:chgData name="Ayan Aden" userId="edebf31a-7a24-487e-9e24-4fbc7ea96fb7" providerId="ADAL" clId="{CF7F9F41-EDDE-AC48-9907-CBC9AC57B9FB}" dt="2024-02-11T16:13:56.638" v="334" actId="207"/>
        <pc:sldMkLst>
          <pc:docMk/>
          <pc:sldMk cId="4050341364" sldId="277"/>
        </pc:sldMkLst>
        <pc:spChg chg="mod">
          <ac:chgData name="Ayan Aden" userId="edebf31a-7a24-487e-9e24-4fbc7ea96fb7" providerId="ADAL" clId="{CF7F9F41-EDDE-AC48-9907-CBC9AC57B9FB}" dt="2024-02-11T16:13:56.638" v="334" actId="207"/>
          <ac:spMkLst>
            <pc:docMk/>
            <pc:sldMk cId="4050341364" sldId="277"/>
            <ac:spMk id="2" creationId="{05B73DAD-63F1-F688-7A02-ADC6E423715E}"/>
          </ac:spMkLst>
        </pc:spChg>
      </pc:sldChg>
      <pc:sldChg chg="modSp mod">
        <pc:chgData name="Ayan Aden" userId="edebf31a-7a24-487e-9e24-4fbc7ea96fb7" providerId="ADAL" clId="{CF7F9F41-EDDE-AC48-9907-CBC9AC57B9FB}" dt="2024-02-11T16:17:40.559" v="365" actId="1076"/>
        <pc:sldMkLst>
          <pc:docMk/>
          <pc:sldMk cId="3707159813" sldId="279"/>
        </pc:sldMkLst>
        <pc:spChg chg="mod">
          <ac:chgData name="Ayan Aden" userId="edebf31a-7a24-487e-9e24-4fbc7ea96fb7" providerId="ADAL" clId="{CF7F9F41-EDDE-AC48-9907-CBC9AC57B9FB}" dt="2024-02-11T16:17:40.559" v="365" actId="1076"/>
          <ac:spMkLst>
            <pc:docMk/>
            <pc:sldMk cId="3707159813" sldId="279"/>
            <ac:spMk id="9" creationId="{AD26CB30-BAC9-7217-E789-FE6985533096}"/>
          </ac:spMkLst>
        </pc:spChg>
        <pc:spChg chg="mod">
          <ac:chgData name="Ayan Aden" userId="edebf31a-7a24-487e-9e24-4fbc7ea96fb7" providerId="ADAL" clId="{CF7F9F41-EDDE-AC48-9907-CBC9AC57B9FB}" dt="2024-02-11T16:17:37.909" v="364" actId="1076"/>
          <ac:spMkLst>
            <pc:docMk/>
            <pc:sldMk cId="3707159813" sldId="279"/>
            <ac:spMk id="10" creationId="{F4D56EAD-9242-2FD7-E828-C306B068679B}"/>
          </ac:spMkLst>
        </pc:spChg>
      </pc:sldChg>
      <pc:sldChg chg="del">
        <pc:chgData name="Ayan Aden" userId="edebf31a-7a24-487e-9e24-4fbc7ea96fb7" providerId="ADAL" clId="{CF7F9F41-EDDE-AC48-9907-CBC9AC57B9FB}" dt="2024-02-11T16:11:03.956" v="239" actId="2696"/>
        <pc:sldMkLst>
          <pc:docMk/>
          <pc:sldMk cId="861088226" sldId="280"/>
        </pc:sldMkLst>
      </pc:sldChg>
      <pc:sldChg chg="addSp delSp modSp mod">
        <pc:chgData name="Ayan Aden" userId="edebf31a-7a24-487e-9e24-4fbc7ea96fb7" providerId="ADAL" clId="{CF7F9F41-EDDE-AC48-9907-CBC9AC57B9FB}" dt="2024-02-11T16:23:10.040" v="425" actId="207"/>
        <pc:sldMkLst>
          <pc:docMk/>
          <pc:sldMk cId="32653586" sldId="281"/>
        </pc:sldMkLst>
        <pc:picChg chg="add mod">
          <ac:chgData name="Ayan Aden" userId="edebf31a-7a24-487e-9e24-4fbc7ea96fb7" providerId="ADAL" clId="{CF7F9F41-EDDE-AC48-9907-CBC9AC57B9FB}" dt="2024-02-11T16:23:10.040" v="425" actId="207"/>
          <ac:picMkLst>
            <pc:docMk/>
            <pc:sldMk cId="32653586" sldId="281"/>
            <ac:picMk id="3" creationId="{1644F93F-B19A-E6E6-6FD8-1177A3C7CF11}"/>
          </ac:picMkLst>
        </pc:picChg>
        <pc:picChg chg="add del mod">
          <ac:chgData name="Ayan Aden" userId="edebf31a-7a24-487e-9e24-4fbc7ea96fb7" providerId="ADAL" clId="{CF7F9F41-EDDE-AC48-9907-CBC9AC57B9FB}" dt="2024-02-11T16:21:06.779" v="410" actId="478"/>
          <ac:picMkLst>
            <pc:docMk/>
            <pc:sldMk cId="32653586" sldId="281"/>
            <ac:picMk id="2050" creationId="{2AE69822-0535-C25E-073D-17B93543BD78}"/>
          </ac:picMkLst>
        </pc:picChg>
        <pc:picChg chg="add del mod">
          <ac:chgData name="Ayan Aden" userId="edebf31a-7a24-487e-9e24-4fbc7ea96fb7" providerId="ADAL" clId="{CF7F9F41-EDDE-AC48-9907-CBC9AC57B9FB}" dt="2024-02-11T16:21:07.357" v="411" actId="478"/>
          <ac:picMkLst>
            <pc:docMk/>
            <pc:sldMk cId="32653586" sldId="281"/>
            <ac:picMk id="2052" creationId="{C3401C4A-F901-9B01-2EE3-982AA9E0A978}"/>
          </ac:picMkLst>
        </pc:picChg>
        <pc:picChg chg="add del mod">
          <ac:chgData name="Ayan Aden" userId="edebf31a-7a24-487e-9e24-4fbc7ea96fb7" providerId="ADAL" clId="{CF7F9F41-EDDE-AC48-9907-CBC9AC57B9FB}" dt="2024-02-11T16:21:08.894" v="412" actId="478"/>
          <ac:picMkLst>
            <pc:docMk/>
            <pc:sldMk cId="32653586" sldId="281"/>
            <ac:picMk id="2054" creationId="{D7BBBF88-9785-264F-E5EC-BFB6B080E1C8}"/>
          </ac:picMkLst>
        </pc:picChg>
        <pc:picChg chg="add del mod">
          <ac:chgData name="Ayan Aden" userId="edebf31a-7a24-487e-9e24-4fbc7ea96fb7" providerId="ADAL" clId="{CF7F9F41-EDDE-AC48-9907-CBC9AC57B9FB}" dt="2024-02-11T16:20:26.508" v="392" actId="478"/>
          <ac:picMkLst>
            <pc:docMk/>
            <pc:sldMk cId="32653586" sldId="281"/>
            <ac:picMk id="2056" creationId="{A22A7AFC-4C11-D807-EAA7-9089C8452E43}"/>
          </ac:picMkLst>
        </pc:picChg>
        <pc:picChg chg="add mod">
          <ac:chgData name="Ayan Aden" userId="edebf31a-7a24-487e-9e24-4fbc7ea96fb7" providerId="ADAL" clId="{CF7F9F41-EDDE-AC48-9907-CBC9AC57B9FB}" dt="2024-02-11T16:22:20.845" v="421" actId="1076"/>
          <ac:picMkLst>
            <pc:docMk/>
            <pc:sldMk cId="32653586" sldId="281"/>
            <ac:picMk id="2058" creationId="{257B4E43-B411-6FCE-E233-7A98DE046BBE}"/>
          </ac:picMkLst>
        </pc:picChg>
      </pc:sldChg>
      <pc:sldChg chg="modSp mod">
        <pc:chgData name="Ayan Aden" userId="edebf31a-7a24-487e-9e24-4fbc7ea96fb7" providerId="ADAL" clId="{CF7F9F41-EDDE-AC48-9907-CBC9AC57B9FB}" dt="2024-02-11T16:26:39.958" v="884" actId="20577"/>
        <pc:sldMkLst>
          <pc:docMk/>
          <pc:sldMk cId="1098464117" sldId="283"/>
        </pc:sldMkLst>
        <pc:spChg chg="mod">
          <ac:chgData name="Ayan Aden" userId="edebf31a-7a24-487e-9e24-4fbc7ea96fb7" providerId="ADAL" clId="{CF7F9F41-EDDE-AC48-9907-CBC9AC57B9FB}" dt="2024-02-11T16:26:39.958" v="884" actId="20577"/>
          <ac:spMkLst>
            <pc:docMk/>
            <pc:sldMk cId="1098464117" sldId="283"/>
            <ac:spMk id="4" creationId="{0F58DEAE-AE42-3D64-C19E-53F6F1380694}"/>
          </ac:spMkLst>
        </pc:spChg>
      </pc:sldChg>
      <pc:sldChg chg="modSp mod">
        <pc:chgData name="Ayan Aden" userId="edebf31a-7a24-487e-9e24-4fbc7ea96fb7" providerId="ADAL" clId="{CF7F9F41-EDDE-AC48-9907-CBC9AC57B9FB}" dt="2024-02-11T16:17:31.054" v="363" actId="1076"/>
        <pc:sldMkLst>
          <pc:docMk/>
          <pc:sldMk cId="793209269" sldId="286"/>
        </pc:sldMkLst>
        <pc:spChg chg="mod">
          <ac:chgData name="Ayan Aden" userId="edebf31a-7a24-487e-9e24-4fbc7ea96fb7" providerId="ADAL" clId="{CF7F9F41-EDDE-AC48-9907-CBC9AC57B9FB}" dt="2024-02-11T16:17:31.054" v="363" actId="1076"/>
          <ac:spMkLst>
            <pc:docMk/>
            <pc:sldMk cId="793209269" sldId="286"/>
            <ac:spMk id="9" creationId="{AD26CB30-BAC9-7217-E789-FE6985533096}"/>
          </ac:spMkLst>
        </pc:spChg>
        <pc:spChg chg="mod">
          <ac:chgData name="Ayan Aden" userId="edebf31a-7a24-487e-9e24-4fbc7ea96fb7" providerId="ADAL" clId="{CF7F9F41-EDDE-AC48-9907-CBC9AC57B9FB}" dt="2024-02-11T16:17:27.526" v="362" actId="1076"/>
          <ac:spMkLst>
            <pc:docMk/>
            <pc:sldMk cId="793209269" sldId="286"/>
            <ac:spMk id="10" creationId="{F4D56EAD-9242-2FD7-E828-C306B068679B}"/>
          </ac:spMkLst>
        </pc:spChg>
      </pc:sldChg>
      <pc:sldChg chg="addSp delSp modSp mod">
        <pc:chgData name="Ayan Aden" userId="edebf31a-7a24-487e-9e24-4fbc7ea96fb7" providerId="ADAL" clId="{CF7F9F41-EDDE-AC48-9907-CBC9AC57B9FB}" dt="2024-02-11T16:17:20.671" v="361" actId="1076"/>
        <pc:sldMkLst>
          <pc:docMk/>
          <pc:sldMk cId="3229500975" sldId="287"/>
        </pc:sldMkLst>
        <pc:spChg chg="mod">
          <ac:chgData name="Ayan Aden" userId="edebf31a-7a24-487e-9e24-4fbc7ea96fb7" providerId="ADAL" clId="{CF7F9F41-EDDE-AC48-9907-CBC9AC57B9FB}" dt="2024-02-11T16:15:01.388" v="342" actId="108"/>
          <ac:spMkLst>
            <pc:docMk/>
            <pc:sldMk cId="3229500975" sldId="287"/>
            <ac:spMk id="9" creationId="{00000000-0000-0000-0000-000000000000}"/>
          </ac:spMkLst>
        </pc:spChg>
        <pc:spChg chg="del">
          <ac:chgData name="Ayan Aden" userId="edebf31a-7a24-487e-9e24-4fbc7ea96fb7" providerId="ADAL" clId="{CF7F9F41-EDDE-AC48-9907-CBC9AC57B9FB}" dt="2024-02-11T15:58:21.696" v="2" actId="478"/>
          <ac:spMkLst>
            <pc:docMk/>
            <pc:sldMk cId="3229500975" sldId="287"/>
            <ac:spMk id="11" creationId="{00000000-0000-0000-0000-000000000000}"/>
          </ac:spMkLst>
        </pc:spChg>
        <pc:spChg chg="del mod">
          <ac:chgData name="Ayan Aden" userId="edebf31a-7a24-487e-9e24-4fbc7ea96fb7" providerId="ADAL" clId="{CF7F9F41-EDDE-AC48-9907-CBC9AC57B9FB}" dt="2024-02-11T15:58:27.390" v="5" actId="478"/>
          <ac:spMkLst>
            <pc:docMk/>
            <pc:sldMk cId="3229500975" sldId="287"/>
            <ac:spMk id="12" creationId="{00000000-0000-0000-0000-000000000000}"/>
          </ac:spMkLst>
        </pc:spChg>
        <pc:spChg chg="mod">
          <ac:chgData name="Ayan Aden" userId="edebf31a-7a24-487e-9e24-4fbc7ea96fb7" providerId="ADAL" clId="{CF7F9F41-EDDE-AC48-9907-CBC9AC57B9FB}" dt="2024-02-11T16:17:13.997" v="360" actId="14100"/>
          <ac:spMkLst>
            <pc:docMk/>
            <pc:sldMk cId="3229500975" sldId="287"/>
            <ac:spMk id="13" creationId="{00000000-0000-0000-0000-000000000000}"/>
          </ac:spMkLst>
        </pc:spChg>
        <pc:grpChg chg="del">
          <ac:chgData name="Ayan Aden" userId="edebf31a-7a24-487e-9e24-4fbc7ea96fb7" providerId="ADAL" clId="{CF7F9F41-EDDE-AC48-9907-CBC9AC57B9FB}" dt="2024-02-11T15:58:23.313" v="3" actId="478"/>
          <ac:grpSpMkLst>
            <pc:docMk/>
            <pc:sldMk cId="3229500975" sldId="287"/>
            <ac:grpSpMk id="2" creationId="{00000000-0000-0000-0000-000000000000}"/>
          </ac:grpSpMkLst>
        </pc:grpChg>
        <pc:grpChg chg="del">
          <ac:chgData name="Ayan Aden" userId="edebf31a-7a24-487e-9e24-4fbc7ea96fb7" providerId="ADAL" clId="{CF7F9F41-EDDE-AC48-9907-CBC9AC57B9FB}" dt="2024-02-11T16:14:38.276" v="339" actId="478"/>
          <ac:grpSpMkLst>
            <pc:docMk/>
            <pc:sldMk cId="3229500975" sldId="287"/>
            <ac:grpSpMk id="5" creationId="{00000000-0000-0000-0000-000000000000}"/>
          </ac:grpSpMkLst>
        </pc:grpChg>
        <pc:graphicFrameChg chg="add mod modGraphic">
          <ac:chgData name="Ayan Aden" userId="edebf31a-7a24-487e-9e24-4fbc7ea96fb7" providerId="ADAL" clId="{CF7F9F41-EDDE-AC48-9907-CBC9AC57B9FB}" dt="2024-02-11T16:17:20.671" v="361" actId="1076"/>
          <ac:graphicFrameMkLst>
            <pc:docMk/>
            <pc:sldMk cId="3229500975" sldId="287"/>
            <ac:graphicFrameMk id="8" creationId="{E06C2C02-029F-4E2E-0F0D-4D978F637E2E}"/>
          </ac:graphicFrameMkLst>
        </pc:graphicFrameChg>
        <pc:picChg chg="add mod">
          <ac:chgData name="Ayan Aden" userId="edebf31a-7a24-487e-9e24-4fbc7ea96fb7" providerId="ADAL" clId="{CF7F9F41-EDDE-AC48-9907-CBC9AC57B9FB}" dt="2024-02-11T16:17:07.523" v="359" actId="207"/>
          <ac:picMkLst>
            <pc:docMk/>
            <pc:sldMk cId="3229500975" sldId="287"/>
            <ac:picMk id="14" creationId="{0FACE4D6-ABF5-BF8C-B99D-39E26270DCE4}"/>
          </ac:picMkLst>
        </pc:picChg>
        <pc:picChg chg="del">
          <ac:chgData name="Ayan Aden" userId="edebf31a-7a24-487e-9e24-4fbc7ea96fb7" providerId="ADAL" clId="{CF7F9F41-EDDE-AC48-9907-CBC9AC57B9FB}" dt="2024-02-11T16:10:11.370" v="232" actId="478"/>
          <ac:picMkLst>
            <pc:docMk/>
            <pc:sldMk cId="3229500975" sldId="287"/>
            <ac:picMk id="1028" creationId="{70F83624-8DCA-A86E-98CB-672B25E356CF}"/>
          </ac:picMkLst>
        </pc:picChg>
      </pc:sldChg>
      <pc:sldChg chg="modSp add ord">
        <pc:chgData name="Ayan Aden" userId="edebf31a-7a24-487e-9e24-4fbc7ea96fb7" providerId="ADAL" clId="{CF7F9F41-EDDE-AC48-9907-CBC9AC57B9FB}" dt="2024-02-11T16:21:04.987" v="409" actId="20578"/>
        <pc:sldMkLst>
          <pc:docMk/>
          <pc:sldMk cId="2913753844" sldId="288"/>
        </pc:sldMkLst>
        <pc:picChg chg="mod">
          <ac:chgData name="Ayan Aden" userId="edebf31a-7a24-487e-9e24-4fbc7ea96fb7" providerId="ADAL" clId="{CF7F9F41-EDDE-AC48-9907-CBC9AC57B9FB}" dt="2024-02-11T16:20:36.745" v="395" actId="14100"/>
          <ac:picMkLst>
            <pc:docMk/>
            <pc:sldMk cId="2913753844" sldId="288"/>
            <ac:picMk id="2050" creationId="{F2C8E535-6491-E5C4-A6A7-71442B93EC6D}"/>
          </ac:picMkLst>
        </pc:picChg>
        <pc:picChg chg="mod">
          <ac:chgData name="Ayan Aden" userId="edebf31a-7a24-487e-9e24-4fbc7ea96fb7" providerId="ADAL" clId="{CF7F9F41-EDDE-AC48-9907-CBC9AC57B9FB}" dt="2024-02-11T16:20:52.936" v="404" actId="1076"/>
          <ac:picMkLst>
            <pc:docMk/>
            <pc:sldMk cId="2913753844" sldId="288"/>
            <ac:picMk id="2052" creationId="{ABD3905A-64BF-EC7F-8322-0EE9037DC663}"/>
          </ac:picMkLst>
        </pc:picChg>
        <pc:picChg chg="mod">
          <ac:chgData name="Ayan Aden" userId="edebf31a-7a24-487e-9e24-4fbc7ea96fb7" providerId="ADAL" clId="{CF7F9F41-EDDE-AC48-9907-CBC9AC57B9FB}" dt="2024-02-11T16:20:56.219" v="407" actId="14100"/>
          <ac:picMkLst>
            <pc:docMk/>
            <pc:sldMk cId="2913753844" sldId="288"/>
            <ac:picMk id="2054" creationId="{5B8A9CD0-ED95-BD5F-9D8B-EC7A61DF7DB5}"/>
          </ac:picMkLst>
        </pc:picChg>
      </pc:sldChg>
    </pc:docChg>
  </pc:docChgLst>
  <pc:docChgLst>
    <pc:chgData name="Ayan Aden" userId="S::aaden017@uottawa.ca::edebf31a-7a24-487e-9e24-4fbc7ea96fb7" providerId="AD" clId="Web-{6D698116-086B-70AF-D89F-BAE6AF27E739}"/>
    <pc:docChg chg="addSld delSld modSld sldOrd">
      <pc:chgData name="Ayan Aden" userId="S::aaden017@uottawa.ca::edebf31a-7a24-487e-9e24-4fbc7ea96fb7" providerId="AD" clId="Web-{6D698116-086B-70AF-D89F-BAE6AF27E739}" dt="2024-02-11T15:54:41.544" v="262" actId="20577"/>
      <pc:docMkLst>
        <pc:docMk/>
      </pc:docMkLst>
      <pc:sldChg chg="addSp modSp">
        <pc:chgData name="Ayan Aden" userId="S::aaden017@uottawa.ca::edebf31a-7a24-487e-9e24-4fbc7ea96fb7" providerId="AD" clId="Web-{6D698116-086B-70AF-D89F-BAE6AF27E739}" dt="2024-02-11T15:41:30.284" v="55" actId="1076"/>
        <pc:sldMkLst>
          <pc:docMk/>
          <pc:sldMk cId="0" sldId="258"/>
        </pc:sldMkLst>
        <pc:picChg chg="add mod">
          <ac:chgData name="Ayan Aden" userId="S::aaden017@uottawa.ca::edebf31a-7a24-487e-9e24-4fbc7ea96fb7" providerId="AD" clId="Web-{6D698116-086B-70AF-D89F-BAE6AF27E739}" dt="2024-02-11T15:35:23.826" v="29" actId="1076"/>
          <ac:picMkLst>
            <pc:docMk/>
            <pc:sldMk cId="0" sldId="258"/>
            <ac:picMk id="5" creationId="{FBE77234-C52E-0CBE-0897-FD2D3709B48C}"/>
          </ac:picMkLst>
        </pc:picChg>
        <pc:picChg chg="add mod">
          <ac:chgData name="Ayan Aden" userId="S::aaden017@uottawa.ca::edebf31a-7a24-487e-9e24-4fbc7ea96fb7" providerId="AD" clId="Web-{6D698116-086B-70AF-D89F-BAE6AF27E739}" dt="2024-02-11T15:36:00.421" v="31" actId="1076"/>
          <ac:picMkLst>
            <pc:docMk/>
            <pc:sldMk cId="0" sldId="258"/>
            <ac:picMk id="6" creationId="{B52F9C94-C7CA-88BE-3E27-F601D21FBA9C}"/>
          </ac:picMkLst>
        </pc:picChg>
        <pc:picChg chg="add mod">
          <ac:chgData name="Ayan Aden" userId="S::aaden017@uottawa.ca::edebf31a-7a24-487e-9e24-4fbc7ea96fb7" providerId="AD" clId="Web-{6D698116-086B-70AF-D89F-BAE6AF27E739}" dt="2024-02-11T15:36:14.858" v="33" actId="1076"/>
          <ac:picMkLst>
            <pc:docMk/>
            <pc:sldMk cId="0" sldId="258"/>
            <ac:picMk id="7" creationId="{DC999B20-A606-64C7-7B72-8562676691EB}"/>
          </ac:picMkLst>
        </pc:picChg>
        <pc:picChg chg="add mod">
          <ac:chgData name="Ayan Aden" userId="S::aaden017@uottawa.ca::edebf31a-7a24-487e-9e24-4fbc7ea96fb7" providerId="AD" clId="Web-{6D698116-086B-70AF-D89F-BAE6AF27E739}" dt="2024-02-11T15:37:51.766" v="43"/>
          <ac:picMkLst>
            <pc:docMk/>
            <pc:sldMk cId="0" sldId="258"/>
            <ac:picMk id="8" creationId="{46F52E34-3EEB-DF8B-DA24-D062DE0FBD80}"/>
          </ac:picMkLst>
        </pc:picChg>
        <pc:picChg chg="add mod">
          <ac:chgData name="Ayan Aden" userId="S::aaden017@uottawa.ca::edebf31a-7a24-487e-9e24-4fbc7ea96fb7" providerId="AD" clId="Web-{6D698116-086B-70AF-D89F-BAE6AF27E739}" dt="2024-02-11T15:37:44.187" v="41"/>
          <ac:picMkLst>
            <pc:docMk/>
            <pc:sldMk cId="0" sldId="258"/>
            <ac:picMk id="9" creationId="{FE1DEC89-CFF6-2B51-2021-9D7C29A5C7E4}"/>
          </ac:picMkLst>
        </pc:picChg>
        <pc:picChg chg="add mod">
          <ac:chgData name="Ayan Aden" userId="S::aaden017@uottawa.ca::edebf31a-7a24-487e-9e24-4fbc7ea96fb7" providerId="AD" clId="Web-{6D698116-086B-70AF-D89F-BAE6AF27E739}" dt="2024-02-11T15:38:21.063" v="45" actId="1076"/>
          <ac:picMkLst>
            <pc:docMk/>
            <pc:sldMk cId="0" sldId="258"/>
            <ac:picMk id="10" creationId="{B896684A-8EB1-A22C-004A-5F39CAAA7468}"/>
          </ac:picMkLst>
        </pc:picChg>
        <pc:picChg chg="add mod">
          <ac:chgData name="Ayan Aden" userId="S::aaden017@uottawa.ca::edebf31a-7a24-487e-9e24-4fbc7ea96fb7" providerId="AD" clId="Web-{6D698116-086B-70AF-D89F-BAE6AF27E739}" dt="2024-02-11T15:38:49.110" v="47" actId="1076"/>
          <ac:picMkLst>
            <pc:docMk/>
            <pc:sldMk cId="0" sldId="258"/>
            <ac:picMk id="12" creationId="{258B3E74-9C8A-72F5-CC12-E0C8FAA8B19C}"/>
          </ac:picMkLst>
        </pc:picChg>
        <pc:picChg chg="add mod">
          <ac:chgData name="Ayan Aden" userId="S::aaden017@uottawa.ca::edebf31a-7a24-487e-9e24-4fbc7ea96fb7" providerId="AD" clId="Web-{6D698116-086B-70AF-D89F-BAE6AF27E739}" dt="2024-02-11T15:39:21.579" v="49" actId="1076"/>
          <ac:picMkLst>
            <pc:docMk/>
            <pc:sldMk cId="0" sldId="258"/>
            <ac:picMk id="13" creationId="{988764C7-6E41-2BF2-4479-B6CDB653B8E3}"/>
          </ac:picMkLst>
        </pc:picChg>
        <pc:picChg chg="add mod">
          <ac:chgData name="Ayan Aden" userId="S::aaden017@uottawa.ca::edebf31a-7a24-487e-9e24-4fbc7ea96fb7" providerId="AD" clId="Web-{6D698116-086B-70AF-D89F-BAE6AF27E739}" dt="2024-02-11T15:39:42.720" v="53" actId="1076"/>
          <ac:picMkLst>
            <pc:docMk/>
            <pc:sldMk cId="0" sldId="258"/>
            <ac:picMk id="14" creationId="{14CDA365-31C0-4197-BF56-A813E719D5FA}"/>
          </ac:picMkLst>
        </pc:picChg>
        <pc:picChg chg="add mod">
          <ac:chgData name="Ayan Aden" userId="S::aaden017@uottawa.ca::edebf31a-7a24-487e-9e24-4fbc7ea96fb7" providerId="AD" clId="Web-{6D698116-086B-70AF-D89F-BAE6AF27E739}" dt="2024-02-11T15:41:30.284" v="55" actId="1076"/>
          <ac:picMkLst>
            <pc:docMk/>
            <pc:sldMk cId="0" sldId="258"/>
            <ac:picMk id="15" creationId="{9A38267E-88AE-E14B-362E-18D91A3E83DD}"/>
          </ac:picMkLst>
        </pc:picChg>
      </pc:sldChg>
      <pc:sldChg chg="addSp delSp modSp mod modClrScheme chgLayout">
        <pc:chgData name="Ayan Aden" userId="S::aaden017@uottawa.ca::edebf31a-7a24-487e-9e24-4fbc7ea96fb7" providerId="AD" clId="Web-{6D698116-086B-70AF-D89F-BAE6AF27E739}" dt="2024-02-11T15:46:14.928" v="214" actId="1076"/>
        <pc:sldMkLst>
          <pc:docMk/>
          <pc:sldMk cId="3707159813" sldId="279"/>
        </pc:sldMkLst>
        <pc:spChg chg="add del mod ord">
          <ac:chgData name="Ayan Aden" userId="S::aaden017@uottawa.ca::edebf31a-7a24-487e-9e24-4fbc7ea96fb7" providerId="AD" clId="Web-{6D698116-086B-70AF-D89F-BAE6AF27E739}" dt="2024-02-11T15:33:22.325" v="3"/>
          <ac:spMkLst>
            <pc:docMk/>
            <pc:sldMk cId="3707159813" sldId="279"/>
            <ac:spMk id="2" creationId="{E1B78D50-0B0E-F038-45E1-62029AAB474F}"/>
          </ac:spMkLst>
        </pc:spChg>
        <pc:spChg chg="add del mod ord">
          <ac:chgData name="Ayan Aden" userId="S::aaden017@uottawa.ca::edebf31a-7a24-487e-9e24-4fbc7ea96fb7" providerId="AD" clId="Web-{6D698116-086B-70AF-D89F-BAE6AF27E739}" dt="2024-02-11T15:34:31.748" v="25"/>
          <ac:spMkLst>
            <pc:docMk/>
            <pc:sldMk cId="3707159813" sldId="279"/>
            <ac:spMk id="3" creationId="{EB55000C-6B29-15CB-3068-99D565EB3B5C}"/>
          </ac:spMkLst>
        </pc:spChg>
        <pc:spChg chg="add del mod ord">
          <ac:chgData name="Ayan Aden" userId="S::aaden017@uottawa.ca::edebf31a-7a24-487e-9e24-4fbc7ea96fb7" providerId="AD" clId="Web-{6D698116-086B-70AF-D89F-BAE6AF27E739}" dt="2024-02-11T15:33:33.497" v="8"/>
          <ac:spMkLst>
            <pc:docMk/>
            <pc:sldMk cId="3707159813" sldId="279"/>
            <ac:spMk id="4" creationId="{9E669FEA-8988-39BF-7C6B-F6BF068106DC}"/>
          </ac:spMkLst>
        </pc:spChg>
        <pc:spChg chg="add mod">
          <ac:chgData name="Ayan Aden" userId="S::aaden017@uottawa.ca::edebf31a-7a24-487e-9e24-4fbc7ea96fb7" providerId="AD" clId="Web-{6D698116-086B-70AF-D89F-BAE6AF27E739}" dt="2024-02-11T15:46:14.928" v="214" actId="1076"/>
          <ac:spMkLst>
            <pc:docMk/>
            <pc:sldMk cId="3707159813" sldId="279"/>
            <ac:spMk id="9" creationId="{AD26CB30-BAC9-7217-E789-FE6985533096}"/>
          </ac:spMkLst>
        </pc:spChg>
        <pc:spChg chg="add mod ord">
          <ac:chgData name="Ayan Aden" userId="S::aaden017@uottawa.ca::edebf31a-7a24-487e-9e24-4fbc7ea96fb7" providerId="AD" clId="Web-{6D698116-086B-70AF-D89F-BAE6AF27E739}" dt="2024-02-11T15:46:08.850" v="213" actId="1076"/>
          <ac:spMkLst>
            <pc:docMk/>
            <pc:sldMk cId="3707159813" sldId="279"/>
            <ac:spMk id="10" creationId="{F4D56EAD-9242-2FD7-E828-C306B068679B}"/>
          </ac:spMkLst>
        </pc:spChg>
        <pc:spChg chg="mod">
          <ac:chgData name="Ayan Aden" userId="S::aaden017@uottawa.ca::edebf31a-7a24-487e-9e24-4fbc7ea96fb7" providerId="AD" clId="Web-{6D698116-086B-70AF-D89F-BAE6AF27E739}" dt="2024-02-11T15:33:56.763" v="22" actId="20577"/>
          <ac:spMkLst>
            <pc:docMk/>
            <pc:sldMk cId="3707159813" sldId="279"/>
            <ac:spMk id="11" creationId="{4C573612-7434-E44B-12DE-3688FF6E3727}"/>
          </ac:spMkLst>
        </pc:spChg>
        <pc:graphicFrameChg chg="add del mod ord modGraphic">
          <ac:chgData name="Ayan Aden" userId="S::aaden017@uottawa.ca::edebf31a-7a24-487e-9e24-4fbc7ea96fb7" providerId="AD" clId="Web-{6D698116-086B-70AF-D89F-BAE6AF27E739}" dt="2024-02-11T15:34:40.263" v="26"/>
          <ac:graphicFrameMkLst>
            <pc:docMk/>
            <pc:sldMk cId="3707159813" sldId="279"/>
            <ac:graphicFrameMk id="7" creationId="{55EC9BFC-3EC4-7CC9-C14A-D6BA47C54698}"/>
          </ac:graphicFrameMkLst>
        </pc:graphicFrameChg>
        <pc:picChg chg="add mod ord">
          <ac:chgData name="Ayan Aden" userId="S::aaden017@uottawa.ca::edebf31a-7a24-487e-9e24-4fbc7ea96fb7" providerId="AD" clId="Web-{6D698116-086B-70AF-D89F-BAE6AF27E739}" dt="2024-02-11T15:43:14.004" v="120" actId="1076"/>
          <ac:picMkLst>
            <pc:docMk/>
            <pc:sldMk cId="3707159813" sldId="279"/>
            <ac:picMk id="5" creationId="{9FBCCA3E-42F2-1982-B125-E50F1594AB0A}"/>
          </ac:picMkLst>
        </pc:picChg>
      </pc:sldChg>
      <pc:sldChg chg="addSp delSp modSp add replId">
        <pc:chgData name="Ayan Aden" userId="S::aaden017@uottawa.ca::edebf31a-7a24-487e-9e24-4fbc7ea96fb7" providerId="AD" clId="Web-{6D698116-086B-70AF-D89F-BAE6AF27E739}" dt="2024-02-11T15:50:41.994" v="248" actId="20577"/>
        <pc:sldMkLst>
          <pc:docMk/>
          <pc:sldMk cId="793209269" sldId="286"/>
        </pc:sldMkLst>
        <pc:spChg chg="add del mod">
          <ac:chgData name="Ayan Aden" userId="S::aaden017@uottawa.ca::edebf31a-7a24-487e-9e24-4fbc7ea96fb7" providerId="AD" clId="Web-{6D698116-086B-70AF-D89F-BAE6AF27E739}" dt="2024-02-11T15:48:39.305" v="228"/>
          <ac:spMkLst>
            <pc:docMk/>
            <pc:sldMk cId="793209269" sldId="286"/>
            <ac:spMk id="3" creationId="{7D4CBFC2-8099-5C6D-C5B0-59CD479F2082}"/>
          </ac:spMkLst>
        </pc:spChg>
        <pc:spChg chg="mod">
          <ac:chgData name="Ayan Aden" userId="S::aaden017@uottawa.ca::edebf31a-7a24-487e-9e24-4fbc7ea96fb7" providerId="AD" clId="Web-{6D698116-086B-70AF-D89F-BAE6AF27E739}" dt="2024-02-11T15:50:41.994" v="248" actId="20577"/>
          <ac:spMkLst>
            <pc:docMk/>
            <pc:sldMk cId="793209269" sldId="286"/>
            <ac:spMk id="9" creationId="{AD26CB30-BAC9-7217-E789-FE6985533096}"/>
          </ac:spMkLst>
        </pc:spChg>
        <pc:spChg chg="mod">
          <ac:chgData name="Ayan Aden" userId="S::aaden017@uottawa.ca::edebf31a-7a24-487e-9e24-4fbc7ea96fb7" providerId="AD" clId="Web-{6D698116-086B-70AF-D89F-BAE6AF27E739}" dt="2024-02-11T15:47:59.554" v="225" actId="20577"/>
          <ac:spMkLst>
            <pc:docMk/>
            <pc:sldMk cId="793209269" sldId="286"/>
            <ac:spMk id="11" creationId="{4C573612-7434-E44B-12DE-3688FF6E3727}"/>
          </ac:spMkLst>
        </pc:spChg>
        <pc:picChg chg="add mod ord">
          <ac:chgData name="Ayan Aden" userId="S::aaden017@uottawa.ca::edebf31a-7a24-487e-9e24-4fbc7ea96fb7" providerId="AD" clId="Web-{6D698116-086B-70AF-D89F-BAE6AF27E739}" dt="2024-02-11T15:48:39.305" v="228"/>
          <ac:picMkLst>
            <pc:docMk/>
            <pc:sldMk cId="793209269" sldId="286"/>
            <ac:picMk id="4" creationId="{A26DAC6A-FA81-6C19-2905-CF8877893B9F}"/>
          </ac:picMkLst>
        </pc:picChg>
        <pc:picChg chg="del">
          <ac:chgData name="Ayan Aden" userId="S::aaden017@uottawa.ca::edebf31a-7a24-487e-9e24-4fbc7ea96fb7" providerId="AD" clId="Web-{6D698116-086B-70AF-D89F-BAE6AF27E739}" dt="2024-02-11T15:48:05.555" v="226"/>
          <ac:picMkLst>
            <pc:docMk/>
            <pc:sldMk cId="793209269" sldId="286"/>
            <ac:picMk id="5" creationId="{9FBCCA3E-42F2-1982-B125-E50F1594AB0A}"/>
          </ac:picMkLst>
        </pc:picChg>
      </pc:sldChg>
      <pc:sldChg chg="new del">
        <pc:chgData name="Ayan Aden" userId="S::aaden017@uottawa.ca::edebf31a-7a24-487e-9e24-4fbc7ea96fb7" providerId="AD" clId="Web-{6D698116-086B-70AF-D89F-BAE6AF27E739}" dt="2024-02-11T15:33:08.090" v="1"/>
        <pc:sldMkLst>
          <pc:docMk/>
          <pc:sldMk cId="2412544506" sldId="286"/>
        </pc:sldMkLst>
      </pc:sldChg>
      <pc:sldChg chg="modSp add ord replId">
        <pc:chgData name="Ayan Aden" userId="S::aaden017@uottawa.ca::edebf31a-7a24-487e-9e24-4fbc7ea96fb7" providerId="AD" clId="Web-{6D698116-086B-70AF-D89F-BAE6AF27E739}" dt="2024-02-11T15:54:41.544" v="262" actId="20577"/>
        <pc:sldMkLst>
          <pc:docMk/>
          <pc:sldMk cId="3229500975" sldId="287"/>
        </pc:sldMkLst>
        <pc:spChg chg="mod">
          <ac:chgData name="Ayan Aden" userId="S::aaden017@uottawa.ca::edebf31a-7a24-487e-9e24-4fbc7ea96fb7" providerId="AD" clId="Web-{6D698116-086B-70AF-D89F-BAE6AF27E739}" dt="2024-02-11T15:54:41.544" v="262" actId="20577"/>
          <ac:spMkLst>
            <pc:docMk/>
            <pc:sldMk cId="3229500975" sldId="287"/>
            <ac:spMk id="9" creationId="{00000000-0000-0000-0000-000000000000}"/>
          </ac:spMkLst>
        </pc:spChg>
      </pc:sldChg>
    </pc:docChg>
  </pc:docChgLst>
  <pc:docChgLst>
    <pc:chgData name="Annabelle Many" userId="S::amany062@uottawa.ca::eb5e36fd-19bc-4b73-8105-a0da63d1cade" providerId="AD" clId="Web-{84FED26C-F60C-14EC-61B4-49C1DCE3C3C8}"/>
    <pc:docChg chg="addSld modSld sldOrd">
      <pc:chgData name="Annabelle Many" userId="S::amany062@uottawa.ca::eb5e36fd-19bc-4b73-8105-a0da63d1cade" providerId="AD" clId="Web-{84FED26C-F60C-14EC-61B4-49C1DCE3C3C8}" dt="2024-02-11T21:50:28.323" v="98" actId="1076"/>
      <pc:docMkLst>
        <pc:docMk/>
      </pc:docMkLst>
      <pc:sldChg chg="addSp delSp modSp">
        <pc:chgData name="Annabelle Many" userId="S::amany062@uottawa.ca::eb5e36fd-19bc-4b73-8105-a0da63d1cade" providerId="AD" clId="Web-{84FED26C-F60C-14EC-61B4-49C1DCE3C3C8}" dt="2024-02-11T21:49:30.557" v="88" actId="20577"/>
        <pc:sldMkLst>
          <pc:docMk/>
          <pc:sldMk cId="1098464117" sldId="283"/>
        </pc:sldMkLst>
        <pc:spChg chg="mod">
          <ac:chgData name="Annabelle Many" userId="S::amany062@uottawa.ca::eb5e36fd-19bc-4b73-8105-a0da63d1cade" providerId="AD" clId="Web-{84FED26C-F60C-14EC-61B4-49C1DCE3C3C8}" dt="2024-02-11T21:46:17.914" v="0" actId="20577"/>
          <ac:spMkLst>
            <pc:docMk/>
            <pc:sldMk cId="1098464117" sldId="283"/>
            <ac:spMk id="5" creationId="{13832F52-3AC7-5522-3832-0DC62D171142}"/>
          </ac:spMkLst>
        </pc:spChg>
        <pc:spChg chg="add del">
          <ac:chgData name="Annabelle Many" userId="S::amany062@uottawa.ca::eb5e36fd-19bc-4b73-8105-a0da63d1cade" providerId="AD" clId="Web-{84FED26C-F60C-14EC-61B4-49C1DCE3C3C8}" dt="2024-02-11T21:46:37.649" v="2"/>
          <ac:spMkLst>
            <pc:docMk/>
            <pc:sldMk cId="1098464117" sldId="283"/>
            <ac:spMk id="9" creationId="{B40578F6-3AF2-9010-B33F-2C929773A10C}"/>
          </ac:spMkLst>
        </pc:spChg>
        <pc:spChg chg="add mod">
          <ac:chgData name="Annabelle Many" userId="S::amany062@uottawa.ca::eb5e36fd-19bc-4b73-8105-a0da63d1cade" providerId="AD" clId="Web-{84FED26C-F60C-14EC-61B4-49C1DCE3C3C8}" dt="2024-02-11T21:49:30.557" v="88" actId="20577"/>
          <ac:spMkLst>
            <pc:docMk/>
            <pc:sldMk cId="1098464117" sldId="283"/>
            <ac:spMk id="10" creationId="{44A1F2E2-6C24-3BFC-D3B9-D2A374575DA9}"/>
          </ac:spMkLst>
        </pc:spChg>
      </pc:sldChg>
      <pc:sldChg chg="addSp modSp">
        <pc:chgData name="Annabelle Many" userId="S::amany062@uottawa.ca::eb5e36fd-19bc-4b73-8105-a0da63d1cade" providerId="AD" clId="Web-{84FED26C-F60C-14EC-61B4-49C1DCE3C3C8}" dt="2024-02-11T21:50:28.323" v="98" actId="1076"/>
        <pc:sldMkLst>
          <pc:docMk/>
          <pc:sldMk cId="1239069815" sldId="284"/>
        </pc:sldMkLst>
        <pc:picChg chg="add mod">
          <ac:chgData name="Annabelle Many" userId="S::amany062@uottawa.ca::eb5e36fd-19bc-4b73-8105-a0da63d1cade" providerId="AD" clId="Web-{84FED26C-F60C-14EC-61B4-49C1DCE3C3C8}" dt="2024-02-11T21:50:28.323" v="98" actId="1076"/>
          <ac:picMkLst>
            <pc:docMk/>
            <pc:sldMk cId="1239069815" sldId="284"/>
            <ac:picMk id="2" creationId="{9D96DE7E-9ACC-F553-871F-9FA334F064E9}"/>
          </ac:picMkLst>
        </pc:picChg>
      </pc:sldChg>
      <pc:sldChg chg="delSp modSp add ord replId">
        <pc:chgData name="Annabelle Many" userId="S::amany062@uottawa.ca::eb5e36fd-19bc-4b73-8105-a0da63d1cade" providerId="AD" clId="Web-{84FED26C-F60C-14EC-61B4-49C1DCE3C3C8}" dt="2024-02-11T21:49:54.651" v="95"/>
        <pc:sldMkLst>
          <pc:docMk/>
          <pc:sldMk cId="3160003547" sldId="289"/>
        </pc:sldMkLst>
        <pc:spChg chg="del">
          <ac:chgData name="Annabelle Many" userId="S::amany062@uottawa.ca::eb5e36fd-19bc-4b73-8105-a0da63d1cade" providerId="AD" clId="Web-{84FED26C-F60C-14EC-61B4-49C1DCE3C3C8}" dt="2024-02-11T21:49:54.651" v="95"/>
          <ac:spMkLst>
            <pc:docMk/>
            <pc:sldMk cId="3160003547" sldId="289"/>
            <ac:spMk id="8" creationId="{19679C94-426A-11AE-CCFD-49CD44D31CAB}"/>
          </ac:spMkLst>
        </pc:spChg>
        <pc:spChg chg="mod">
          <ac:chgData name="Annabelle Many" userId="S::amany062@uottawa.ca::eb5e36fd-19bc-4b73-8105-a0da63d1cade" providerId="AD" clId="Web-{84FED26C-F60C-14EC-61B4-49C1DCE3C3C8}" dt="2024-02-11T21:49:48.432" v="94" actId="20577"/>
          <ac:spMkLst>
            <pc:docMk/>
            <pc:sldMk cId="3160003547" sldId="289"/>
            <ac:spMk id="11" creationId="{FF4CC829-77BF-9893-201D-623FAEC109DD}"/>
          </ac:spMkLst>
        </pc:spChg>
      </pc:sldChg>
    </pc:docChg>
  </pc:docChgLst>
  <pc:docChgLst>
    <pc:chgData name="Markos Brown" userId="S::mbrow219@uottawa.ca::92adce11-ac3c-4744-9eb1-88efb8fc8855" providerId="AD" clId="Web-{9FA6FB60-2706-7DB5-1D6C-F397946DB3C6}"/>
    <pc:docChg chg="modSld">
      <pc:chgData name="Markos Brown" userId="S::mbrow219@uottawa.ca::92adce11-ac3c-4744-9eb1-88efb8fc8855" providerId="AD" clId="Web-{9FA6FB60-2706-7DB5-1D6C-F397946DB3C6}" dt="2024-04-02T18:21:35.126" v="121"/>
      <pc:docMkLst>
        <pc:docMk/>
      </pc:docMkLst>
      <pc:sldChg chg="modSp">
        <pc:chgData name="Markos Brown" userId="S::mbrow219@uottawa.ca::92adce11-ac3c-4744-9eb1-88efb8fc8855" providerId="AD" clId="Web-{9FA6FB60-2706-7DB5-1D6C-F397946DB3C6}" dt="2024-04-02T18:21:35.126" v="121"/>
        <pc:sldMkLst>
          <pc:docMk/>
          <pc:sldMk cId="0" sldId="258"/>
        </pc:sldMkLst>
        <pc:spChg chg="mod">
          <ac:chgData name="Markos Brown" userId="S::mbrow219@uottawa.ca::92adce11-ac3c-4744-9eb1-88efb8fc8855" providerId="AD" clId="Web-{9FA6FB60-2706-7DB5-1D6C-F397946DB3C6}" dt="2024-04-02T18:21:35.126" v="121"/>
          <ac:spMkLst>
            <pc:docMk/>
            <pc:sldMk cId="0" sldId="258"/>
            <ac:spMk id="3" creationId="{00000000-0000-0000-0000-000000000000}"/>
          </ac:spMkLst>
        </pc:spChg>
        <pc:spChg chg="mod">
          <ac:chgData name="Markos Brown" userId="S::mbrow219@uottawa.ca::92adce11-ac3c-4744-9eb1-88efb8fc8855" providerId="AD" clId="Web-{9FA6FB60-2706-7DB5-1D6C-F397946DB3C6}" dt="2024-04-02T18:21:35.126" v="120"/>
          <ac:spMkLst>
            <pc:docMk/>
            <pc:sldMk cId="0" sldId="258"/>
            <ac:spMk id="4" creationId="{00000000-0000-0000-0000-000000000000}"/>
          </ac:spMkLst>
        </pc:spChg>
        <pc:spChg chg="mod">
          <ac:chgData name="Markos Brown" userId="S::mbrow219@uottawa.ca::92adce11-ac3c-4744-9eb1-88efb8fc8855" providerId="AD" clId="Web-{9FA6FB60-2706-7DB5-1D6C-F397946DB3C6}" dt="2024-04-02T18:21:35.126" v="119"/>
          <ac:spMkLst>
            <pc:docMk/>
            <pc:sldMk cId="0" sldId="258"/>
            <ac:spMk id="16" creationId="{00000000-0000-0000-0000-000000000000}"/>
          </ac:spMkLst>
        </pc:spChg>
        <pc:spChg chg="mod">
          <ac:chgData name="Markos Brown" userId="S::mbrow219@uottawa.ca::92adce11-ac3c-4744-9eb1-88efb8fc8855" providerId="AD" clId="Web-{9FA6FB60-2706-7DB5-1D6C-F397946DB3C6}" dt="2024-04-02T18:21:35.126" v="116"/>
          <ac:spMkLst>
            <pc:docMk/>
            <pc:sldMk cId="0" sldId="258"/>
            <ac:spMk id="26" creationId="{EB70D0E6-2538-54B9-1196-BAB88A8D6BC4}"/>
          </ac:spMkLst>
        </pc:spChg>
        <pc:spChg chg="mod">
          <ac:chgData name="Markos Brown" userId="S::mbrow219@uottawa.ca::92adce11-ac3c-4744-9eb1-88efb8fc8855" providerId="AD" clId="Web-{9FA6FB60-2706-7DB5-1D6C-F397946DB3C6}" dt="2024-04-02T18:21:35.126" v="118"/>
          <ac:spMkLst>
            <pc:docMk/>
            <pc:sldMk cId="0" sldId="258"/>
            <ac:spMk id="28" creationId="{FB82C757-AA7B-2D64-D6F3-147F26EE0B56}"/>
          </ac:spMkLst>
        </pc:spChg>
        <pc:spChg chg="mod">
          <ac:chgData name="Markos Brown" userId="S::mbrow219@uottawa.ca::92adce11-ac3c-4744-9eb1-88efb8fc8855" providerId="AD" clId="Web-{9FA6FB60-2706-7DB5-1D6C-F397946DB3C6}" dt="2024-04-02T18:21:35.126" v="117"/>
          <ac:spMkLst>
            <pc:docMk/>
            <pc:sldMk cId="0" sldId="258"/>
            <ac:spMk id="29" creationId="{F8DCC31A-09A4-7616-8491-2ED1AF0B7A04}"/>
          </ac:spMkLst>
        </pc:spChg>
        <pc:spChg chg="mod">
          <ac:chgData name="Markos Brown" userId="S::mbrow219@uottawa.ca::92adce11-ac3c-4744-9eb1-88efb8fc8855" providerId="AD" clId="Web-{9FA6FB60-2706-7DB5-1D6C-F397946DB3C6}" dt="2024-04-02T18:21:35.126" v="113"/>
          <ac:spMkLst>
            <pc:docMk/>
            <pc:sldMk cId="0" sldId="258"/>
            <ac:spMk id="32" creationId="{08FD4595-AE79-4A85-37CE-D85E5A9FE881}"/>
          </ac:spMkLst>
        </pc:spChg>
        <pc:spChg chg="mod">
          <ac:chgData name="Markos Brown" userId="S::mbrow219@uottawa.ca::92adce11-ac3c-4744-9eb1-88efb8fc8855" providerId="AD" clId="Web-{9FA6FB60-2706-7DB5-1D6C-F397946DB3C6}" dt="2024-04-02T18:21:35.126" v="115"/>
          <ac:spMkLst>
            <pc:docMk/>
            <pc:sldMk cId="0" sldId="258"/>
            <ac:spMk id="34" creationId="{EBA4A4B3-4381-3FC6-B12D-080427F02E12}"/>
          </ac:spMkLst>
        </pc:spChg>
        <pc:spChg chg="mod">
          <ac:chgData name="Markos Brown" userId="S::mbrow219@uottawa.ca::92adce11-ac3c-4744-9eb1-88efb8fc8855" providerId="AD" clId="Web-{9FA6FB60-2706-7DB5-1D6C-F397946DB3C6}" dt="2024-04-02T18:21:35.126" v="114"/>
          <ac:spMkLst>
            <pc:docMk/>
            <pc:sldMk cId="0" sldId="258"/>
            <ac:spMk id="35" creationId="{DC4B3BB1-7A4B-126B-DFBA-D635800BE9F4}"/>
          </ac:spMkLst>
        </pc:spChg>
        <pc:spChg chg="mod">
          <ac:chgData name="Markos Brown" userId="S::mbrow219@uottawa.ca::92adce11-ac3c-4744-9eb1-88efb8fc8855" providerId="AD" clId="Web-{9FA6FB60-2706-7DB5-1D6C-F397946DB3C6}" dt="2024-04-02T18:21:35.126" v="110"/>
          <ac:spMkLst>
            <pc:docMk/>
            <pc:sldMk cId="0" sldId="258"/>
            <ac:spMk id="38" creationId="{4419B9A3-CFA7-5860-511E-A7B778382B93}"/>
          </ac:spMkLst>
        </pc:spChg>
        <pc:spChg chg="mod">
          <ac:chgData name="Markos Brown" userId="S::mbrow219@uottawa.ca::92adce11-ac3c-4744-9eb1-88efb8fc8855" providerId="AD" clId="Web-{9FA6FB60-2706-7DB5-1D6C-F397946DB3C6}" dt="2024-04-02T18:21:35.126" v="112"/>
          <ac:spMkLst>
            <pc:docMk/>
            <pc:sldMk cId="0" sldId="258"/>
            <ac:spMk id="40" creationId="{74EC31E3-564C-861F-51A1-9DB5ED5D5902}"/>
          </ac:spMkLst>
        </pc:spChg>
        <pc:spChg chg="mod">
          <ac:chgData name="Markos Brown" userId="S::mbrow219@uottawa.ca::92adce11-ac3c-4744-9eb1-88efb8fc8855" providerId="AD" clId="Web-{9FA6FB60-2706-7DB5-1D6C-F397946DB3C6}" dt="2024-04-02T18:21:35.126" v="111"/>
          <ac:spMkLst>
            <pc:docMk/>
            <pc:sldMk cId="0" sldId="258"/>
            <ac:spMk id="41" creationId="{8954EBF1-6B36-4798-805C-BD05E02980B1}"/>
          </ac:spMkLst>
        </pc:spChg>
        <pc:spChg chg="mod">
          <ac:chgData name="Markos Brown" userId="S::mbrow219@uottawa.ca::92adce11-ac3c-4744-9eb1-88efb8fc8855" providerId="AD" clId="Web-{9FA6FB60-2706-7DB5-1D6C-F397946DB3C6}" dt="2024-04-02T18:21:35.126" v="107"/>
          <ac:spMkLst>
            <pc:docMk/>
            <pc:sldMk cId="0" sldId="258"/>
            <ac:spMk id="74" creationId="{B0AACBF2-3488-9F56-3B78-AF10075D0398}"/>
          </ac:spMkLst>
        </pc:spChg>
        <pc:spChg chg="mod">
          <ac:chgData name="Markos Brown" userId="S::mbrow219@uottawa.ca::92adce11-ac3c-4744-9eb1-88efb8fc8855" providerId="AD" clId="Web-{9FA6FB60-2706-7DB5-1D6C-F397946DB3C6}" dt="2024-04-02T18:21:35.126" v="109"/>
          <ac:spMkLst>
            <pc:docMk/>
            <pc:sldMk cId="0" sldId="258"/>
            <ac:spMk id="76" creationId="{D50EA9F0-972E-9735-1DDA-913E24FD788D}"/>
          </ac:spMkLst>
        </pc:spChg>
        <pc:spChg chg="mod">
          <ac:chgData name="Markos Brown" userId="S::mbrow219@uottawa.ca::92adce11-ac3c-4744-9eb1-88efb8fc8855" providerId="AD" clId="Web-{9FA6FB60-2706-7DB5-1D6C-F397946DB3C6}" dt="2024-04-02T18:21:35.126" v="108"/>
          <ac:spMkLst>
            <pc:docMk/>
            <pc:sldMk cId="0" sldId="258"/>
            <ac:spMk id="77" creationId="{E5FA949B-D0E3-5C35-A0BF-CEAC86847A9F}"/>
          </ac:spMkLst>
        </pc:spChg>
        <pc:spChg chg="mod">
          <ac:chgData name="Markos Brown" userId="S::mbrow219@uottawa.ca::92adce11-ac3c-4744-9eb1-88efb8fc8855" providerId="AD" clId="Web-{9FA6FB60-2706-7DB5-1D6C-F397946DB3C6}" dt="2024-04-02T18:21:35.110" v="104"/>
          <ac:spMkLst>
            <pc:docMk/>
            <pc:sldMk cId="0" sldId="258"/>
            <ac:spMk id="80" creationId="{7F40A59F-F8FA-9ADC-F2A4-D050B2E8CCF9}"/>
          </ac:spMkLst>
        </pc:spChg>
        <pc:spChg chg="mod">
          <ac:chgData name="Markos Brown" userId="S::mbrow219@uottawa.ca::92adce11-ac3c-4744-9eb1-88efb8fc8855" providerId="AD" clId="Web-{9FA6FB60-2706-7DB5-1D6C-F397946DB3C6}" dt="2024-04-02T18:21:35.110" v="106"/>
          <ac:spMkLst>
            <pc:docMk/>
            <pc:sldMk cId="0" sldId="258"/>
            <ac:spMk id="82" creationId="{8B42FB32-69D0-C8FE-3340-28EC669C9636}"/>
          </ac:spMkLst>
        </pc:spChg>
        <pc:spChg chg="mod">
          <ac:chgData name="Markos Brown" userId="S::mbrow219@uottawa.ca::92adce11-ac3c-4744-9eb1-88efb8fc8855" providerId="AD" clId="Web-{9FA6FB60-2706-7DB5-1D6C-F397946DB3C6}" dt="2024-04-02T18:21:35.110" v="105"/>
          <ac:spMkLst>
            <pc:docMk/>
            <pc:sldMk cId="0" sldId="258"/>
            <ac:spMk id="83" creationId="{2385A509-2E0C-51D8-5E7E-E8E1CE463C3F}"/>
          </ac:spMkLst>
        </pc:spChg>
        <pc:spChg chg="mod">
          <ac:chgData name="Markos Brown" userId="S::mbrow219@uottawa.ca::92adce11-ac3c-4744-9eb1-88efb8fc8855" providerId="AD" clId="Web-{9FA6FB60-2706-7DB5-1D6C-F397946DB3C6}" dt="2024-04-02T18:21:35.110" v="101"/>
          <ac:spMkLst>
            <pc:docMk/>
            <pc:sldMk cId="0" sldId="258"/>
            <ac:spMk id="86" creationId="{6FC60BA4-5ABF-0F2B-F33D-C23F4B71BF7A}"/>
          </ac:spMkLst>
        </pc:spChg>
        <pc:spChg chg="mod">
          <ac:chgData name="Markos Brown" userId="S::mbrow219@uottawa.ca::92adce11-ac3c-4744-9eb1-88efb8fc8855" providerId="AD" clId="Web-{9FA6FB60-2706-7DB5-1D6C-F397946DB3C6}" dt="2024-04-02T18:21:35.110" v="103"/>
          <ac:spMkLst>
            <pc:docMk/>
            <pc:sldMk cId="0" sldId="258"/>
            <ac:spMk id="88" creationId="{3275A9A9-8364-FC3A-287E-2304C2AD3AA7}"/>
          </ac:spMkLst>
        </pc:spChg>
        <pc:spChg chg="mod">
          <ac:chgData name="Markos Brown" userId="S::mbrow219@uottawa.ca::92adce11-ac3c-4744-9eb1-88efb8fc8855" providerId="AD" clId="Web-{9FA6FB60-2706-7DB5-1D6C-F397946DB3C6}" dt="2024-04-02T18:21:35.110" v="102"/>
          <ac:spMkLst>
            <pc:docMk/>
            <pc:sldMk cId="0" sldId="258"/>
            <ac:spMk id="89" creationId="{2A917CAD-7BDE-6F3D-E619-B74F01C9A745}"/>
          </ac:spMkLst>
        </pc:spChg>
        <pc:spChg chg="mod">
          <ac:chgData name="Markos Brown" userId="S::mbrow219@uottawa.ca::92adce11-ac3c-4744-9eb1-88efb8fc8855" providerId="AD" clId="Web-{9FA6FB60-2706-7DB5-1D6C-F397946DB3C6}" dt="2024-04-02T18:21:35.110" v="98"/>
          <ac:spMkLst>
            <pc:docMk/>
            <pc:sldMk cId="0" sldId="258"/>
            <ac:spMk id="92" creationId="{BB55C958-8102-34ED-305F-3E2C0F7AED09}"/>
          </ac:spMkLst>
        </pc:spChg>
        <pc:spChg chg="mod">
          <ac:chgData name="Markos Brown" userId="S::mbrow219@uottawa.ca::92adce11-ac3c-4744-9eb1-88efb8fc8855" providerId="AD" clId="Web-{9FA6FB60-2706-7DB5-1D6C-F397946DB3C6}" dt="2024-04-02T18:21:35.110" v="100"/>
          <ac:spMkLst>
            <pc:docMk/>
            <pc:sldMk cId="0" sldId="258"/>
            <ac:spMk id="94" creationId="{0DC4CCE6-6B59-81C0-47CD-99CAC78B9242}"/>
          </ac:spMkLst>
        </pc:spChg>
        <pc:spChg chg="mod">
          <ac:chgData name="Markos Brown" userId="S::mbrow219@uottawa.ca::92adce11-ac3c-4744-9eb1-88efb8fc8855" providerId="AD" clId="Web-{9FA6FB60-2706-7DB5-1D6C-F397946DB3C6}" dt="2024-04-02T18:21:35.110" v="99"/>
          <ac:spMkLst>
            <pc:docMk/>
            <pc:sldMk cId="0" sldId="258"/>
            <ac:spMk id="95" creationId="{36AA970E-1C61-4489-354C-937D9922DC75}"/>
          </ac:spMkLst>
        </pc:spChg>
        <pc:spChg chg="mod">
          <ac:chgData name="Markos Brown" userId="S::mbrow219@uottawa.ca::92adce11-ac3c-4744-9eb1-88efb8fc8855" providerId="AD" clId="Web-{9FA6FB60-2706-7DB5-1D6C-F397946DB3C6}" dt="2024-04-02T18:21:35.110" v="95"/>
          <ac:spMkLst>
            <pc:docMk/>
            <pc:sldMk cId="0" sldId="258"/>
            <ac:spMk id="98" creationId="{37FD9C87-A468-333C-9B64-B7125EC9266A}"/>
          </ac:spMkLst>
        </pc:spChg>
        <pc:spChg chg="mod">
          <ac:chgData name="Markos Brown" userId="S::mbrow219@uottawa.ca::92adce11-ac3c-4744-9eb1-88efb8fc8855" providerId="AD" clId="Web-{9FA6FB60-2706-7DB5-1D6C-F397946DB3C6}" dt="2024-04-02T18:21:35.110" v="97"/>
          <ac:spMkLst>
            <pc:docMk/>
            <pc:sldMk cId="0" sldId="258"/>
            <ac:spMk id="100" creationId="{459F5145-951C-130C-67C9-EBEC7EB127A4}"/>
          </ac:spMkLst>
        </pc:spChg>
        <pc:spChg chg="mod">
          <ac:chgData name="Markos Brown" userId="S::mbrow219@uottawa.ca::92adce11-ac3c-4744-9eb1-88efb8fc8855" providerId="AD" clId="Web-{9FA6FB60-2706-7DB5-1D6C-F397946DB3C6}" dt="2024-04-02T18:21:35.110" v="96"/>
          <ac:spMkLst>
            <pc:docMk/>
            <pc:sldMk cId="0" sldId="258"/>
            <ac:spMk id="101" creationId="{4FFDA4CA-2AF4-B363-7ABC-A214B01FCCF1}"/>
          </ac:spMkLst>
        </pc:spChg>
        <pc:spChg chg="mod">
          <ac:chgData name="Markos Brown" userId="S::mbrow219@uottawa.ca::92adce11-ac3c-4744-9eb1-88efb8fc8855" providerId="AD" clId="Web-{9FA6FB60-2706-7DB5-1D6C-F397946DB3C6}" dt="2024-04-02T18:21:35.110" v="92"/>
          <ac:spMkLst>
            <pc:docMk/>
            <pc:sldMk cId="0" sldId="258"/>
            <ac:spMk id="104" creationId="{9F9E2D74-CF7C-FFBF-6012-6241A7C35AB1}"/>
          </ac:spMkLst>
        </pc:spChg>
        <pc:spChg chg="mod">
          <ac:chgData name="Markos Brown" userId="S::mbrow219@uottawa.ca::92adce11-ac3c-4744-9eb1-88efb8fc8855" providerId="AD" clId="Web-{9FA6FB60-2706-7DB5-1D6C-F397946DB3C6}" dt="2024-04-02T18:21:35.110" v="94"/>
          <ac:spMkLst>
            <pc:docMk/>
            <pc:sldMk cId="0" sldId="258"/>
            <ac:spMk id="106" creationId="{3851D2E1-B9A9-DD29-070D-C6DAFF415C52}"/>
          </ac:spMkLst>
        </pc:spChg>
        <pc:spChg chg="mod">
          <ac:chgData name="Markos Brown" userId="S::mbrow219@uottawa.ca::92adce11-ac3c-4744-9eb1-88efb8fc8855" providerId="AD" clId="Web-{9FA6FB60-2706-7DB5-1D6C-F397946DB3C6}" dt="2024-04-02T18:21:35.110" v="93"/>
          <ac:spMkLst>
            <pc:docMk/>
            <pc:sldMk cId="0" sldId="258"/>
            <ac:spMk id="107" creationId="{7E4824D1-A5AD-C909-99C1-6D533019A840}"/>
          </ac:spMkLst>
        </pc:spChg>
      </pc:sldChg>
    </pc:docChg>
  </pc:docChgLst>
  <pc:docChgLst>
    <pc:chgData name="Markos Brown" userId="92adce11-ac3c-4744-9eb1-88efb8fc8855" providerId="ADAL" clId="{650D5BB6-7585-43E2-BE9C-82487BACA3CA}"/>
    <pc:docChg chg="undo custSel modSld sldOrd">
      <pc:chgData name="Markos Brown" userId="92adce11-ac3c-4744-9eb1-88efb8fc8855" providerId="ADAL" clId="{650D5BB6-7585-43E2-BE9C-82487BACA3CA}" dt="2024-03-26T19:31:48.459" v="1277"/>
      <pc:docMkLst>
        <pc:docMk/>
      </pc:docMkLst>
      <pc:sldChg chg="ord">
        <pc:chgData name="Markos Brown" userId="92adce11-ac3c-4744-9eb1-88efb8fc8855" providerId="ADAL" clId="{650D5BB6-7585-43E2-BE9C-82487BACA3CA}" dt="2024-02-13T18:13:06.571" v="1275"/>
        <pc:sldMkLst>
          <pc:docMk/>
          <pc:sldMk cId="0" sldId="258"/>
        </pc:sldMkLst>
      </pc:sldChg>
      <pc:sldChg chg="modSp mod">
        <pc:chgData name="Markos Brown" userId="92adce11-ac3c-4744-9eb1-88efb8fc8855" providerId="ADAL" clId="{650D5BB6-7585-43E2-BE9C-82487BACA3CA}" dt="2024-02-13T15:49:03.945" v="1259" actId="1076"/>
        <pc:sldMkLst>
          <pc:docMk/>
          <pc:sldMk cId="0" sldId="264"/>
        </pc:sldMkLst>
        <pc:spChg chg="mod">
          <ac:chgData name="Markos Brown" userId="92adce11-ac3c-4744-9eb1-88efb8fc8855" providerId="ADAL" clId="{650D5BB6-7585-43E2-BE9C-82487BACA3CA}" dt="2024-02-13T15:48:21.333" v="1254" actId="1076"/>
          <ac:spMkLst>
            <pc:docMk/>
            <pc:sldMk cId="0" sldId="264"/>
            <ac:spMk id="9" creationId="{00000000-0000-0000-0000-000000000000}"/>
          </ac:spMkLst>
        </pc:spChg>
        <pc:spChg chg="mod">
          <ac:chgData name="Markos Brown" userId="92adce11-ac3c-4744-9eb1-88efb8fc8855" providerId="ADAL" clId="{650D5BB6-7585-43E2-BE9C-82487BACA3CA}" dt="2024-02-13T15:48:31.456" v="1256" actId="1076"/>
          <ac:spMkLst>
            <pc:docMk/>
            <pc:sldMk cId="0" sldId="264"/>
            <ac:spMk id="11" creationId="{00000000-0000-0000-0000-000000000000}"/>
          </ac:spMkLst>
        </pc:spChg>
        <pc:spChg chg="mod">
          <ac:chgData name="Markos Brown" userId="92adce11-ac3c-4744-9eb1-88efb8fc8855" providerId="ADAL" clId="{650D5BB6-7585-43E2-BE9C-82487BACA3CA}" dt="2024-02-13T15:48:58.767" v="1258" actId="1076"/>
          <ac:spMkLst>
            <pc:docMk/>
            <pc:sldMk cId="0" sldId="264"/>
            <ac:spMk id="68" creationId="{D6C9EA5D-E2A5-2C88-EBE0-17C2B456981D}"/>
          </ac:spMkLst>
        </pc:spChg>
        <pc:spChg chg="mod">
          <ac:chgData name="Markos Brown" userId="92adce11-ac3c-4744-9eb1-88efb8fc8855" providerId="ADAL" clId="{650D5BB6-7585-43E2-BE9C-82487BACA3CA}" dt="2024-02-13T15:49:03.945" v="1259" actId="1076"/>
          <ac:spMkLst>
            <pc:docMk/>
            <pc:sldMk cId="0" sldId="264"/>
            <ac:spMk id="69" creationId="{B9567E2C-F9D2-8AF4-0C4A-B91E213D0148}"/>
          </ac:spMkLst>
        </pc:spChg>
      </pc:sldChg>
      <pc:sldChg chg="modSp">
        <pc:chgData name="Markos Brown" userId="92adce11-ac3c-4744-9eb1-88efb8fc8855" providerId="ADAL" clId="{650D5BB6-7585-43E2-BE9C-82487BACA3CA}" dt="2024-03-26T19:31:48.459" v="1277"/>
        <pc:sldMkLst>
          <pc:docMk/>
          <pc:sldMk cId="3707159813" sldId="279"/>
        </pc:sldMkLst>
        <pc:picChg chg="mod">
          <ac:chgData name="Markos Brown" userId="92adce11-ac3c-4744-9eb1-88efb8fc8855" providerId="ADAL" clId="{650D5BB6-7585-43E2-BE9C-82487BACA3CA}" dt="2024-03-26T19:31:48.459" v="1277"/>
          <ac:picMkLst>
            <pc:docMk/>
            <pc:sldMk cId="3707159813" sldId="279"/>
            <ac:picMk id="5" creationId="{9FBCCA3E-42F2-1982-B125-E50F1594AB0A}"/>
          </ac:picMkLst>
        </pc:picChg>
      </pc:sldChg>
      <pc:sldChg chg="modNotesTx">
        <pc:chgData name="Markos Brown" userId="92adce11-ac3c-4744-9eb1-88efb8fc8855" providerId="ADAL" clId="{650D5BB6-7585-43E2-BE9C-82487BACA3CA}" dt="2024-02-13T05:56:38.235" v="1184" actId="20577"/>
        <pc:sldMkLst>
          <pc:docMk/>
          <pc:sldMk cId="32653586" sldId="281"/>
        </pc:sldMkLst>
      </pc:sldChg>
      <pc:sldChg chg="modSp ord modNotesTx">
        <pc:chgData name="Markos Brown" userId="92adce11-ac3c-4744-9eb1-88efb8fc8855" providerId="ADAL" clId="{650D5BB6-7585-43E2-BE9C-82487BACA3CA}" dt="2024-02-13T18:07:39.181" v="1271"/>
        <pc:sldMkLst>
          <pc:docMk/>
          <pc:sldMk cId="1221789131" sldId="285"/>
        </pc:sldMkLst>
        <pc:graphicFrameChg chg="mod">
          <ac:chgData name="Markos Brown" userId="92adce11-ac3c-4744-9eb1-88efb8fc8855" providerId="ADAL" clId="{650D5BB6-7585-43E2-BE9C-82487BACA3CA}" dt="2024-02-13T18:00:21.927" v="1269" actId="207"/>
          <ac:graphicFrameMkLst>
            <pc:docMk/>
            <pc:sldMk cId="1221789131" sldId="285"/>
            <ac:graphicFrameMk id="4" creationId="{B5038AD9-D0C3-64BE-7B0C-8033F82EA1ED}"/>
          </ac:graphicFrameMkLst>
        </pc:graphicFrameChg>
      </pc:sldChg>
      <pc:sldChg chg="modSp">
        <pc:chgData name="Markos Brown" userId="92adce11-ac3c-4744-9eb1-88efb8fc8855" providerId="ADAL" clId="{650D5BB6-7585-43E2-BE9C-82487BACA3CA}" dt="2024-03-26T19:31:48.459" v="1277"/>
        <pc:sldMkLst>
          <pc:docMk/>
          <pc:sldMk cId="793209269" sldId="286"/>
        </pc:sldMkLst>
        <pc:picChg chg="mod">
          <ac:chgData name="Markos Brown" userId="92adce11-ac3c-4744-9eb1-88efb8fc8855" providerId="ADAL" clId="{650D5BB6-7585-43E2-BE9C-82487BACA3CA}" dt="2024-03-26T19:31:48.459" v="1277"/>
          <ac:picMkLst>
            <pc:docMk/>
            <pc:sldMk cId="793209269" sldId="286"/>
            <ac:picMk id="4" creationId="{A26DAC6A-FA81-6C19-2905-CF8877893B9F}"/>
          </ac:picMkLst>
        </pc:picChg>
      </pc:sldChg>
      <pc:sldChg chg="modNotesTx">
        <pc:chgData name="Markos Brown" userId="92adce11-ac3c-4744-9eb1-88efb8fc8855" providerId="ADAL" clId="{650D5BB6-7585-43E2-BE9C-82487BACA3CA}" dt="2024-02-13T05:55:24.717" v="1075" actId="313"/>
        <pc:sldMkLst>
          <pc:docMk/>
          <pc:sldMk cId="2913753844" sldId="288"/>
        </pc:sldMkLst>
      </pc:sldChg>
      <pc:sldChg chg="modNotesTx">
        <pc:chgData name="Markos Brown" userId="92adce11-ac3c-4744-9eb1-88efb8fc8855" providerId="ADAL" clId="{650D5BB6-7585-43E2-BE9C-82487BACA3CA}" dt="2024-02-13T05:57:31.215" v="1250" actId="20577"/>
        <pc:sldMkLst>
          <pc:docMk/>
          <pc:sldMk cId="407139220" sldId="289"/>
        </pc:sldMkLst>
      </pc:sldChg>
      <pc:sldChg chg="modSp mod">
        <pc:chgData name="Markos Brown" userId="92adce11-ac3c-4744-9eb1-88efb8fc8855" providerId="ADAL" clId="{650D5BB6-7585-43E2-BE9C-82487BACA3CA}" dt="2024-02-13T17:52:36.147" v="1268" actId="1076"/>
        <pc:sldMkLst>
          <pc:docMk/>
          <pc:sldMk cId="2081030387" sldId="293"/>
        </pc:sldMkLst>
        <pc:picChg chg="mod">
          <ac:chgData name="Markos Brown" userId="92adce11-ac3c-4744-9eb1-88efb8fc8855" providerId="ADAL" clId="{650D5BB6-7585-43E2-BE9C-82487BACA3CA}" dt="2024-02-13T17:52:36.147" v="1268" actId="1076"/>
          <ac:picMkLst>
            <pc:docMk/>
            <pc:sldMk cId="2081030387" sldId="293"/>
            <ac:picMk id="2" creationId="{60CF9027-9631-70B2-513A-10FA2B80F897}"/>
          </ac:picMkLst>
        </pc:picChg>
      </pc:sldChg>
    </pc:docChg>
  </pc:docChgLst>
  <pc:docChgLst>
    <pc:chgData name="Annabelle Many" userId="S::amany062@uottawa.ca::eb5e36fd-19bc-4b73-8105-a0da63d1cade" providerId="AD" clId="Web-{4D242A2D-D5CE-B950-0B29-8D0A012FBC3E}"/>
    <pc:docChg chg="addSld modSld">
      <pc:chgData name="Annabelle Many" userId="S::amany062@uottawa.ca::eb5e36fd-19bc-4b73-8105-a0da63d1cade" providerId="AD" clId="Web-{4D242A2D-D5CE-B950-0B29-8D0A012FBC3E}" dt="2024-02-09T13:31:11.808" v="177" actId="20577"/>
      <pc:docMkLst>
        <pc:docMk/>
      </pc:docMkLst>
      <pc:sldChg chg="delSp">
        <pc:chgData name="Annabelle Many" userId="S::amany062@uottawa.ca::eb5e36fd-19bc-4b73-8105-a0da63d1cade" providerId="AD" clId="Web-{4D242A2D-D5CE-B950-0B29-8D0A012FBC3E}" dt="2024-02-09T13:08:33.605" v="0"/>
        <pc:sldMkLst>
          <pc:docMk/>
          <pc:sldMk cId="0" sldId="256"/>
        </pc:sldMkLst>
        <pc:picChg chg="del">
          <ac:chgData name="Annabelle Many" userId="S::amany062@uottawa.ca::eb5e36fd-19bc-4b73-8105-a0da63d1cade" providerId="AD" clId="Web-{4D242A2D-D5CE-B950-0B29-8D0A012FBC3E}" dt="2024-02-09T13:08:33.605" v="0"/>
          <ac:picMkLst>
            <pc:docMk/>
            <pc:sldMk cId="0" sldId="256"/>
            <ac:picMk id="2" creationId="{00000000-0000-0000-0000-000000000000}"/>
          </ac:picMkLst>
        </pc:picChg>
      </pc:sldChg>
      <pc:sldChg chg="modSp">
        <pc:chgData name="Annabelle Many" userId="S::amany062@uottawa.ca::eb5e36fd-19bc-4b73-8105-a0da63d1cade" providerId="AD" clId="Web-{4D242A2D-D5CE-B950-0B29-8D0A012FBC3E}" dt="2024-02-09T13:19:37.675" v="10" actId="20577"/>
        <pc:sldMkLst>
          <pc:docMk/>
          <pc:sldMk cId="0" sldId="258"/>
        </pc:sldMkLst>
        <pc:spChg chg="mod">
          <ac:chgData name="Annabelle Many" userId="S::amany062@uottawa.ca::eb5e36fd-19bc-4b73-8105-a0da63d1cade" providerId="AD" clId="Web-{4D242A2D-D5CE-B950-0B29-8D0A012FBC3E}" dt="2024-02-09T13:19:37.675" v="10" actId="20577"/>
          <ac:spMkLst>
            <pc:docMk/>
            <pc:sldMk cId="0" sldId="258"/>
            <ac:spMk id="16" creationId="{00000000-0000-0000-0000-000000000000}"/>
          </ac:spMkLst>
        </pc:spChg>
        <pc:spChg chg="mod">
          <ac:chgData name="Annabelle Many" userId="S::amany062@uottawa.ca::eb5e36fd-19bc-4b73-8105-a0da63d1cade" providerId="AD" clId="Web-{4D242A2D-D5CE-B950-0B29-8D0A012FBC3E}" dt="2024-02-09T13:09:12.887" v="4" actId="20577"/>
          <ac:spMkLst>
            <pc:docMk/>
            <pc:sldMk cId="0" sldId="258"/>
            <ac:spMk id="17" creationId="{00000000-0000-0000-0000-000000000000}"/>
          </ac:spMkLst>
        </pc:spChg>
      </pc:sldChg>
      <pc:sldChg chg="addSp modSp new">
        <pc:chgData name="Annabelle Many" userId="S::amany062@uottawa.ca::eb5e36fd-19bc-4b73-8105-a0da63d1cade" providerId="AD" clId="Web-{4D242A2D-D5CE-B950-0B29-8D0A012FBC3E}" dt="2024-02-09T13:31:11.808" v="177" actId="20577"/>
        <pc:sldMkLst>
          <pc:docMk/>
          <pc:sldMk cId="4050341364" sldId="277"/>
        </pc:sldMkLst>
        <pc:spChg chg="add mod">
          <ac:chgData name="Annabelle Many" userId="S::amany062@uottawa.ca::eb5e36fd-19bc-4b73-8105-a0da63d1cade" providerId="AD" clId="Web-{4D242A2D-D5CE-B950-0B29-8D0A012FBC3E}" dt="2024-02-09T13:31:11.808" v="177" actId="20577"/>
          <ac:spMkLst>
            <pc:docMk/>
            <pc:sldMk cId="4050341364" sldId="277"/>
            <ac:spMk id="2" creationId="{05B73DAD-63F1-F688-7A02-ADC6E423715E}"/>
          </ac:spMkLst>
        </pc:spChg>
      </pc:sldChg>
    </pc:docChg>
  </pc:docChgLst>
  <pc:docChgLst>
    <pc:chgData name="Annabelle Many" userId="eb5e36fd-19bc-4b73-8105-a0da63d1cade" providerId="ADAL" clId="{E64344A4-4B1E-4112-8F8F-C06D7520EC7C}"/>
    <pc:docChg chg="undo custSel addSld delSld modSld sldOrd">
      <pc:chgData name="Annabelle Many" userId="eb5e36fd-19bc-4b73-8105-a0da63d1cade" providerId="ADAL" clId="{E64344A4-4B1E-4112-8F8F-C06D7520EC7C}" dt="2024-02-13T16:46:36.783" v="810" actId="20577"/>
      <pc:docMkLst>
        <pc:docMk/>
      </pc:docMkLst>
      <pc:sldChg chg="modNotesTx">
        <pc:chgData name="Annabelle Many" userId="eb5e36fd-19bc-4b73-8105-a0da63d1cade" providerId="ADAL" clId="{E64344A4-4B1E-4112-8F8F-C06D7520EC7C}" dt="2024-02-13T00:19:03.381" v="797" actId="20577"/>
        <pc:sldMkLst>
          <pc:docMk/>
          <pc:sldMk cId="0" sldId="257"/>
        </pc:sldMkLst>
      </pc:sldChg>
      <pc:sldChg chg="modNotesTx">
        <pc:chgData name="Annabelle Many" userId="eb5e36fd-19bc-4b73-8105-a0da63d1cade" providerId="ADAL" clId="{E64344A4-4B1E-4112-8F8F-C06D7520EC7C}" dt="2024-02-13T00:18:40.935" v="794" actId="20577"/>
        <pc:sldMkLst>
          <pc:docMk/>
          <pc:sldMk cId="0" sldId="258"/>
        </pc:sldMkLst>
      </pc:sldChg>
      <pc:sldChg chg="ord">
        <pc:chgData name="Annabelle Many" userId="eb5e36fd-19bc-4b73-8105-a0da63d1cade" providerId="ADAL" clId="{E64344A4-4B1E-4112-8F8F-C06D7520EC7C}" dt="2024-02-13T00:17:23.137" v="759"/>
        <pc:sldMkLst>
          <pc:docMk/>
          <pc:sldMk cId="0" sldId="264"/>
        </pc:sldMkLst>
      </pc:sldChg>
      <pc:sldChg chg="modNotesTx">
        <pc:chgData name="Annabelle Many" userId="eb5e36fd-19bc-4b73-8105-a0da63d1cade" providerId="ADAL" clId="{E64344A4-4B1E-4112-8F8F-C06D7520EC7C}" dt="2024-02-13T00:18:31.293" v="790" actId="20577"/>
        <pc:sldMkLst>
          <pc:docMk/>
          <pc:sldMk cId="1098464117" sldId="283"/>
        </pc:sldMkLst>
      </pc:sldChg>
      <pc:sldChg chg="addSp delSp modSp mod modNotesTx">
        <pc:chgData name="Annabelle Many" userId="eb5e36fd-19bc-4b73-8105-a0da63d1cade" providerId="ADAL" clId="{E64344A4-4B1E-4112-8F8F-C06D7520EC7C}" dt="2024-02-13T00:06:20.529" v="757" actId="20577"/>
        <pc:sldMkLst>
          <pc:docMk/>
          <pc:sldMk cId="1239069815" sldId="284"/>
        </pc:sldMkLst>
        <pc:spChg chg="add mod">
          <ac:chgData name="Annabelle Many" userId="eb5e36fd-19bc-4b73-8105-a0da63d1cade" providerId="ADAL" clId="{E64344A4-4B1E-4112-8F8F-C06D7520EC7C}" dt="2024-02-11T21:57:32.153" v="131" actId="1076"/>
          <ac:spMkLst>
            <pc:docMk/>
            <pc:sldMk cId="1239069815" sldId="284"/>
            <ac:spMk id="7" creationId="{6C14F50F-3C94-EE5F-0F86-C0CE9FE89A75}"/>
          </ac:spMkLst>
        </pc:spChg>
        <pc:spChg chg="add mod">
          <ac:chgData name="Annabelle Many" userId="eb5e36fd-19bc-4b73-8105-a0da63d1cade" providerId="ADAL" clId="{E64344A4-4B1E-4112-8F8F-C06D7520EC7C}" dt="2024-02-11T21:54:34.878" v="27" actId="207"/>
          <ac:spMkLst>
            <pc:docMk/>
            <pc:sldMk cId="1239069815" sldId="284"/>
            <ac:spMk id="16" creationId="{9D4DB453-8236-A0EF-1B64-778A59634432}"/>
          </ac:spMkLst>
        </pc:spChg>
        <pc:spChg chg="add mod">
          <ac:chgData name="Annabelle Many" userId="eb5e36fd-19bc-4b73-8105-a0da63d1cade" providerId="ADAL" clId="{E64344A4-4B1E-4112-8F8F-C06D7520EC7C}" dt="2024-02-11T21:59:12.616" v="155" actId="1076"/>
          <ac:spMkLst>
            <pc:docMk/>
            <pc:sldMk cId="1239069815" sldId="284"/>
            <ac:spMk id="27" creationId="{C10FFD84-944F-B38B-9679-534BDFB937B5}"/>
          </ac:spMkLst>
        </pc:spChg>
        <pc:spChg chg="add mod">
          <ac:chgData name="Annabelle Many" userId="eb5e36fd-19bc-4b73-8105-a0da63d1cade" providerId="ADAL" clId="{E64344A4-4B1E-4112-8F8F-C06D7520EC7C}" dt="2024-02-11T21:56:16.499" v="82" actId="20577"/>
          <ac:spMkLst>
            <pc:docMk/>
            <pc:sldMk cId="1239069815" sldId="284"/>
            <ac:spMk id="28" creationId="{7312C8E5-746A-2274-4C47-C432EF8A1ABC}"/>
          </ac:spMkLst>
        </pc:spChg>
        <pc:spChg chg="add mod">
          <ac:chgData name="Annabelle Many" userId="eb5e36fd-19bc-4b73-8105-a0da63d1cade" providerId="ADAL" clId="{E64344A4-4B1E-4112-8F8F-C06D7520EC7C}" dt="2024-02-11T21:58:12.317" v="144" actId="1076"/>
          <ac:spMkLst>
            <pc:docMk/>
            <pc:sldMk cId="1239069815" sldId="284"/>
            <ac:spMk id="36" creationId="{831C12C2-72D1-9516-41F3-5055B27B5850}"/>
          </ac:spMkLst>
        </pc:spChg>
        <pc:spChg chg="add del mod">
          <ac:chgData name="Annabelle Many" userId="eb5e36fd-19bc-4b73-8105-a0da63d1cade" providerId="ADAL" clId="{E64344A4-4B1E-4112-8F8F-C06D7520EC7C}" dt="2024-02-11T21:59:26.308" v="160"/>
          <ac:spMkLst>
            <pc:docMk/>
            <pc:sldMk cId="1239069815" sldId="284"/>
            <ac:spMk id="45" creationId="{93ED8111-DDE3-FB86-5A59-B5D12AAC1B48}"/>
          </ac:spMkLst>
        </pc:spChg>
        <pc:spChg chg="add mod">
          <ac:chgData name="Annabelle Many" userId="eb5e36fd-19bc-4b73-8105-a0da63d1cade" providerId="ADAL" clId="{E64344A4-4B1E-4112-8F8F-C06D7520EC7C}" dt="2024-02-11T21:59:25.688" v="158" actId="767"/>
          <ac:spMkLst>
            <pc:docMk/>
            <pc:sldMk cId="1239069815" sldId="284"/>
            <ac:spMk id="46" creationId="{22172222-E456-0AB3-B1A2-754C1BA9FD2A}"/>
          </ac:spMkLst>
        </pc:spChg>
        <pc:spChg chg="add mod">
          <ac:chgData name="Annabelle Many" userId="eb5e36fd-19bc-4b73-8105-a0da63d1cade" providerId="ADAL" clId="{E64344A4-4B1E-4112-8F8F-C06D7520EC7C}" dt="2024-02-11T21:59:47.479" v="194" actId="1076"/>
          <ac:spMkLst>
            <pc:docMk/>
            <pc:sldMk cId="1239069815" sldId="284"/>
            <ac:spMk id="47" creationId="{6A740697-D8CE-A6A6-FF63-3640E78412A4}"/>
          </ac:spMkLst>
        </pc:spChg>
        <pc:picChg chg="mod">
          <ac:chgData name="Annabelle Many" userId="eb5e36fd-19bc-4b73-8105-a0da63d1cade" providerId="ADAL" clId="{E64344A4-4B1E-4112-8F8F-C06D7520EC7C}" dt="2024-02-11T21:52:08.724" v="1" actId="1076"/>
          <ac:picMkLst>
            <pc:docMk/>
            <pc:sldMk cId="1239069815" sldId="284"/>
            <ac:picMk id="2" creationId="{9D96DE7E-9ACC-F553-871F-9FA334F064E9}"/>
          </ac:picMkLst>
        </pc:picChg>
        <pc:picChg chg="add mod">
          <ac:chgData name="Annabelle Many" userId="eb5e36fd-19bc-4b73-8105-a0da63d1cade" providerId="ADAL" clId="{E64344A4-4B1E-4112-8F8F-C06D7520EC7C}" dt="2024-02-11T21:54:19.412" v="24" actId="1076"/>
          <ac:picMkLst>
            <pc:docMk/>
            <pc:sldMk cId="1239069815" sldId="284"/>
            <ac:picMk id="4" creationId="{7FD27A48-FED6-31B1-F24E-368B25B40E09}"/>
          </ac:picMkLst>
        </pc:picChg>
        <pc:picChg chg="add mod">
          <ac:chgData name="Annabelle Many" userId="eb5e36fd-19bc-4b73-8105-a0da63d1cade" providerId="ADAL" clId="{E64344A4-4B1E-4112-8F8F-C06D7520EC7C}" dt="2024-02-11T21:57:32.153" v="131" actId="1076"/>
          <ac:picMkLst>
            <pc:docMk/>
            <pc:sldMk cId="1239069815" sldId="284"/>
            <ac:picMk id="6" creationId="{5FF9D056-04EB-9A6E-D895-61746903351B}"/>
          </ac:picMkLst>
        </pc:picChg>
        <pc:picChg chg="add mod">
          <ac:chgData name="Annabelle Many" userId="eb5e36fd-19bc-4b73-8105-a0da63d1cade" providerId="ADAL" clId="{E64344A4-4B1E-4112-8F8F-C06D7520EC7C}" dt="2024-02-11T21:57:48.749" v="137" actId="14100"/>
          <ac:picMkLst>
            <pc:docMk/>
            <pc:sldMk cId="1239069815" sldId="284"/>
            <ac:picMk id="32" creationId="{02945179-CF2E-C2E5-29B0-0D3651965611}"/>
          </ac:picMkLst>
        </pc:picChg>
        <pc:cxnChg chg="add mod">
          <ac:chgData name="Annabelle Many" userId="eb5e36fd-19bc-4b73-8105-a0da63d1cade" providerId="ADAL" clId="{E64344A4-4B1E-4112-8F8F-C06D7520EC7C}" dt="2024-02-11T21:58:54.962" v="154" actId="14100"/>
          <ac:cxnSpMkLst>
            <pc:docMk/>
            <pc:sldMk cId="1239069815" sldId="284"/>
            <ac:cxnSpMk id="10" creationId="{72066D8C-6261-5AE7-DE2A-7F816D3727D8}"/>
          </ac:cxnSpMkLst>
        </pc:cxnChg>
        <pc:cxnChg chg="add mod">
          <ac:chgData name="Annabelle Many" userId="eb5e36fd-19bc-4b73-8105-a0da63d1cade" providerId="ADAL" clId="{E64344A4-4B1E-4112-8F8F-C06D7520EC7C}" dt="2024-02-11T21:57:40.572" v="134" actId="14100"/>
          <ac:cxnSpMkLst>
            <pc:docMk/>
            <pc:sldMk cId="1239069815" sldId="284"/>
            <ac:cxnSpMk id="13" creationId="{CBA3CBA0-BE8E-6942-10D0-EB035EBC03A8}"/>
          </ac:cxnSpMkLst>
        </pc:cxnChg>
        <pc:cxnChg chg="add mod">
          <ac:chgData name="Annabelle Many" userId="eb5e36fd-19bc-4b73-8105-a0da63d1cade" providerId="ADAL" clId="{E64344A4-4B1E-4112-8F8F-C06D7520EC7C}" dt="2024-02-11T21:55:22.588" v="37" actId="14100"/>
          <ac:cxnSpMkLst>
            <pc:docMk/>
            <pc:sldMk cId="1239069815" sldId="284"/>
            <ac:cxnSpMk id="18" creationId="{98A89B09-F4C3-B1AC-A539-93EE3C98FB28}"/>
          </ac:cxnSpMkLst>
        </pc:cxnChg>
        <pc:cxnChg chg="add mod">
          <ac:chgData name="Annabelle Many" userId="eb5e36fd-19bc-4b73-8105-a0da63d1cade" providerId="ADAL" clId="{E64344A4-4B1E-4112-8F8F-C06D7520EC7C}" dt="2024-02-11T21:55:13.660" v="35" actId="14100"/>
          <ac:cxnSpMkLst>
            <pc:docMk/>
            <pc:sldMk cId="1239069815" sldId="284"/>
            <ac:cxnSpMk id="20" creationId="{FE99FE9D-FA1A-440E-C2F1-A956D3AA10DC}"/>
          </ac:cxnSpMkLst>
        </pc:cxnChg>
        <pc:cxnChg chg="add del">
          <ac:chgData name="Annabelle Many" userId="eb5e36fd-19bc-4b73-8105-a0da63d1cade" providerId="ADAL" clId="{E64344A4-4B1E-4112-8F8F-C06D7520EC7C}" dt="2024-02-11T21:57:02.005" v="127" actId="11529"/>
          <ac:cxnSpMkLst>
            <pc:docMk/>
            <pc:sldMk cId="1239069815" sldId="284"/>
            <ac:cxnSpMk id="30" creationId="{76B4CE8A-20FF-1624-BAFB-C1FF761C927E}"/>
          </ac:cxnSpMkLst>
        </pc:cxnChg>
        <pc:cxnChg chg="add mod">
          <ac:chgData name="Annabelle Many" userId="eb5e36fd-19bc-4b73-8105-a0da63d1cade" providerId="ADAL" clId="{E64344A4-4B1E-4112-8F8F-C06D7520EC7C}" dt="2024-02-11T21:58:47.656" v="152" actId="14100"/>
          <ac:cxnSpMkLst>
            <pc:docMk/>
            <pc:sldMk cId="1239069815" sldId="284"/>
            <ac:cxnSpMk id="38" creationId="{018533F4-5437-3391-6C27-71C3396479A6}"/>
          </ac:cxnSpMkLst>
        </pc:cxnChg>
        <pc:cxnChg chg="add mod">
          <ac:chgData name="Annabelle Many" userId="eb5e36fd-19bc-4b73-8105-a0da63d1cade" providerId="ADAL" clId="{E64344A4-4B1E-4112-8F8F-C06D7520EC7C}" dt="2024-02-11T21:58:45.474" v="151" actId="14100"/>
          <ac:cxnSpMkLst>
            <pc:docMk/>
            <pc:sldMk cId="1239069815" sldId="284"/>
            <ac:cxnSpMk id="40" creationId="{F6AA0A0F-11A6-1091-B850-30AF8F5225BC}"/>
          </ac:cxnSpMkLst>
        </pc:cxnChg>
      </pc:sldChg>
      <pc:sldChg chg="add">
        <pc:chgData name="Annabelle Many" userId="eb5e36fd-19bc-4b73-8105-a0da63d1cade" providerId="ADAL" clId="{E64344A4-4B1E-4112-8F8F-C06D7520EC7C}" dt="2024-02-11T22:09:05.973" v="714"/>
        <pc:sldMkLst>
          <pc:docMk/>
          <pc:sldMk cId="407139220" sldId="289"/>
        </pc:sldMkLst>
      </pc:sldChg>
      <pc:sldChg chg="addSp modSp del mod modNotesTx">
        <pc:chgData name="Annabelle Many" userId="eb5e36fd-19bc-4b73-8105-a0da63d1cade" providerId="ADAL" clId="{E64344A4-4B1E-4112-8F8F-C06D7520EC7C}" dt="2024-02-11T22:09:03.739" v="713" actId="2696"/>
        <pc:sldMkLst>
          <pc:docMk/>
          <pc:sldMk cId="3160003547" sldId="289"/>
        </pc:sldMkLst>
        <pc:spChg chg="add mod">
          <ac:chgData name="Annabelle Many" userId="eb5e36fd-19bc-4b73-8105-a0da63d1cade" providerId="ADAL" clId="{E64344A4-4B1E-4112-8F8F-C06D7520EC7C}" dt="2024-02-11T22:02:39.015" v="300" actId="208"/>
          <ac:spMkLst>
            <pc:docMk/>
            <pc:sldMk cId="3160003547" sldId="289"/>
            <ac:spMk id="6" creationId="{E8404F4E-1E7D-5F3F-5F8A-BAAA296AEF94}"/>
          </ac:spMkLst>
        </pc:spChg>
        <pc:spChg chg="add mod">
          <ac:chgData name="Annabelle Many" userId="eb5e36fd-19bc-4b73-8105-a0da63d1cade" providerId="ADAL" clId="{E64344A4-4B1E-4112-8F8F-C06D7520EC7C}" dt="2024-02-11T22:03:27.964" v="311" actId="207"/>
          <ac:spMkLst>
            <pc:docMk/>
            <pc:sldMk cId="3160003547" sldId="289"/>
            <ac:spMk id="14" creationId="{CB2EB586-D4BF-B910-063B-E1B6A9DA19F7}"/>
          </ac:spMkLst>
        </pc:spChg>
        <pc:spChg chg="add mod">
          <ac:chgData name="Annabelle Many" userId="eb5e36fd-19bc-4b73-8105-a0da63d1cade" providerId="ADAL" clId="{E64344A4-4B1E-4112-8F8F-C06D7520EC7C}" dt="2024-02-11T22:08:41.204" v="690" actId="1076"/>
          <ac:spMkLst>
            <pc:docMk/>
            <pc:sldMk cId="3160003547" sldId="289"/>
            <ac:spMk id="19" creationId="{ABAE2FF5-398D-6F47-DBC7-18729685DD91}"/>
          </ac:spMkLst>
        </pc:spChg>
        <pc:spChg chg="add mod">
          <ac:chgData name="Annabelle Many" userId="eb5e36fd-19bc-4b73-8105-a0da63d1cade" providerId="ADAL" clId="{E64344A4-4B1E-4112-8F8F-C06D7520EC7C}" dt="2024-02-11T22:08:58.248" v="712" actId="1076"/>
          <ac:spMkLst>
            <pc:docMk/>
            <pc:sldMk cId="3160003547" sldId="289"/>
            <ac:spMk id="20" creationId="{24502419-BD31-CF88-FD44-2EE6E6259006}"/>
          </ac:spMkLst>
        </pc:spChg>
        <pc:picChg chg="add mod">
          <ac:chgData name="Annabelle Many" userId="eb5e36fd-19bc-4b73-8105-a0da63d1cade" providerId="ADAL" clId="{E64344A4-4B1E-4112-8F8F-C06D7520EC7C}" dt="2024-02-11T22:01:51.393" v="285" actId="1076"/>
          <ac:picMkLst>
            <pc:docMk/>
            <pc:sldMk cId="3160003547" sldId="289"/>
            <ac:picMk id="2" creationId="{4F19B566-B813-3D36-1FDA-6ED99F6C443E}"/>
          </ac:picMkLst>
        </pc:picChg>
        <pc:picChg chg="add mod">
          <ac:chgData name="Annabelle Many" userId="eb5e36fd-19bc-4b73-8105-a0da63d1cade" providerId="ADAL" clId="{E64344A4-4B1E-4112-8F8F-C06D7520EC7C}" dt="2024-02-11T22:02:24.282" v="295" actId="1076"/>
          <ac:picMkLst>
            <pc:docMk/>
            <pc:sldMk cId="3160003547" sldId="289"/>
            <ac:picMk id="3" creationId="{273FA23B-1026-7623-8436-4498C309A5A7}"/>
          </ac:picMkLst>
        </pc:picChg>
        <pc:picChg chg="add mod">
          <ac:chgData name="Annabelle Many" userId="eb5e36fd-19bc-4b73-8105-a0da63d1cade" providerId="ADAL" clId="{E64344A4-4B1E-4112-8F8F-C06D7520EC7C}" dt="2024-02-11T22:02:19.709" v="293" actId="1076"/>
          <ac:picMkLst>
            <pc:docMk/>
            <pc:sldMk cId="3160003547" sldId="289"/>
            <ac:picMk id="5" creationId="{9AE20E24-15BA-440F-1DC7-2D792C177479}"/>
          </ac:picMkLst>
        </pc:picChg>
        <pc:cxnChg chg="add mod">
          <ac:chgData name="Annabelle Many" userId="eb5e36fd-19bc-4b73-8105-a0da63d1cade" providerId="ADAL" clId="{E64344A4-4B1E-4112-8F8F-C06D7520EC7C}" dt="2024-02-11T22:03:10.660" v="308" actId="14100"/>
          <ac:cxnSpMkLst>
            <pc:docMk/>
            <pc:sldMk cId="3160003547" sldId="289"/>
            <ac:cxnSpMk id="8" creationId="{E72F2611-ADA7-957B-FB0C-875B09136B6A}"/>
          </ac:cxnSpMkLst>
        </pc:cxnChg>
        <pc:cxnChg chg="add mod">
          <ac:chgData name="Annabelle Many" userId="eb5e36fd-19bc-4b73-8105-a0da63d1cade" providerId="ADAL" clId="{E64344A4-4B1E-4112-8F8F-C06D7520EC7C}" dt="2024-02-11T22:03:04.988" v="307" actId="14100"/>
          <ac:cxnSpMkLst>
            <pc:docMk/>
            <pc:sldMk cId="3160003547" sldId="289"/>
            <ac:cxnSpMk id="10" creationId="{A5097B93-DF7F-B13C-DCE0-5A5528325173}"/>
          </ac:cxnSpMkLst>
        </pc:cxnChg>
        <pc:cxnChg chg="add mod">
          <ac:chgData name="Annabelle Many" userId="eb5e36fd-19bc-4b73-8105-a0da63d1cade" providerId="ADAL" clId="{E64344A4-4B1E-4112-8F8F-C06D7520EC7C}" dt="2024-02-11T22:03:36.998" v="314" actId="1582"/>
          <ac:cxnSpMkLst>
            <pc:docMk/>
            <pc:sldMk cId="3160003547" sldId="289"/>
            <ac:cxnSpMk id="16" creationId="{AB49FC7E-985B-E532-1E1E-622E09477134}"/>
          </ac:cxnSpMkLst>
        </pc:cxnChg>
        <pc:cxnChg chg="add mod">
          <ac:chgData name="Annabelle Many" userId="eb5e36fd-19bc-4b73-8105-a0da63d1cade" providerId="ADAL" clId="{E64344A4-4B1E-4112-8F8F-C06D7520EC7C}" dt="2024-02-11T22:03:49.556" v="317" actId="1582"/>
          <ac:cxnSpMkLst>
            <pc:docMk/>
            <pc:sldMk cId="3160003547" sldId="289"/>
            <ac:cxnSpMk id="18" creationId="{AB367EBD-251F-F51D-40EE-373A4EC2E729}"/>
          </ac:cxnSpMkLst>
        </pc:cxnChg>
      </pc:sldChg>
      <pc:sldChg chg="modSp mod modNotesTx">
        <pc:chgData name="Annabelle Many" userId="eb5e36fd-19bc-4b73-8105-a0da63d1cade" providerId="ADAL" clId="{E64344A4-4B1E-4112-8F8F-C06D7520EC7C}" dt="2024-02-13T16:46:36.783" v="810" actId="20577"/>
        <pc:sldMkLst>
          <pc:docMk/>
          <pc:sldMk cId="2098895193" sldId="290"/>
        </pc:sldMkLst>
        <pc:spChg chg="mod">
          <ac:chgData name="Annabelle Many" userId="eb5e36fd-19bc-4b73-8105-a0da63d1cade" providerId="ADAL" clId="{E64344A4-4B1E-4112-8F8F-C06D7520EC7C}" dt="2024-02-13T16:46:36.783" v="810" actId="20577"/>
          <ac:spMkLst>
            <pc:docMk/>
            <pc:sldMk cId="2098895193" sldId="290"/>
            <ac:spMk id="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EDA3A-26DA-466A-ABA3-50EA933BA2A7}" type="doc">
      <dgm:prSet loTypeId="urn:microsoft.com/office/officeart/2005/8/layout/cycle8" loCatId="cycle" qsTypeId="urn:microsoft.com/office/officeart/2005/8/quickstyle/simple1" qsCatId="simple" csTypeId="urn:microsoft.com/office/officeart/2005/8/colors/accent4_5" csCatId="accent4" phldr="1"/>
      <dgm:spPr/>
    </dgm:pt>
    <dgm:pt modelId="{FA96111E-BD1B-4D01-B63E-F22D5C901A7B}">
      <dgm:prSet phldrT="[Text]"/>
      <dgm:spPr/>
      <dgm:t>
        <a:bodyPr/>
        <a:lstStyle/>
        <a:p>
          <a:r>
            <a:rPr lang="en-CA"/>
            <a:t>Prototyping</a:t>
          </a:r>
        </a:p>
      </dgm:t>
    </dgm:pt>
    <dgm:pt modelId="{55B80C4C-C97D-4C95-84E4-5E0597A279AA}" type="parTrans" cxnId="{A4972E94-4C4D-4510-B950-49548F91C44C}">
      <dgm:prSet/>
      <dgm:spPr/>
      <dgm:t>
        <a:bodyPr/>
        <a:lstStyle/>
        <a:p>
          <a:endParaRPr lang="en-CA"/>
        </a:p>
      </dgm:t>
    </dgm:pt>
    <dgm:pt modelId="{C0D6CE6B-36EC-4EE5-83DB-FADFCD763614}" type="sibTrans" cxnId="{A4972E94-4C4D-4510-B950-49548F91C44C}">
      <dgm:prSet/>
      <dgm:spPr/>
      <dgm:t>
        <a:bodyPr/>
        <a:lstStyle/>
        <a:p>
          <a:endParaRPr lang="en-CA"/>
        </a:p>
      </dgm:t>
    </dgm:pt>
    <dgm:pt modelId="{ECAB7B27-165E-4E26-A6C2-4A1613477477}">
      <dgm:prSet phldrT="[Text]"/>
      <dgm:spPr/>
      <dgm:t>
        <a:bodyPr/>
        <a:lstStyle/>
        <a:p>
          <a:r>
            <a:rPr lang="en-CA"/>
            <a:t>Feedback</a:t>
          </a:r>
        </a:p>
      </dgm:t>
    </dgm:pt>
    <dgm:pt modelId="{A2B7ECAB-DAB9-4D50-9486-1C6BB38AF74C}" type="parTrans" cxnId="{3DFD601E-8945-4A89-B057-248595F8BBD0}">
      <dgm:prSet/>
      <dgm:spPr/>
      <dgm:t>
        <a:bodyPr/>
        <a:lstStyle/>
        <a:p>
          <a:endParaRPr lang="en-CA"/>
        </a:p>
      </dgm:t>
    </dgm:pt>
    <dgm:pt modelId="{B0444FA0-BF9A-43E5-98E1-F398285E6E5A}" type="sibTrans" cxnId="{3DFD601E-8945-4A89-B057-248595F8BBD0}">
      <dgm:prSet/>
      <dgm:spPr/>
      <dgm:t>
        <a:bodyPr/>
        <a:lstStyle/>
        <a:p>
          <a:endParaRPr lang="en-CA"/>
        </a:p>
      </dgm:t>
    </dgm:pt>
    <dgm:pt modelId="{E920CF02-3E86-4BC5-9024-4978972BD8A1}">
      <dgm:prSet phldrT="[Text]"/>
      <dgm:spPr/>
      <dgm:t>
        <a:bodyPr/>
        <a:lstStyle/>
        <a:p>
          <a:r>
            <a:rPr lang="en-CA"/>
            <a:t>Testing</a:t>
          </a:r>
        </a:p>
      </dgm:t>
    </dgm:pt>
    <dgm:pt modelId="{73CCF4C8-A13C-4079-8EF0-95FE17FA83A6}" type="parTrans" cxnId="{CC1B7B3D-C1A7-4A01-B732-AB7313416524}">
      <dgm:prSet/>
      <dgm:spPr/>
      <dgm:t>
        <a:bodyPr/>
        <a:lstStyle/>
        <a:p>
          <a:endParaRPr lang="en-CA"/>
        </a:p>
      </dgm:t>
    </dgm:pt>
    <dgm:pt modelId="{9521E59E-F469-4536-9909-910D76E98468}" type="sibTrans" cxnId="{CC1B7B3D-C1A7-4A01-B732-AB7313416524}">
      <dgm:prSet/>
      <dgm:spPr/>
      <dgm:t>
        <a:bodyPr/>
        <a:lstStyle/>
        <a:p>
          <a:endParaRPr lang="en-CA"/>
        </a:p>
      </dgm:t>
    </dgm:pt>
    <dgm:pt modelId="{0A55F3D7-0E03-4A31-B82F-D60B3FD4E0AE}" type="pres">
      <dgm:prSet presAssocID="{42DEDA3A-26DA-466A-ABA3-50EA933BA2A7}" presName="compositeShape" presStyleCnt="0">
        <dgm:presLayoutVars>
          <dgm:chMax val="7"/>
          <dgm:dir/>
          <dgm:resizeHandles val="exact"/>
        </dgm:presLayoutVars>
      </dgm:prSet>
      <dgm:spPr/>
    </dgm:pt>
    <dgm:pt modelId="{08D277B9-5F23-46CE-B761-7DBE4EADC95B}" type="pres">
      <dgm:prSet presAssocID="{42DEDA3A-26DA-466A-ABA3-50EA933BA2A7}" presName="wedge1" presStyleLbl="node1" presStyleIdx="0" presStyleCnt="3"/>
      <dgm:spPr/>
    </dgm:pt>
    <dgm:pt modelId="{35CCB327-0DD1-4FD5-8631-FA013DA9FDEA}" type="pres">
      <dgm:prSet presAssocID="{42DEDA3A-26DA-466A-ABA3-50EA933BA2A7}" presName="dummy1a" presStyleCnt="0"/>
      <dgm:spPr/>
    </dgm:pt>
    <dgm:pt modelId="{DF6A62D6-817A-4256-B783-7C9407810403}" type="pres">
      <dgm:prSet presAssocID="{42DEDA3A-26DA-466A-ABA3-50EA933BA2A7}" presName="dummy1b" presStyleCnt="0"/>
      <dgm:spPr/>
    </dgm:pt>
    <dgm:pt modelId="{3E370A66-DDB9-478B-97BB-FB5031049515}" type="pres">
      <dgm:prSet presAssocID="{42DEDA3A-26DA-466A-ABA3-50EA933BA2A7}" presName="wedge1Tx" presStyleLbl="node1" presStyleIdx="0" presStyleCnt="3">
        <dgm:presLayoutVars>
          <dgm:chMax val="0"/>
          <dgm:chPref val="0"/>
          <dgm:bulletEnabled val="1"/>
        </dgm:presLayoutVars>
      </dgm:prSet>
      <dgm:spPr/>
    </dgm:pt>
    <dgm:pt modelId="{A982652C-BFD3-4CAB-9350-8193F31BE156}" type="pres">
      <dgm:prSet presAssocID="{42DEDA3A-26DA-466A-ABA3-50EA933BA2A7}" presName="wedge2" presStyleLbl="node1" presStyleIdx="1" presStyleCnt="3"/>
      <dgm:spPr/>
    </dgm:pt>
    <dgm:pt modelId="{446B7BC2-F0FE-4C74-9C50-FCA32001F100}" type="pres">
      <dgm:prSet presAssocID="{42DEDA3A-26DA-466A-ABA3-50EA933BA2A7}" presName="dummy2a" presStyleCnt="0"/>
      <dgm:spPr/>
    </dgm:pt>
    <dgm:pt modelId="{F4EAF37C-D565-47CA-BE79-5133DE6D2214}" type="pres">
      <dgm:prSet presAssocID="{42DEDA3A-26DA-466A-ABA3-50EA933BA2A7}" presName="dummy2b" presStyleCnt="0"/>
      <dgm:spPr/>
    </dgm:pt>
    <dgm:pt modelId="{9B32485C-DB0E-4392-BDE0-5CE568FFD9B0}" type="pres">
      <dgm:prSet presAssocID="{42DEDA3A-26DA-466A-ABA3-50EA933BA2A7}" presName="wedge2Tx" presStyleLbl="node1" presStyleIdx="1" presStyleCnt="3">
        <dgm:presLayoutVars>
          <dgm:chMax val="0"/>
          <dgm:chPref val="0"/>
          <dgm:bulletEnabled val="1"/>
        </dgm:presLayoutVars>
      </dgm:prSet>
      <dgm:spPr/>
    </dgm:pt>
    <dgm:pt modelId="{387769E2-84F5-472A-A1C1-DB218FDE6BD1}" type="pres">
      <dgm:prSet presAssocID="{42DEDA3A-26DA-466A-ABA3-50EA933BA2A7}" presName="wedge3" presStyleLbl="node1" presStyleIdx="2" presStyleCnt="3"/>
      <dgm:spPr/>
    </dgm:pt>
    <dgm:pt modelId="{D74CFF06-6A79-4845-AF81-D57ADBBC4B0D}" type="pres">
      <dgm:prSet presAssocID="{42DEDA3A-26DA-466A-ABA3-50EA933BA2A7}" presName="dummy3a" presStyleCnt="0"/>
      <dgm:spPr/>
    </dgm:pt>
    <dgm:pt modelId="{5B4D9494-27C4-435B-BBF8-63C4019F8CE6}" type="pres">
      <dgm:prSet presAssocID="{42DEDA3A-26DA-466A-ABA3-50EA933BA2A7}" presName="dummy3b" presStyleCnt="0"/>
      <dgm:spPr/>
    </dgm:pt>
    <dgm:pt modelId="{EFA86CF4-4974-469B-BDBE-F4CAB64C394B}" type="pres">
      <dgm:prSet presAssocID="{42DEDA3A-26DA-466A-ABA3-50EA933BA2A7}" presName="wedge3Tx" presStyleLbl="node1" presStyleIdx="2" presStyleCnt="3">
        <dgm:presLayoutVars>
          <dgm:chMax val="0"/>
          <dgm:chPref val="0"/>
          <dgm:bulletEnabled val="1"/>
        </dgm:presLayoutVars>
      </dgm:prSet>
      <dgm:spPr/>
    </dgm:pt>
    <dgm:pt modelId="{5CE125AD-5645-44CC-A001-DCFD34482377}" type="pres">
      <dgm:prSet presAssocID="{C0D6CE6B-36EC-4EE5-83DB-FADFCD763614}" presName="arrowWedge1" presStyleLbl="fgSibTrans2D1" presStyleIdx="0" presStyleCnt="3"/>
      <dgm:spPr/>
    </dgm:pt>
    <dgm:pt modelId="{A5B3D3ED-DE62-409D-96E1-8EE09921003E}" type="pres">
      <dgm:prSet presAssocID="{9521E59E-F469-4536-9909-910D76E98468}" presName="arrowWedge2" presStyleLbl="fgSibTrans2D1" presStyleIdx="1" presStyleCnt="3"/>
      <dgm:spPr/>
    </dgm:pt>
    <dgm:pt modelId="{7A957FDF-DFCE-4C9F-9795-3FFFA289C204}" type="pres">
      <dgm:prSet presAssocID="{B0444FA0-BF9A-43E5-98E1-F398285E6E5A}" presName="arrowWedge3" presStyleLbl="fgSibTrans2D1" presStyleIdx="2" presStyleCnt="3"/>
      <dgm:spPr/>
    </dgm:pt>
  </dgm:ptLst>
  <dgm:cxnLst>
    <dgm:cxn modelId="{F4764405-88B2-45B2-8210-7CE4394440C3}" type="presOf" srcId="{FA96111E-BD1B-4D01-B63E-F22D5C901A7B}" destId="{3E370A66-DDB9-478B-97BB-FB5031049515}" srcOrd="1" destOrd="0" presId="urn:microsoft.com/office/officeart/2005/8/layout/cycle8"/>
    <dgm:cxn modelId="{73AE8914-81C3-4C38-89CB-4C5A1BE8F402}" type="presOf" srcId="{ECAB7B27-165E-4E26-A6C2-4A1613477477}" destId="{EFA86CF4-4974-469B-BDBE-F4CAB64C394B}" srcOrd="1" destOrd="0" presId="urn:microsoft.com/office/officeart/2005/8/layout/cycle8"/>
    <dgm:cxn modelId="{3DFD601E-8945-4A89-B057-248595F8BBD0}" srcId="{42DEDA3A-26DA-466A-ABA3-50EA933BA2A7}" destId="{ECAB7B27-165E-4E26-A6C2-4A1613477477}" srcOrd="2" destOrd="0" parTransId="{A2B7ECAB-DAB9-4D50-9486-1C6BB38AF74C}" sibTransId="{B0444FA0-BF9A-43E5-98E1-F398285E6E5A}"/>
    <dgm:cxn modelId="{CC1B7B3D-C1A7-4A01-B732-AB7313416524}" srcId="{42DEDA3A-26DA-466A-ABA3-50EA933BA2A7}" destId="{E920CF02-3E86-4BC5-9024-4978972BD8A1}" srcOrd="1" destOrd="0" parTransId="{73CCF4C8-A13C-4079-8EF0-95FE17FA83A6}" sibTransId="{9521E59E-F469-4536-9909-910D76E98468}"/>
    <dgm:cxn modelId="{7E178676-6E71-4D7B-B946-0E78F55D0409}" type="presOf" srcId="{E920CF02-3E86-4BC5-9024-4978972BD8A1}" destId="{9B32485C-DB0E-4392-BDE0-5CE568FFD9B0}" srcOrd="1" destOrd="0" presId="urn:microsoft.com/office/officeart/2005/8/layout/cycle8"/>
    <dgm:cxn modelId="{73ED0578-E941-45B4-8A96-C9775D939BE0}" type="presOf" srcId="{ECAB7B27-165E-4E26-A6C2-4A1613477477}" destId="{387769E2-84F5-472A-A1C1-DB218FDE6BD1}" srcOrd="0" destOrd="0" presId="urn:microsoft.com/office/officeart/2005/8/layout/cycle8"/>
    <dgm:cxn modelId="{A4972E94-4C4D-4510-B950-49548F91C44C}" srcId="{42DEDA3A-26DA-466A-ABA3-50EA933BA2A7}" destId="{FA96111E-BD1B-4D01-B63E-F22D5C901A7B}" srcOrd="0" destOrd="0" parTransId="{55B80C4C-C97D-4C95-84E4-5E0597A279AA}" sibTransId="{C0D6CE6B-36EC-4EE5-83DB-FADFCD763614}"/>
    <dgm:cxn modelId="{2D4D9BAA-E0C1-48B5-8F5B-913C607B354D}" type="presOf" srcId="{42DEDA3A-26DA-466A-ABA3-50EA933BA2A7}" destId="{0A55F3D7-0E03-4A31-B82F-D60B3FD4E0AE}" srcOrd="0" destOrd="0" presId="urn:microsoft.com/office/officeart/2005/8/layout/cycle8"/>
    <dgm:cxn modelId="{7B0EECC9-6E2F-4B92-A112-86A16DA867A5}" type="presOf" srcId="{FA96111E-BD1B-4D01-B63E-F22D5C901A7B}" destId="{08D277B9-5F23-46CE-B761-7DBE4EADC95B}" srcOrd="0" destOrd="0" presId="urn:microsoft.com/office/officeart/2005/8/layout/cycle8"/>
    <dgm:cxn modelId="{F2191CE4-B1E7-4E68-9BA9-D341BE114590}" type="presOf" srcId="{E920CF02-3E86-4BC5-9024-4978972BD8A1}" destId="{A982652C-BFD3-4CAB-9350-8193F31BE156}" srcOrd="0" destOrd="0" presId="urn:microsoft.com/office/officeart/2005/8/layout/cycle8"/>
    <dgm:cxn modelId="{FABA8EA5-62E5-46FE-9948-015A4B402C5B}" type="presParOf" srcId="{0A55F3D7-0E03-4A31-B82F-D60B3FD4E0AE}" destId="{08D277B9-5F23-46CE-B761-7DBE4EADC95B}" srcOrd="0" destOrd="0" presId="urn:microsoft.com/office/officeart/2005/8/layout/cycle8"/>
    <dgm:cxn modelId="{0FC759A8-DC33-480E-B0AC-1FA27506E4DD}" type="presParOf" srcId="{0A55F3D7-0E03-4A31-B82F-D60B3FD4E0AE}" destId="{35CCB327-0DD1-4FD5-8631-FA013DA9FDEA}" srcOrd="1" destOrd="0" presId="urn:microsoft.com/office/officeart/2005/8/layout/cycle8"/>
    <dgm:cxn modelId="{4A56BFE2-EE84-4466-A246-70E9BE8A8F4D}" type="presParOf" srcId="{0A55F3D7-0E03-4A31-B82F-D60B3FD4E0AE}" destId="{DF6A62D6-817A-4256-B783-7C9407810403}" srcOrd="2" destOrd="0" presId="urn:microsoft.com/office/officeart/2005/8/layout/cycle8"/>
    <dgm:cxn modelId="{6076EFD0-3254-4F83-BB9F-4B2062CABE15}" type="presParOf" srcId="{0A55F3D7-0E03-4A31-B82F-D60B3FD4E0AE}" destId="{3E370A66-DDB9-478B-97BB-FB5031049515}" srcOrd="3" destOrd="0" presId="urn:microsoft.com/office/officeart/2005/8/layout/cycle8"/>
    <dgm:cxn modelId="{9E9BE7C0-3C16-444E-B677-DD73C6B84174}" type="presParOf" srcId="{0A55F3D7-0E03-4A31-B82F-D60B3FD4E0AE}" destId="{A982652C-BFD3-4CAB-9350-8193F31BE156}" srcOrd="4" destOrd="0" presId="urn:microsoft.com/office/officeart/2005/8/layout/cycle8"/>
    <dgm:cxn modelId="{2E171113-0B3B-4D68-BF62-D1031984A39F}" type="presParOf" srcId="{0A55F3D7-0E03-4A31-B82F-D60B3FD4E0AE}" destId="{446B7BC2-F0FE-4C74-9C50-FCA32001F100}" srcOrd="5" destOrd="0" presId="urn:microsoft.com/office/officeart/2005/8/layout/cycle8"/>
    <dgm:cxn modelId="{D5F7ED09-78C4-4EF8-858D-3BD21013710F}" type="presParOf" srcId="{0A55F3D7-0E03-4A31-B82F-D60B3FD4E0AE}" destId="{F4EAF37C-D565-47CA-BE79-5133DE6D2214}" srcOrd="6" destOrd="0" presId="urn:microsoft.com/office/officeart/2005/8/layout/cycle8"/>
    <dgm:cxn modelId="{31B60D0B-BE38-4E6F-9D89-176FE7F8A239}" type="presParOf" srcId="{0A55F3D7-0E03-4A31-B82F-D60B3FD4E0AE}" destId="{9B32485C-DB0E-4392-BDE0-5CE568FFD9B0}" srcOrd="7" destOrd="0" presId="urn:microsoft.com/office/officeart/2005/8/layout/cycle8"/>
    <dgm:cxn modelId="{D1490D1C-A01A-468E-9815-500644EC1746}" type="presParOf" srcId="{0A55F3D7-0E03-4A31-B82F-D60B3FD4E0AE}" destId="{387769E2-84F5-472A-A1C1-DB218FDE6BD1}" srcOrd="8" destOrd="0" presId="urn:microsoft.com/office/officeart/2005/8/layout/cycle8"/>
    <dgm:cxn modelId="{4CD02438-03C8-4B43-A19D-EF2E6121C3B9}" type="presParOf" srcId="{0A55F3D7-0E03-4A31-B82F-D60B3FD4E0AE}" destId="{D74CFF06-6A79-4845-AF81-D57ADBBC4B0D}" srcOrd="9" destOrd="0" presId="urn:microsoft.com/office/officeart/2005/8/layout/cycle8"/>
    <dgm:cxn modelId="{179964EF-D004-46E9-B588-0AA10AFBAE6E}" type="presParOf" srcId="{0A55F3D7-0E03-4A31-B82F-D60B3FD4E0AE}" destId="{5B4D9494-27C4-435B-BBF8-63C4019F8CE6}" srcOrd="10" destOrd="0" presId="urn:microsoft.com/office/officeart/2005/8/layout/cycle8"/>
    <dgm:cxn modelId="{35723D8C-C7F1-46E4-9926-8166A92A232D}" type="presParOf" srcId="{0A55F3D7-0E03-4A31-B82F-D60B3FD4E0AE}" destId="{EFA86CF4-4974-469B-BDBE-F4CAB64C394B}" srcOrd="11" destOrd="0" presId="urn:microsoft.com/office/officeart/2005/8/layout/cycle8"/>
    <dgm:cxn modelId="{F5BA8095-A176-4FF1-BF8C-EC28D9C80C8D}" type="presParOf" srcId="{0A55F3D7-0E03-4A31-B82F-D60B3FD4E0AE}" destId="{5CE125AD-5645-44CC-A001-DCFD34482377}" srcOrd="12" destOrd="0" presId="urn:microsoft.com/office/officeart/2005/8/layout/cycle8"/>
    <dgm:cxn modelId="{792AFA08-7563-4C03-88B3-050CAF7F2AB7}" type="presParOf" srcId="{0A55F3D7-0E03-4A31-B82F-D60B3FD4E0AE}" destId="{A5B3D3ED-DE62-409D-96E1-8EE09921003E}" srcOrd="13" destOrd="0" presId="urn:microsoft.com/office/officeart/2005/8/layout/cycle8"/>
    <dgm:cxn modelId="{790FCE21-08F8-4ABB-99FA-95DD5F4E7E6E}" type="presParOf" srcId="{0A55F3D7-0E03-4A31-B82F-D60B3FD4E0AE}" destId="{7A957FDF-DFCE-4C9F-9795-3FFFA289C20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8E580-067E-45E0-BB47-A89E7A569B2C}" type="doc">
      <dgm:prSet loTypeId="urn:microsoft.com/office/officeart/2005/8/layout/arrow2" loCatId="process" qsTypeId="urn:microsoft.com/office/officeart/2005/8/quickstyle/simple1" qsCatId="simple" csTypeId="urn:microsoft.com/office/officeart/2005/8/colors/accent4_4" csCatId="accent4" phldr="1"/>
      <dgm:spPr/>
      <dgm:t>
        <a:bodyPr/>
        <a:lstStyle/>
        <a:p>
          <a:endParaRPr lang="en-CA"/>
        </a:p>
      </dgm:t>
    </dgm:pt>
    <dgm:pt modelId="{BD3D54E9-6418-466A-954E-483958601CBF}">
      <dgm:prSet phldrT="[Text]"/>
      <dgm:spPr/>
      <dgm:t>
        <a:bodyPr/>
        <a:lstStyle/>
        <a:p>
          <a:r>
            <a:rPr lang="en-CA" b="1">
              <a:highlight>
                <a:srgbClr val="F5EDFF"/>
              </a:highlight>
              <a:latin typeface="Zilla Slab Light" panose="020B0604020202020204" charset="0"/>
              <a:ea typeface="Zilla Slab Light" panose="020B0604020202020204" charset="0"/>
            </a:rPr>
            <a:t>Prototype 1</a:t>
          </a:r>
        </a:p>
        <a:p>
          <a:r>
            <a:rPr lang="en-CA" b="1">
              <a:highlight>
                <a:srgbClr val="F5EDFF"/>
              </a:highlight>
              <a:latin typeface="Zilla Slab Light" panose="020B0604020202020204" charset="0"/>
              <a:ea typeface="Zilla Slab Light" panose="020B0604020202020204" charset="0"/>
            </a:rPr>
            <a:t>Design Feasibility/Proof of concept</a:t>
          </a:r>
        </a:p>
      </dgm:t>
    </dgm:pt>
    <dgm:pt modelId="{A0AD8BD1-697B-4B27-A9FF-3742A673A259}" type="parTrans" cxnId="{63AEE499-DA4E-4247-A56C-7E87831DB015}">
      <dgm:prSet/>
      <dgm:spPr/>
      <dgm:t>
        <a:bodyPr/>
        <a:lstStyle/>
        <a:p>
          <a:endParaRPr lang="en-CA"/>
        </a:p>
      </dgm:t>
    </dgm:pt>
    <dgm:pt modelId="{FF1D8902-DC84-4B7B-B63E-F6B279DC6C3B}" type="sibTrans" cxnId="{63AEE499-DA4E-4247-A56C-7E87831DB015}">
      <dgm:prSet/>
      <dgm:spPr/>
      <dgm:t>
        <a:bodyPr/>
        <a:lstStyle/>
        <a:p>
          <a:endParaRPr lang="en-CA"/>
        </a:p>
      </dgm:t>
    </dgm:pt>
    <dgm:pt modelId="{0554CAA9-FBD3-43FF-9B18-270AE16B5F8C}">
      <dgm:prSet phldrT="[Text]"/>
      <dgm:spPr/>
      <dgm:t>
        <a:bodyPr/>
        <a:lstStyle/>
        <a:p>
          <a:r>
            <a:rPr lang="en-CA" b="1">
              <a:latin typeface="Zilla Slab Light" panose="020B0604020202020204" charset="0"/>
              <a:ea typeface="Zilla Slab Light" panose="020B0604020202020204" charset="0"/>
            </a:rPr>
            <a:t>Prototype 3 </a:t>
          </a:r>
        </a:p>
        <a:p>
          <a:r>
            <a:rPr lang="en-CA" b="1">
              <a:latin typeface="Zilla Slab Light" panose="020B0604020202020204" charset="0"/>
              <a:ea typeface="Zilla Slab Light" panose="020B0604020202020204" charset="0"/>
            </a:rPr>
            <a:t>Mesh Breathability</a:t>
          </a:r>
        </a:p>
      </dgm:t>
    </dgm:pt>
    <dgm:pt modelId="{53D3F00E-5AAE-4AC9-A557-BAEB1A71A085}" type="parTrans" cxnId="{C8934CB9-8EE9-43DC-9E83-2276DEAA57CE}">
      <dgm:prSet/>
      <dgm:spPr/>
      <dgm:t>
        <a:bodyPr/>
        <a:lstStyle/>
        <a:p>
          <a:endParaRPr lang="en-CA"/>
        </a:p>
      </dgm:t>
    </dgm:pt>
    <dgm:pt modelId="{AF7146CC-5910-4231-B376-DFE72A0E529A}" type="sibTrans" cxnId="{C8934CB9-8EE9-43DC-9E83-2276DEAA57CE}">
      <dgm:prSet/>
      <dgm:spPr/>
      <dgm:t>
        <a:bodyPr/>
        <a:lstStyle/>
        <a:p>
          <a:endParaRPr lang="en-CA"/>
        </a:p>
      </dgm:t>
    </dgm:pt>
    <dgm:pt modelId="{EF757B4C-FF39-459A-8A9B-125EC6234C6D}">
      <dgm:prSet phldrT="[Text]"/>
      <dgm:spPr/>
      <dgm:t>
        <a:bodyPr/>
        <a:lstStyle/>
        <a:p>
          <a:r>
            <a:rPr lang="en-CA" b="1">
              <a:latin typeface="Zilla Slab Light" panose="020B0604020202020204" charset="0"/>
              <a:ea typeface="Zilla Slab Light" panose="020B0604020202020204" charset="0"/>
            </a:rPr>
            <a:t>Prototype 4 </a:t>
          </a:r>
        </a:p>
        <a:p>
          <a:r>
            <a:rPr lang="en-CA" b="1">
              <a:latin typeface="Zilla Slab Light" panose="020B0604020202020204" charset="0"/>
              <a:ea typeface="Zilla Slab Light" panose="020B0604020202020204" charset="0"/>
            </a:rPr>
            <a:t>Integration (including force bearing testing, assembly, portability testing)</a:t>
          </a:r>
        </a:p>
      </dgm:t>
    </dgm:pt>
    <dgm:pt modelId="{5C77F1A1-9B63-4A0E-94FE-0E4F8CEC09E4}" type="parTrans" cxnId="{F9F7B213-4DD2-4F04-B1FC-E0B0643084E5}">
      <dgm:prSet/>
      <dgm:spPr/>
      <dgm:t>
        <a:bodyPr/>
        <a:lstStyle/>
        <a:p>
          <a:endParaRPr lang="en-CA"/>
        </a:p>
      </dgm:t>
    </dgm:pt>
    <dgm:pt modelId="{BDD46E36-32C5-4D52-A864-2F4B780862BB}" type="sibTrans" cxnId="{F9F7B213-4DD2-4F04-B1FC-E0B0643084E5}">
      <dgm:prSet/>
      <dgm:spPr/>
      <dgm:t>
        <a:bodyPr/>
        <a:lstStyle/>
        <a:p>
          <a:endParaRPr lang="en-CA"/>
        </a:p>
      </dgm:t>
    </dgm:pt>
    <dgm:pt modelId="{AB187914-B26F-4291-B081-1E95FE4AD42F}">
      <dgm:prSet/>
      <dgm:spPr/>
      <dgm:t>
        <a:bodyPr/>
        <a:lstStyle/>
        <a:p>
          <a:r>
            <a:rPr lang="en-CA" b="1">
              <a:latin typeface="Zilla Slab Light" panose="020B0604020202020204" charset="0"/>
              <a:ea typeface="Zilla Slab Light" panose="020B0604020202020204" charset="0"/>
            </a:rPr>
            <a:t>Prototype 5 </a:t>
          </a:r>
        </a:p>
        <a:p>
          <a:r>
            <a:rPr lang="en-CA" b="1">
              <a:latin typeface="Zilla Slab Light" panose="020B0604020202020204" charset="0"/>
              <a:ea typeface="Zilla Slab Light" panose="020B0604020202020204" charset="0"/>
            </a:rPr>
            <a:t>Assembly (dependent on time and resources at this stage)</a:t>
          </a:r>
        </a:p>
      </dgm:t>
    </dgm:pt>
    <dgm:pt modelId="{6FCCC73C-585B-46EE-A872-E79FE88971A0}" type="parTrans" cxnId="{44421EDC-101F-4497-875B-087C438EE415}">
      <dgm:prSet/>
      <dgm:spPr/>
      <dgm:t>
        <a:bodyPr/>
        <a:lstStyle/>
        <a:p>
          <a:endParaRPr lang="en-CA"/>
        </a:p>
      </dgm:t>
    </dgm:pt>
    <dgm:pt modelId="{73A8340B-14FE-43FA-B3F5-02E3380601AC}" type="sibTrans" cxnId="{44421EDC-101F-4497-875B-087C438EE415}">
      <dgm:prSet/>
      <dgm:spPr/>
      <dgm:t>
        <a:bodyPr/>
        <a:lstStyle/>
        <a:p>
          <a:endParaRPr lang="en-CA"/>
        </a:p>
      </dgm:t>
    </dgm:pt>
    <dgm:pt modelId="{BF0A344F-E899-41DD-964A-6E6FD683671E}">
      <dgm:prSet phldrT="[Text]"/>
      <dgm:spPr/>
      <dgm:t>
        <a:bodyPr/>
        <a:lstStyle/>
        <a:p>
          <a:r>
            <a:rPr lang="en-CA" b="1">
              <a:latin typeface="Zilla Slab Light" panose="020B0604020202020204" charset="0"/>
              <a:ea typeface="Zilla Slab Light" panose="020B0604020202020204" charset="0"/>
            </a:rPr>
            <a:t>Prototype 2</a:t>
          </a:r>
        </a:p>
        <a:p>
          <a:r>
            <a:rPr lang="en-CA" b="1">
              <a:latin typeface="Zilla Slab Light" panose="020B0604020202020204" charset="0"/>
              <a:ea typeface="Zilla Slab Light" panose="020B0604020202020204" charset="0"/>
            </a:rPr>
            <a:t>Analytical Testing for Maximum Force Supported</a:t>
          </a:r>
        </a:p>
      </dgm:t>
    </dgm:pt>
    <dgm:pt modelId="{9A61BF9A-DEE9-45EC-A668-C8DA1A862303}" type="parTrans" cxnId="{6736F81E-C47A-418A-B600-B30AE62690E9}">
      <dgm:prSet/>
      <dgm:spPr/>
      <dgm:t>
        <a:bodyPr/>
        <a:lstStyle/>
        <a:p>
          <a:endParaRPr lang="en-CA"/>
        </a:p>
      </dgm:t>
    </dgm:pt>
    <dgm:pt modelId="{1C3C734C-2620-4C6B-BF81-27CE8D62E427}" type="sibTrans" cxnId="{6736F81E-C47A-418A-B600-B30AE62690E9}">
      <dgm:prSet/>
      <dgm:spPr/>
      <dgm:t>
        <a:bodyPr/>
        <a:lstStyle/>
        <a:p>
          <a:endParaRPr lang="en-CA"/>
        </a:p>
      </dgm:t>
    </dgm:pt>
    <dgm:pt modelId="{C1C58263-89BF-4AF9-A8FF-BC404C595872}">
      <dgm:prSet phldrT="[Text]" custScaleX="104199"/>
      <dgm:spPr/>
      <dgm:t>
        <a:bodyPr/>
        <a:lstStyle/>
        <a:p>
          <a:endParaRPr lang="en-US"/>
        </a:p>
      </dgm:t>
    </dgm:pt>
    <dgm:pt modelId="{46F94001-81E8-4157-BECF-C6C567536D6F}" type="parTrans" cxnId="{9C33D91F-ACEE-4FC1-8DD1-680E39826892}">
      <dgm:prSet/>
      <dgm:spPr/>
      <dgm:t>
        <a:bodyPr/>
        <a:lstStyle/>
        <a:p>
          <a:endParaRPr lang="en-CA"/>
        </a:p>
      </dgm:t>
    </dgm:pt>
    <dgm:pt modelId="{FFF9C5CA-1399-4D02-8080-39FE6DC31005}" type="sibTrans" cxnId="{9C33D91F-ACEE-4FC1-8DD1-680E39826892}">
      <dgm:prSet/>
      <dgm:spPr/>
      <dgm:t>
        <a:bodyPr/>
        <a:lstStyle/>
        <a:p>
          <a:endParaRPr lang="en-CA"/>
        </a:p>
      </dgm:t>
    </dgm:pt>
    <dgm:pt modelId="{E3CB3896-F260-459E-9B23-C829A0109136}" type="pres">
      <dgm:prSet presAssocID="{3398E580-067E-45E0-BB47-A89E7A569B2C}" presName="arrowDiagram" presStyleCnt="0">
        <dgm:presLayoutVars>
          <dgm:chMax val="5"/>
          <dgm:dir/>
          <dgm:resizeHandles val="exact"/>
        </dgm:presLayoutVars>
      </dgm:prSet>
      <dgm:spPr/>
    </dgm:pt>
    <dgm:pt modelId="{707F1228-69E3-4272-8FF1-45E7486FE7C2}" type="pres">
      <dgm:prSet presAssocID="{3398E580-067E-45E0-BB47-A89E7A569B2C}" presName="arrow" presStyleLbl="bgShp" presStyleIdx="0" presStyleCnt="1" custScaleY="76433"/>
      <dgm:spPr/>
    </dgm:pt>
    <dgm:pt modelId="{156B42C3-7064-4B8D-BC8C-860340100635}" type="pres">
      <dgm:prSet presAssocID="{3398E580-067E-45E0-BB47-A89E7A569B2C}" presName="arrowDiagram5" presStyleCnt="0"/>
      <dgm:spPr/>
    </dgm:pt>
    <dgm:pt modelId="{FD9A476A-5CA1-4F1F-9820-03F7BE7631C0}" type="pres">
      <dgm:prSet presAssocID="{BD3D54E9-6418-466A-954E-483958601CBF}" presName="bullet5a" presStyleLbl="node1" presStyleIdx="0" presStyleCnt="5" custLinFactY="-100000" custLinFactNeighborX="74457" custLinFactNeighborY="-117391"/>
      <dgm:spPr>
        <a:solidFill>
          <a:schemeClr val="accent4"/>
        </a:solidFill>
      </dgm:spPr>
    </dgm:pt>
    <dgm:pt modelId="{C7EEB1D3-9D1D-4512-9288-A722F7D44853}" type="pres">
      <dgm:prSet presAssocID="{BD3D54E9-6418-466A-954E-483958601CBF}" presName="textBox5a" presStyleLbl="revTx" presStyleIdx="0" presStyleCnt="5" custScaleX="147138" custScaleY="133613" custLinFactNeighborX="-15745" custLinFactNeighborY="34069">
        <dgm:presLayoutVars>
          <dgm:bulletEnabled val="1"/>
        </dgm:presLayoutVars>
      </dgm:prSet>
      <dgm:spPr/>
    </dgm:pt>
    <dgm:pt modelId="{4418D44A-3177-42E2-A284-77700ADF405E}" type="pres">
      <dgm:prSet presAssocID="{BF0A344F-E899-41DD-964A-6E6FD683671E}" presName="bullet5b" presStyleLbl="node1" presStyleIdx="1" presStyleCnt="5" custLinFactX="45833" custLinFactY="-9576" custLinFactNeighborX="100000" custLinFactNeighborY="-100000"/>
      <dgm:spPr>
        <a:solidFill>
          <a:schemeClr val="accent4"/>
        </a:solidFill>
      </dgm:spPr>
    </dgm:pt>
    <dgm:pt modelId="{E1766A51-6A5E-4325-9FCA-E03C01808CED}" type="pres">
      <dgm:prSet presAssocID="{BF0A344F-E899-41DD-964A-6E6FD683671E}" presName="textBox5b" presStyleLbl="revTx" presStyleIdx="1" presStyleCnt="5" custScaleX="104199" custLinFactNeighborX="1473" custLinFactNeighborY="6279">
        <dgm:presLayoutVars>
          <dgm:bulletEnabled val="1"/>
        </dgm:presLayoutVars>
      </dgm:prSet>
      <dgm:spPr/>
    </dgm:pt>
    <dgm:pt modelId="{78231076-E07E-4CB4-B595-75697112D2AF}" type="pres">
      <dgm:prSet presAssocID="{0554CAA9-FBD3-43FF-9B18-270AE16B5F8C}" presName="bullet5c" presStyleLbl="node1" presStyleIdx="2" presStyleCnt="5" custLinFactX="260" custLinFactNeighborX="100000" custLinFactNeighborY="-14323"/>
      <dgm:spPr>
        <a:solidFill>
          <a:schemeClr val="accent4"/>
        </a:solidFill>
      </dgm:spPr>
    </dgm:pt>
    <dgm:pt modelId="{78596D35-CE68-40D0-89D9-60E1BA24CD51}" type="pres">
      <dgm:prSet presAssocID="{0554CAA9-FBD3-43FF-9B18-270AE16B5F8C}" presName="textBox5c" presStyleLbl="revTx" presStyleIdx="2" presStyleCnt="5" custLinFactNeighborX="2117" custLinFactNeighborY="15851">
        <dgm:presLayoutVars>
          <dgm:bulletEnabled val="1"/>
        </dgm:presLayoutVars>
      </dgm:prSet>
      <dgm:spPr/>
    </dgm:pt>
    <dgm:pt modelId="{F1ED3DEA-5CC8-4C40-9F64-9004AD1ED44D}" type="pres">
      <dgm:prSet presAssocID="{EF757B4C-FF39-459A-8A9B-125EC6234C6D}" presName="bullet5d" presStyleLbl="node1" presStyleIdx="3" presStyleCnt="5" custLinFactNeighborX="82661" custLinFactNeighborY="33266"/>
      <dgm:spPr>
        <a:solidFill>
          <a:schemeClr val="accent4"/>
        </a:solidFill>
      </dgm:spPr>
    </dgm:pt>
    <dgm:pt modelId="{5DCC11A5-28F5-4E67-B81C-6954BC99C84C}" type="pres">
      <dgm:prSet presAssocID="{EF757B4C-FF39-459A-8A9B-125EC6234C6D}" presName="textBox5d" presStyleLbl="revTx" presStyleIdx="3" presStyleCnt="5" custLinFactNeighborX="4688" custLinFactNeighborY="18657">
        <dgm:presLayoutVars>
          <dgm:bulletEnabled val="1"/>
        </dgm:presLayoutVars>
      </dgm:prSet>
      <dgm:spPr/>
    </dgm:pt>
    <dgm:pt modelId="{452DDB64-2A3C-4914-B227-B19792B043C1}" type="pres">
      <dgm:prSet presAssocID="{AB187914-B26F-4291-B081-1E95FE4AD42F}" presName="bullet5e" presStyleLbl="node1" presStyleIdx="4" presStyleCnt="5" custLinFactNeighborX="98638" custLinFactNeighborY="41285"/>
      <dgm:spPr>
        <a:solidFill>
          <a:schemeClr val="accent4"/>
        </a:solidFill>
      </dgm:spPr>
    </dgm:pt>
    <dgm:pt modelId="{ED17428A-F6B1-4E72-B5BE-D3ABD8EC4948}" type="pres">
      <dgm:prSet presAssocID="{AB187914-B26F-4291-B081-1E95FE4AD42F}" presName="textBox5e" presStyleLbl="revTx" presStyleIdx="4" presStyleCnt="5" custScaleY="64074" custLinFactNeighborX="-1481" custLinFactNeighborY="14090">
        <dgm:presLayoutVars>
          <dgm:bulletEnabled val="1"/>
        </dgm:presLayoutVars>
      </dgm:prSet>
      <dgm:spPr/>
    </dgm:pt>
  </dgm:ptLst>
  <dgm:cxnLst>
    <dgm:cxn modelId="{34611F08-B986-41AE-A48D-078E710D4348}" type="presOf" srcId="{EF757B4C-FF39-459A-8A9B-125EC6234C6D}" destId="{5DCC11A5-28F5-4E67-B81C-6954BC99C84C}" srcOrd="0" destOrd="0" presId="urn:microsoft.com/office/officeart/2005/8/layout/arrow2"/>
    <dgm:cxn modelId="{F9F7B213-4DD2-4F04-B1FC-E0B0643084E5}" srcId="{3398E580-067E-45E0-BB47-A89E7A569B2C}" destId="{EF757B4C-FF39-459A-8A9B-125EC6234C6D}" srcOrd="3" destOrd="0" parTransId="{5C77F1A1-9B63-4A0E-94FE-0E4F8CEC09E4}" sibTransId="{BDD46E36-32C5-4D52-A864-2F4B780862BB}"/>
    <dgm:cxn modelId="{BB9AB019-0A4C-42FE-A881-3828B72980EA}" type="presOf" srcId="{3398E580-067E-45E0-BB47-A89E7A569B2C}" destId="{E3CB3896-F260-459E-9B23-C829A0109136}" srcOrd="0" destOrd="0" presId="urn:microsoft.com/office/officeart/2005/8/layout/arrow2"/>
    <dgm:cxn modelId="{6736F81E-C47A-418A-B600-B30AE62690E9}" srcId="{3398E580-067E-45E0-BB47-A89E7A569B2C}" destId="{BF0A344F-E899-41DD-964A-6E6FD683671E}" srcOrd="1" destOrd="0" parTransId="{9A61BF9A-DEE9-45EC-A668-C8DA1A862303}" sibTransId="{1C3C734C-2620-4C6B-BF81-27CE8D62E427}"/>
    <dgm:cxn modelId="{9C33D91F-ACEE-4FC1-8DD1-680E39826892}" srcId="{3398E580-067E-45E0-BB47-A89E7A569B2C}" destId="{C1C58263-89BF-4AF9-A8FF-BC404C595872}" srcOrd="5" destOrd="0" parTransId="{46F94001-81E8-4157-BECF-C6C567536D6F}" sibTransId="{FFF9C5CA-1399-4D02-8080-39FE6DC31005}"/>
    <dgm:cxn modelId="{63AEE499-DA4E-4247-A56C-7E87831DB015}" srcId="{3398E580-067E-45E0-BB47-A89E7A569B2C}" destId="{BD3D54E9-6418-466A-954E-483958601CBF}" srcOrd="0" destOrd="0" parTransId="{A0AD8BD1-697B-4B27-A9FF-3742A673A259}" sibTransId="{FF1D8902-DC84-4B7B-B63E-F6B279DC6C3B}"/>
    <dgm:cxn modelId="{6A5CE89C-A70F-4801-A8DD-A2F9608FDE33}" type="presOf" srcId="{BD3D54E9-6418-466A-954E-483958601CBF}" destId="{C7EEB1D3-9D1D-4512-9288-A722F7D44853}" srcOrd="0" destOrd="0" presId="urn:microsoft.com/office/officeart/2005/8/layout/arrow2"/>
    <dgm:cxn modelId="{180ECDA4-C7D4-4651-99F2-0B906AB4D7D5}" type="presOf" srcId="{BF0A344F-E899-41DD-964A-6E6FD683671E}" destId="{E1766A51-6A5E-4325-9FCA-E03C01808CED}" srcOrd="0" destOrd="0" presId="urn:microsoft.com/office/officeart/2005/8/layout/arrow2"/>
    <dgm:cxn modelId="{C8934CB9-8EE9-43DC-9E83-2276DEAA57CE}" srcId="{3398E580-067E-45E0-BB47-A89E7A569B2C}" destId="{0554CAA9-FBD3-43FF-9B18-270AE16B5F8C}" srcOrd="2" destOrd="0" parTransId="{53D3F00E-5AAE-4AC9-A557-BAEB1A71A085}" sibTransId="{AF7146CC-5910-4231-B376-DFE72A0E529A}"/>
    <dgm:cxn modelId="{7A6771BE-9EEB-4BF1-80CF-8B1031900C9D}" type="presOf" srcId="{0554CAA9-FBD3-43FF-9B18-270AE16B5F8C}" destId="{78596D35-CE68-40D0-89D9-60E1BA24CD51}" srcOrd="0" destOrd="0" presId="urn:microsoft.com/office/officeart/2005/8/layout/arrow2"/>
    <dgm:cxn modelId="{44421EDC-101F-4497-875B-087C438EE415}" srcId="{3398E580-067E-45E0-BB47-A89E7A569B2C}" destId="{AB187914-B26F-4291-B081-1E95FE4AD42F}" srcOrd="4" destOrd="0" parTransId="{6FCCC73C-585B-46EE-A872-E79FE88971A0}" sibTransId="{73A8340B-14FE-43FA-B3F5-02E3380601AC}"/>
    <dgm:cxn modelId="{348598E4-F137-4405-8D69-D973B8A67D13}" type="presOf" srcId="{AB187914-B26F-4291-B081-1E95FE4AD42F}" destId="{ED17428A-F6B1-4E72-B5BE-D3ABD8EC4948}" srcOrd="0" destOrd="0" presId="urn:microsoft.com/office/officeart/2005/8/layout/arrow2"/>
    <dgm:cxn modelId="{207E67ED-A8F2-4631-8AE7-E14AFD0248AC}" type="presParOf" srcId="{E3CB3896-F260-459E-9B23-C829A0109136}" destId="{707F1228-69E3-4272-8FF1-45E7486FE7C2}" srcOrd="0" destOrd="0" presId="urn:microsoft.com/office/officeart/2005/8/layout/arrow2"/>
    <dgm:cxn modelId="{483A41B1-CA6F-4D74-B200-7482607E5E8F}" type="presParOf" srcId="{E3CB3896-F260-459E-9B23-C829A0109136}" destId="{156B42C3-7064-4B8D-BC8C-860340100635}" srcOrd="1" destOrd="0" presId="urn:microsoft.com/office/officeart/2005/8/layout/arrow2"/>
    <dgm:cxn modelId="{122F7E14-CC74-4619-8C12-BA4D189CC8CE}" type="presParOf" srcId="{156B42C3-7064-4B8D-BC8C-860340100635}" destId="{FD9A476A-5CA1-4F1F-9820-03F7BE7631C0}" srcOrd="0" destOrd="0" presId="urn:microsoft.com/office/officeart/2005/8/layout/arrow2"/>
    <dgm:cxn modelId="{D7D86C2F-C29E-4B09-A946-E8DD48BC0DF4}" type="presParOf" srcId="{156B42C3-7064-4B8D-BC8C-860340100635}" destId="{C7EEB1D3-9D1D-4512-9288-A722F7D44853}" srcOrd="1" destOrd="0" presId="urn:microsoft.com/office/officeart/2005/8/layout/arrow2"/>
    <dgm:cxn modelId="{934F77FC-5620-47A1-A12B-8FB34B08CD27}" type="presParOf" srcId="{156B42C3-7064-4B8D-BC8C-860340100635}" destId="{4418D44A-3177-42E2-A284-77700ADF405E}" srcOrd="2" destOrd="0" presId="urn:microsoft.com/office/officeart/2005/8/layout/arrow2"/>
    <dgm:cxn modelId="{AC627892-C958-4699-8CFF-250647DC7D5F}" type="presParOf" srcId="{156B42C3-7064-4B8D-BC8C-860340100635}" destId="{E1766A51-6A5E-4325-9FCA-E03C01808CED}" srcOrd="3" destOrd="0" presId="urn:microsoft.com/office/officeart/2005/8/layout/arrow2"/>
    <dgm:cxn modelId="{AA5EB91D-C919-4365-B316-246491A91148}" type="presParOf" srcId="{156B42C3-7064-4B8D-BC8C-860340100635}" destId="{78231076-E07E-4CB4-B595-75697112D2AF}" srcOrd="4" destOrd="0" presId="urn:microsoft.com/office/officeart/2005/8/layout/arrow2"/>
    <dgm:cxn modelId="{F0D1F501-930F-458F-B43F-4BD82E1E3FC8}" type="presParOf" srcId="{156B42C3-7064-4B8D-BC8C-860340100635}" destId="{78596D35-CE68-40D0-89D9-60E1BA24CD51}" srcOrd="5" destOrd="0" presId="urn:microsoft.com/office/officeart/2005/8/layout/arrow2"/>
    <dgm:cxn modelId="{CC1595F9-6DD3-4590-89EA-D2E653B6BB84}" type="presParOf" srcId="{156B42C3-7064-4B8D-BC8C-860340100635}" destId="{F1ED3DEA-5CC8-4C40-9F64-9004AD1ED44D}" srcOrd="6" destOrd="0" presId="urn:microsoft.com/office/officeart/2005/8/layout/arrow2"/>
    <dgm:cxn modelId="{EE0DBC0A-BB11-43C3-BF4E-343A051CE281}" type="presParOf" srcId="{156B42C3-7064-4B8D-BC8C-860340100635}" destId="{5DCC11A5-28F5-4E67-B81C-6954BC99C84C}" srcOrd="7" destOrd="0" presId="urn:microsoft.com/office/officeart/2005/8/layout/arrow2"/>
    <dgm:cxn modelId="{4A699A39-D636-4299-943E-3DB6B88F8EB4}" type="presParOf" srcId="{156B42C3-7064-4B8D-BC8C-860340100635}" destId="{452DDB64-2A3C-4914-B227-B19792B043C1}" srcOrd="8" destOrd="0" presId="urn:microsoft.com/office/officeart/2005/8/layout/arrow2"/>
    <dgm:cxn modelId="{53624432-BA01-4EF6-B3F3-AD9782EB375E}" type="presParOf" srcId="{156B42C3-7064-4B8D-BC8C-860340100635}" destId="{ED17428A-F6B1-4E72-B5BE-D3ABD8EC4948}"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277B9-5F23-46CE-B761-7DBE4EADC95B}">
      <dsp:nvSpPr>
        <dsp:cNvPr id="0" name=""/>
        <dsp:cNvSpPr/>
      </dsp:nvSpPr>
      <dsp:spPr>
        <a:xfrm>
          <a:off x="2822854" y="528319"/>
          <a:ext cx="6827520" cy="6827520"/>
        </a:xfrm>
        <a:prstGeom prst="pie">
          <a:avLst>
            <a:gd name="adj1" fmla="val 16200000"/>
            <a:gd name="adj2" fmla="val 1800000"/>
          </a:avLst>
        </a:prstGeom>
        <a:solidFill>
          <a:schemeClr val="accent4">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CA" sz="3700" kern="1200"/>
            <a:t>Prototyping</a:t>
          </a:r>
        </a:p>
      </dsp:txBody>
      <dsp:txXfrm>
        <a:off x="6421120" y="1975103"/>
        <a:ext cx="2438400" cy="2032000"/>
      </dsp:txXfrm>
    </dsp:sp>
    <dsp:sp modelId="{A982652C-BFD3-4CAB-9350-8193F31BE156}">
      <dsp:nvSpPr>
        <dsp:cNvPr id="0" name=""/>
        <dsp:cNvSpPr/>
      </dsp:nvSpPr>
      <dsp:spPr>
        <a:xfrm>
          <a:off x="2682240" y="772159"/>
          <a:ext cx="6827520" cy="6827520"/>
        </a:xfrm>
        <a:prstGeom prst="pie">
          <a:avLst>
            <a:gd name="adj1" fmla="val 1800000"/>
            <a:gd name="adj2" fmla="val 9000000"/>
          </a:avLst>
        </a:prstGeom>
        <a:solidFill>
          <a:schemeClr val="accent4">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CA" sz="3700" kern="1200"/>
            <a:t>Testing</a:t>
          </a:r>
        </a:p>
      </dsp:txBody>
      <dsp:txXfrm>
        <a:off x="4307840" y="5201920"/>
        <a:ext cx="3657600" cy="1788160"/>
      </dsp:txXfrm>
    </dsp:sp>
    <dsp:sp modelId="{387769E2-84F5-472A-A1C1-DB218FDE6BD1}">
      <dsp:nvSpPr>
        <dsp:cNvPr id="0" name=""/>
        <dsp:cNvSpPr/>
      </dsp:nvSpPr>
      <dsp:spPr>
        <a:xfrm>
          <a:off x="2541625" y="528319"/>
          <a:ext cx="6827520" cy="6827520"/>
        </a:xfrm>
        <a:prstGeom prst="pie">
          <a:avLst>
            <a:gd name="adj1" fmla="val 9000000"/>
            <a:gd name="adj2" fmla="val 16200000"/>
          </a:avLst>
        </a:prstGeom>
        <a:solidFill>
          <a:schemeClr val="accent4">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CA" sz="3700" kern="1200"/>
            <a:t>Feedback</a:t>
          </a:r>
        </a:p>
      </dsp:txBody>
      <dsp:txXfrm>
        <a:off x="3332480" y="1975103"/>
        <a:ext cx="2438400" cy="2032000"/>
      </dsp:txXfrm>
    </dsp:sp>
    <dsp:sp modelId="{5CE125AD-5645-44CC-A001-DCFD34482377}">
      <dsp:nvSpPr>
        <dsp:cNvPr id="0" name=""/>
        <dsp:cNvSpPr/>
      </dsp:nvSpPr>
      <dsp:spPr>
        <a:xfrm>
          <a:off x="2400761" y="105663"/>
          <a:ext cx="7672832" cy="7672832"/>
        </a:xfrm>
        <a:prstGeom prst="circularArrow">
          <a:avLst>
            <a:gd name="adj1" fmla="val 5085"/>
            <a:gd name="adj2" fmla="val 327528"/>
            <a:gd name="adj3" fmla="val 1472472"/>
            <a:gd name="adj4" fmla="val 16199432"/>
            <a:gd name="adj5" fmla="val 5932"/>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B3D3ED-DE62-409D-96E1-8EE09921003E}">
      <dsp:nvSpPr>
        <dsp:cNvPr id="0" name=""/>
        <dsp:cNvSpPr/>
      </dsp:nvSpPr>
      <dsp:spPr>
        <a:xfrm>
          <a:off x="2259584" y="349072"/>
          <a:ext cx="7672832" cy="7672832"/>
        </a:xfrm>
        <a:prstGeom prst="circularArrow">
          <a:avLst>
            <a:gd name="adj1" fmla="val 5085"/>
            <a:gd name="adj2" fmla="val 327528"/>
            <a:gd name="adj3" fmla="val 8671970"/>
            <a:gd name="adj4" fmla="val 1800502"/>
            <a:gd name="adj5" fmla="val 5932"/>
          </a:avLst>
        </a:prstGeom>
        <a:solidFill>
          <a:schemeClr val="accent4">
            <a:shade val="90000"/>
            <a:hueOff val="315874"/>
            <a:satOff val="-16414"/>
            <a:lumOff val="202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957FDF-DFCE-4C9F-9795-3FFFA289C204}">
      <dsp:nvSpPr>
        <dsp:cNvPr id="0" name=""/>
        <dsp:cNvSpPr/>
      </dsp:nvSpPr>
      <dsp:spPr>
        <a:xfrm>
          <a:off x="2118406" y="105663"/>
          <a:ext cx="7672832" cy="7672832"/>
        </a:xfrm>
        <a:prstGeom prst="circularArrow">
          <a:avLst>
            <a:gd name="adj1" fmla="val 5085"/>
            <a:gd name="adj2" fmla="val 327528"/>
            <a:gd name="adj3" fmla="val 15873039"/>
            <a:gd name="adj4" fmla="val 9000000"/>
            <a:gd name="adj5" fmla="val 5932"/>
          </a:avLst>
        </a:prstGeom>
        <a:solidFill>
          <a:schemeClr val="accent4">
            <a:shade val="90000"/>
            <a:hueOff val="631749"/>
            <a:satOff val="-32829"/>
            <a:lumOff val="4042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F1228-69E3-4272-8FF1-45E7486FE7C2}">
      <dsp:nvSpPr>
        <dsp:cNvPr id="0" name=""/>
        <dsp:cNvSpPr/>
      </dsp:nvSpPr>
      <dsp:spPr>
        <a:xfrm>
          <a:off x="0" y="752283"/>
          <a:ext cx="12862560" cy="6144525"/>
        </a:xfrm>
        <a:prstGeom prst="swooshArrow">
          <a:avLst>
            <a:gd name="adj1" fmla="val 25000"/>
            <a:gd name="adj2" fmla="val 25000"/>
          </a:avLst>
        </a:prstGeom>
        <a:solidFill>
          <a:schemeClr val="accent4">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A476A-5CA1-4F1F-9820-03F7BE7631C0}">
      <dsp:nvSpPr>
        <dsp:cNvPr id="0" name=""/>
        <dsp:cNvSpPr/>
      </dsp:nvSpPr>
      <dsp:spPr>
        <a:xfrm>
          <a:off x="1487234" y="5139744"/>
          <a:ext cx="295838" cy="295838"/>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EB1D3-9D1D-4512-9288-A722F7D44853}">
      <dsp:nvSpPr>
        <dsp:cNvPr id="0" name=""/>
        <dsp:cNvSpPr/>
      </dsp:nvSpPr>
      <dsp:spPr>
        <a:xfrm>
          <a:off x="752442" y="6261075"/>
          <a:ext cx="2479268" cy="255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59" tIns="0" rIns="0" bIns="0" numCol="1" spcCol="1270" anchor="t" anchorCtr="0">
          <a:noAutofit/>
        </a:bodyPr>
        <a:lstStyle/>
        <a:p>
          <a:pPr marL="0" lvl="0" indent="0" algn="l" defTabSz="1155700">
            <a:lnSpc>
              <a:spcPct val="90000"/>
            </a:lnSpc>
            <a:spcBef>
              <a:spcPct val="0"/>
            </a:spcBef>
            <a:spcAft>
              <a:spcPct val="35000"/>
            </a:spcAft>
            <a:buNone/>
          </a:pPr>
          <a:r>
            <a:rPr lang="en-CA" sz="2600" b="1" kern="1200">
              <a:highlight>
                <a:srgbClr val="F5EDFF"/>
              </a:highlight>
              <a:latin typeface="Zilla Slab Light" panose="020B0604020202020204" charset="0"/>
              <a:ea typeface="Zilla Slab Light" panose="020B0604020202020204" charset="0"/>
            </a:rPr>
            <a:t>Prototype 1</a:t>
          </a:r>
        </a:p>
        <a:p>
          <a:pPr marL="0" lvl="0" indent="0" algn="l" defTabSz="1155700">
            <a:lnSpc>
              <a:spcPct val="90000"/>
            </a:lnSpc>
            <a:spcBef>
              <a:spcPct val="0"/>
            </a:spcBef>
            <a:spcAft>
              <a:spcPct val="35000"/>
            </a:spcAft>
            <a:buNone/>
          </a:pPr>
          <a:r>
            <a:rPr lang="en-CA" sz="2600" b="1" kern="1200">
              <a:highlight>
                <a:srgbClr val="F5EDFF"/>
              </a:highlight>
              <a:latin typeface="Zilla Slab Light" panose="020B0604020202020204" charset="0"/>
              <a:ea typeface="Zilla Slab Light" panose="020B0604020202020204" charset="0"/>
            </a:rPr>
            <a:t>Design Feasibility/Proof of concept</a:t>
          </a:r>
        </a:p>
      </dsp:txBody>
      <dsp:txXfrm>
        <a:off x="752442" y="6261075"/>
        <a:ext cx="2479268" cy="2556425"/>
      </dsp:txXfrm>
    </dsp:sp>
    <dsp:sp modelId="{4418D44A-3177-42E2-A284-77700ADF405E}">
      <dsp:nvSpPr>
        <dsp:cNvPr id="0" name=""/>
        <dsp:cNvSpPr/>
      </dsp:nvSpPr>
      <dsp:spPr>
        <a:xfrm>
          <a:off x="3543633" y="3736793"/>
          <a:ext cx="463052" cy="463052"/>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66A51-6A5E-4325-9FCA-E03C01808CED}">
      <dsp:nvSpPr>
        <dsp:cNvPr id="0" name=""/>
        <dsp:cNvSpPr/>
      </dsp:nvSpPr>
      <dsp:spPr>
        <a:xfrm>
          <a:off x="3086500" y="4687214"/>
          <a:ext cx="2224841" cy="336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62" tIns="0" rIns="0" bIns="0" numCol="1" spcCol="1270" anchor="t" anchorCtr="0">
          <a:noAutofit/>
        </a:bodyPr>
        <a:lstStyle/>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Prototype 2</a:t>
          </a:r>
        </a:p>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Analytical Testing for Maximum Force Supported</a:t>
          </a:r>
        </a:p>
      </dsp:txBody>
      <dsp:txXfrm>
        <a:off x="3086500" y="4687214"/>
        <a:ext cx="2224841" cy="3368382"/>
      </dsp:txXfrm>
    </dsp:sp>
    <dsp:sp modelId="{78231076-E07E-4CB4-B595-75697112D2AF}">
      <dsp:nvSpPr>
        <dsp:cNvPr id="0" name=""/>
        <dsp:cNvSpPr/>
      </dsp:nvSpPr>
      <dsp:spPr>
        <a:xfrm>
          <a:off x="5545368" y="2928990"/>
          <a:ext cx="617402" cy="617402"/>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96D35-CE68-40D0-89D9-60E1BA24CD51}">
      <dsp:nvSpPr>
        <dsp:cNvPr id="0" name=""/>
        <dsp:cNvSpPr/>
      </dsp:nvSpPr>
      <dsp:spPr>
        <a:xfrm>
          <a:off x="5287615" y="4042266"/>
          <a:ext cx="2482474" cy="4517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49" tIns="0" rIns="0" bIns="0" numCol="1" spcCol="1270" anchor="t" anchorCtr="0">
          <a:noAutofit/>
        </a:bodyPr>
        <a:lstStyle/>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Prototype 3 </a:t>
          </a:r>
        </a:p>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Mesh Breathability</a:t>
          </a:r>
        </a:p>
      </dsp:txBody>
      <dsp:txXfrm>
        <a:off x="5287615" y="4042266"/>
        <a:ext cx="2482474" cy="4517974"/>
      </dsp:txXfrm>
    </dsp:sp>
    <dsp:sp modelId="{F1ED3DEA-5CC8-4C40-9F64-9004AD1ED44D}">
      <dsp:nvSpPr>
        <dsp:cNvPr id="0" name=""/>
        <dsp:cNvSpPr/>
      </dsp:nvSpPr>
      <dsp:spPr>
        <a:xfrm>
          <a:off x="7978000" y="2324449"/>
          <a:ext cx="797478" cy="797478"/>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CC11A5-28F5-4E67-B81C-6954BC99C84C}">
      <dsp:nvSpPr>
        <dsp:cNvPr id="0" name=""/>
        <dsp:cNvSpPr/>
      </dsp:nvSpPr>
      <dsp:spPr>
        <a:xfrm>
          <a:off x="7838135" y="3462802"/>
          <a:ext cx="2572512" cy="538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2567" tIns="0" rIns="0" bIns="0" numCol="1" spcCol="1270" anchor="t" anchorCtr="0">
          <a:noAutofit/>
        </a:bodyPr>
        <a:lstStyle/>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Prototype 4 </a:t>
          </a:r>
        </a:p>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Integration (including force bearing testing, assembly, portability testing)</a:t>
          </a:r>
        </a:p>
      </dsp:txBody>
      <dsp:txXfrm>
        <a:off x="7838135" y="3462802"/>
        <a:ext cx="2572512" cy="5386197"/>
      </dsp:txXfrm>
    </dsp:sp>
    <dsp:sp modelId="{452DDB64-2A3C-4914-B227-B19792B043C1}">
      <dsp:nvSpPr>
        <dsp:cNvPr id="0" name=""/>
        <dsp:cNvSpPr/>
      </dsp:nvSpPr>
      <dsp:spPr>
        <a:xfrm>
          <a:off x="10784279" y="1838762"/>
          <a:ext cx="1016142" cy="1016142"/>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17428A-F6B1-4E72-B5BE-D3ABD8EC4948}">
      <dsp:nvSpPr>
        <dsp:cNvPr id="0" name=""/>
        <dsp:cNvSpPr/>
      </dsp:nvSpPr>
      <dsp:spPr>
        <a:xfrm>
          <a:off x="10251949" y="3823823"/>
          <a:ext cx="2572512" cy="3791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8433" tIns="0" rIns="0" bIns="0" numCol="1" spcCol="1270" anchor="t" anchorCtr="0">
          <a:noAutofit/>
        </a:bodyPr>
        <a:lstStyle/>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Prototype 5 </a:t>
          </a:r>
        </a:p>
        <a:p>
          <a:pPr marL="0" lvl="0" indent="0" algn="l" defTabSz="1155700">
            <a:lnSpc>
              <a:spcPct val="90000"/>
            </a:lnSpc>
            <a:spcBef>
              <a:spcPct val="0"/>
            </a:spcBef>
            <a:spcAft>
              <a:spcPct val="35000"/>
            </a:spcAft>
            <a:buNone/>
          </a:pPr>
          <a:r>
            <a:rPr lang="en-CA" sz="2600" b="1" kern="1200">
              <a:latin typeface="Zilla Slab Light" panose="020B0604020202020204" charset="0"/>
              <a:ea typeface="Zilla Slab Light" panose="020B0604020202020204" charset="0"/>
            </a:rPr>
            <a:t>Assembly (dependent on time and resources at this stage)</a:t>
          </a:r>
        </a:p>
      </dsp:txBody>
      <dsp:txXfrm>
        <a:off x="10251949" y="3823823"/>
        <a:ext cx="2572512" cy="379111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37F38-B38D-2B40-A2C4-478D8D7E5BD8}"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B7676-3451-094E-B1A6-630E1C0AF836}" type="slidenum">
              <a:rPr lang="en-US" smtClean="0"/>
              <a:t>‹#›</a:t>
            </a:fld>
            <a:endParaRPr lang="en-US"/>
          </a:p>
        </p:txBody>
      </p:sp>
    </p:spTree>
    <p:extLst>
      <p:ext uri="{BB962C8B-B14F-4D97-AF65-F5344CB8AC3E}">
        <p14:creationId xmlns:p14="http://schemas.microsoft.com/office/powerpoint/2010/main" val="426707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kat</a:t>
            </a:r>
          </a:p>
        </p:txBody>
      </p:sp>
      <p:sp>
        <p:nvSpPr>
          <p:cNvPr id="4" name="Slide Number Placeholder 3"/>
          <p:cNvSpPr>
            <a:spLocks noGrp="1"/>
          </p:cNvSpPr>
          <p:nvPr>
            <p:ph type="sldNum" sz="quarter" idx="5"/>
          </p:nvPr>
        </p:nvSpPr>
        <p:spPr/>
        <p:txBody>
          <a:bodyPr/>
          <a:lstStyle/>
          <a:p>
            <a:fld id="{102B7676-3451-094E-B1A6-630E1C0AF836}" type="slidenum">
              <a:rPr lang="en-US" smtClean="0"/>
              <a:t>1</a:t>
            </a:fld>
            <a:endParaRPr lang="en-US"/>
          </a:p>
        </p:txBody>
      </p:sp>
    </p:spTree>
    <p:extLst>
      <p:ext uri="{BB962C8B-B14F-4D97-AF65-F5344CB8AC3E}">
        <p14:creationId xmlns:p14="http://schemas.microsoft.com/office/powerpoint/2010/main" val="310690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67FEA-62BE-04E4-B85C-7F208BB0E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A212C-F5D8-0F4A-E972-B0609811C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32B49-B142-2A06-9249-C818DE2C8D38}"/>
              </a:ext>
            </a:extLst>
          </p:cNvPr>
          <p:cNvSpPr>
            <a:spLocks noGrp="1"/>
          </p:cNvSpPr>
          <p:nvPr>
            <p:ph type="body" idx="1"/>
          </p:nvPr>
        </p:nvSpPr>
        <p:spPr/>
        <p:txBody>
          <a:bodyPr/>
          <a:lstStyle/>
          <a:p>
            <a:r>
              <a:rPr lang="en-CA"/>
              <a:t>Markos</a:t>
            </a:r>
          </a:p>
          <a:p>
            <a:pPr marL="171450" indent="-171450">
              <a:buFont typeface="Arial" panose="020B0604020202020204" pitchFamily="34" charset="0"/>
              <a:buChar char="•"/>
            </a:pPr>
            <a:r>
              <a:rPr lang="en-CA"/>
              <a:t>The assembly of the 3 three subsystems brings us to the initial concept </a:t>
            </a:r>
          </a:p>
        </p:txBody>
      </p:sp>
      <p:sp>
        <p:nvSpPr>
          <p:cNvPr id="4" name="Slide Number Placeholder 3">
            <a:extLst>
              <a:ext uri="{FF2B5EF4-FFF2-40B4-BE49-F238E27FC236}">
                <a16:creationId xmlns:a16="http://schemas.microsoft.com/office/drawing/2014/main" id="{E7EDF49F-63DC-220D-9D45-F3CF490FF54C}"/>
              </a:ext>
            </a:extLst>
          </p:cNvPr>
          <p:cNvSpPr>
            <a:spLocks noGrp="1"/>
          </p:cNvSpPr>
          <p:nvPr>
            <p:ph type="sldNum" sz="quarter" idx="5"/>
          </p:nvPr>
        </p:nvSpPr>
        <p:spPr/>
        <p:txBody>
          <a:bodyPr/>
          <a:lstStyle/>
          <a:p>
            <a:fld id="{102B7676-3451-094E-B1A6-630E1C0AF836}" type="slidenum">
              <a:rPr lang="en-US" smtClean="0"/>
              <a:t>10</a:t>
            </a:fld>
            <a:endParaRPr lang="en-US"/>
          </a:p>
        </p:txBody>
      </p:sp>
    </p:spTree>
    <p:extLst>
      <p:ext uri="{BB962C8B-B14F-4D97-AF65-F5344CB8AC3E}">
        <p14:creationId xmlns:p14="http://schemas.microsoft.com/office/powerpoint/2010/main" val="8210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8C86-257E-EFB0-1B1E-C52E5FE13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16455-27CF-B05E-536A-D36FE4442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77FC-E4DD-037D-5167-29AB271483B8}"/>
              </a:ext>
            </a:extLst>
          </p:cNvPr>
          <p:cNvSpPr>
            <a:spLocks noGrp="1"/>
          </p:cNvSpPr>
          <p:nvPr>
            <p:ph type="body" idx="1"/>
          </p:nvPr>
        </p:nvSpPr>
        <p:spPr/>
        <p:txBody>
          <a:bodyPr/>
          <a:lstStyle/>
          <a:p>
            <a:r>
              <a:rPr lang="en-CA"/>
              <a:t>Markos </a:t>
            </a:r>
            <a:r>
              <a:rPr lang="en-CA">
                <a:sym typeface="Wingdings" panose="05000000000000000000" pitchFamily="2" charset="2"/>
              </a:rPr>
              <a:t> two separate F-beams </a:t>
            </a:r>
            <a:endParaRPr lang="en-CA"/>
          </a:p>
          <a:p>
            <a:endParaRPr lang="en-CA"/>
          </a:p>
          <a:p>
            <a:r>
              <a:rPr lang="en-CA"/>
              <a:t>Square PVC tubes, height and length adjustable using push button mechanism. Self locking hinge to add rigidity to the rails when inserted under mattress. Held in place by steel rails under bed</a:t>
            </a:r>
          </a:p>
        </p:txBody>
      </p:sp>
      <p:sp>
        <p:nvSpPr>
          <p:cNvPr id="4" name="Slide Number Placeholder 3">
            <a:extLst>
              <a:ext uri="{FF2B5EF4-FFF2-40B4-BE49-F238E27FC236}">
                <a16:creationId xmlns:a16="http://schemas.microsoft.com/office/drawing/2014/main" id="{6C9107D5-BA79-8180-ACCD-73C96BEA30BB}"/>
              </a:ext>
            </a:extLst>
          </p:cNvPr>
          <p:cNvSpPr>
            <a:spLocks noGrp="1"/>
          </p:cNvSpPr>
          <p:nvPr>
            <p:ph type="sldNum" sz="quarter" idx="5"/>
          </p:nvPr>
        </p:nvSpPr>
        <p:spPr/>
        <p:txBody>
          <a:bodyPr/>
          <a:lstStyle/>
          <a:p>
            <a:fld id="{102B7676-3451-094E-B1A6-630E1C0AF836}" type="slidenum">
              <a:rPr lang="en-US" smtClean="0"/>
              <a:t>11</a:t>
            </a:fld>
            <a:endParaRPr lang="en-US"/>
          </a:p>
        </p:txBody>
      </p:sp>
    </p:spTree>
    <p:extLst>
      <p:ext uri="{BB962C8B-B14F-4D97-AF65-F5344CB8AC3E}">
        <p14:creationId xmlns:p14="http://schemas.microsoft.com/office/powerpoint/2010/main" val="26786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0A74-7D0C-542A-26A7-64CF96F02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96010-650B-4513-7D65-DCC0664FF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8323-1784-C738-721B-0C97A233ECDC}"/>
              </a:ext>
            </a:extLst>
          </p:cNvPr>
          <p:cNvSpPr>
            <a:spLocks noGrp="1"/>
          </p:cNvSpPr>
          <p:nvPr>
            <p:ph type="body" idx="1"/>
          </p:nvPr>
        </p:nvSpPr>
        <p:spPr/>
        <p:txBody>
          <a:bodyPr/>
          <a:lstStyle/>
          <a:p>
            <a:r>
              <a:rPr lang="en-CA"/>
              <a:t>Client: Ayan Mentor: Annabelle</a:t>
            </a:r>
          </a:p>
        </p:txBody>
      </p:sp>
      <p:sp>
        <p:nvSpPr>
          <p:cNvPr id="4" name="Slide Number Placeholder 3">
            <a:extLst>
              <a:ext uri="{FF2B5EF4-FFF2-40B4-BE49-F238E27FC236}">
                <a16:creationId xmlns:a16="http://schemas.microsoft.com/office/drawing/2014/main" id="{57CBF2CB-2017-55A2-9845-8079B9455525}"/>
              </a:ext>
            </a:extLst>
          </p:cNvPr>
          <p:cNvSpPr>
            <a:spLocks noGrp="1"/>
          </p:cNvSpPr>
          <p:nvPr>
            <p:ph type="sldNum" sz="quarter" idx="5"/>
          </p:nvPr>
        </p:nvSpPr>
        <p:spPr/>
        <p:txBody>
          <a:bodyPr/>
          <a:lstStyle/>
          <a:p>
            <a:fld id="{102B7676-3451-094E-B1A6-630E1C0AF836}" type="slidenum">
              <a:rPr lang="en-US" smtClean="0"/>
              <a:t>12</a:t>
            </a:fld>
            <a:endParaRPr lang="en-US"/>
          </a:p>
        </p:txBody>
      </p:sp>
    </p:spTree>
    <p:extLst>
      <p:ext uri="{BB962C8B-B14F-4D97-AF65-F5344CB8AC3E}">
        <p14:creationId xmlns:p14="http://schemas.microsoft.com/office/powerpoint/2010/main" val="277357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8C86-257E-EFB0-1B1E-C52E5FE13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16455-27CF-B05E-536A-D36FE4442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877FC-E4DD-037D-5167-29AB271483B8}"/>
              </a:ext>
            </a:extLst>
          </p:cNvPr>
          <p:cNvSpPr>
            <a:spLocks noGrp="1"/>
          </p:cNvSpPr>
          <p:nvPr>
            <p:ph type="body" idx="1"/>
          </p:nvPr>
        </p:nvSpPr>
        <p:spPr/>
        <p:txBody>
          <a:bodyPr/>
          <a:lstStyle/>
          <a:p>
            <a:r>
              <a:rPr lang="en-CA"/>
              <a:t>Annabelle + note from Kat</a:t>
            </a:r>
          </a:p>
          <a:p>
            <a:endParaRPr lang="en-CA"/>
          </a:p>
          <a:p>
            <a:r>
              <a:rPr lang="en-CA"/>
              <a:t>37’’ long, 2 on each side of bed, 30’’ tall to accommodate average mattress heights, std easy to find circular rails. Held under bed by pushing pipes under mattress w/ the help of a wedge – possibility of going back to hinge?</a:t>
            </a:r>
          </a:p>
          <a:p>
            <a:r>
              <a:rPr lang="en-CA"/>
              <a:t>Telescopic rod to connect ends of bed</a:t>
            </a:r>
          </a:p>
        </p:txBody>
      </p:sp>
      <p:sp>
        <p:nvSpPr>
          <p:cNvPr id="4" name="Slide Number Placeholder 3">
            <a:extLst>
              <a:ext uri="{FF2B5EF4-FFF2-40B4-BE49-F238E27FC236}">
                <a16:creationId xmlns:a16="http://schemas.microsoft.com/office/drawing/2014/main" id="{6C9107D5-BA79-8180-ACCD-73C96BEA30BB}"/>
              </a:ext>
            </a:extLst>
          </p:cNvPr>
          <p:cNvSpPr>
            <a:spLocks noGrp="1"/>
          </p:cNvSpPr>
          <p:nvPr>
            <p:ph type="sldNum" sz="quarter" idx="5"/>
          </p:nvPr>
        </p:nvSpPr>
        <p:spPr/>
        <p:txBody>
          <a:bodyPr/>
          <a:lstStyle/>
          <a:p>
            <a:fld id="{102B7676-3451-094E-B1A6-630E1C0AF836}" type="slidenum">
              <a:rPr lang="en-US" smtClean="0"/>
              <a:t>13</a:t>
            </a:fld>
            <a:endParaRPr lang="en-US"/>
          </a:p>
        </p:txBody>
      </p:sp>
    </p:spTree>
    <p:extLst>
      <p:ext uri="{BB962C8B-B14F-4D97-AF65-F5344CB8AC3E}">
        <p14:creationId xmlns:p14="http://schemas.microsoft.com/office/powerpoint/2010/main" val="172008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Markos</a:t>
            </a:r>
          </a:p>
        </p:txBody>
      </p:sp>
      <p:sp>
        <p:nvSpPr>
          <p:cNvPr id="4" name="Slide Number Placeholder 3"/>
          <p:cNvSpPr>
            <a:spLocks noGrp="1"/>
          </p:cNvSpPr>
          <p:nvPr>
            <p:ph type="sldNum" sz="quarter" idx="5"/>
          </p:nvPr>
        </p:nvSpPr>
        <p:spPr/>
        <p:txBody>
          <a:bodyPr/>
          <a:lstStyle/>
          <a:p>
            <a:fld id="{102B7676-3451-094E-B1A6-630E1C0AF836}" type="slidenum">
              <a:rPr lang="en-US" smtClean="0"/>
              <a:t>14</a:t>
            </a:fld>
            <a:endParaRPr lang="en-US"/>
          </a:p>
        </p:txBody>
      </p:sp>
    </p:spTree>
    <p:extLst>
      <p:ext uri="{BB962C8B-B14F-4D97-AF65-F5344CB8AC3E}">
        <p14:creationId xmlns:p14="http://schemas.microsoft.com/office/powerpoint/2010/main" val="294954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4A3C-A7B1-7341-2C17-BF6C3CEAA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621AB-046A-E0BF-2BB6-68C2AC731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E7991-17CB-E82F-B527-06A6FCC4C511}"/>
              </a:ext>
            </a:extLst>
          </p:cNvPr>
          <p:cNvSpPr>
            <a:spLocks noGrp="1"/>
          </p:cNvSpPr>
          <p:nvPr>
            <p:ph type="body" idx="1"/>
          </p:nvPr>
        </p:nvSpPr>
        <p:spPr/>
        <p:txBody>
          <a:bodyPr/>
          <a:lstStyle/>
          <a:p>
            <a:r>
              <a:rPr lang="en-CA" b="1"/>
              <a:t>/Markos</a:t>
            </a:r>
            <a:r>
              <a:rPr lang="en-CA"/>
              <a:t> </a:t>
            </a:r>
          </a:p>
          <a:p>
            <a:r>
              <a:rPr lang="en-CA" i="1" u="sng"/>
              <a:t>Feedback</a:t>
            </a:r>
            <a:r>
              <a:rPr lang="en-CA"/>
              <a:t> </a:t>
            </a:r>
          </a:p>
          <a:p>
            <a:pPr marL="171450" indent="-171450">
              <a:buFont typeface="Arial" panose="020B0604020202020204" pitchFamily="34" charset="0"/>
              <a:buChar char="•"/>
            </a:pPr>
            <a:r>
              <a:rPr lang="en-CA"/>
              <a:t>Building on the feedback from both the mentor and the client, this team will continue to process that advice to continue developing the design throughout the prototyping. </a:t>
            </a:r>
          </a:p>
          <a:p>
            <a:endParaRPr lang="en-CA"/>
          </a:p>
          <a:p>
            <a:r>
              <a:rPr lang="en-CA" i="1" u="sng"/>
              <a:t>Prototyping</a:t>
            </a:r>
            <a:r>
              <a:rPr lang="en-CA"/>
              <a:t> </a:t>
            </a:r>
          </a:p>
          <a:p>
            <a:pPr marL="171450" indent="-171450">
              <a:buFont typeface="Arial" panose="020B0604020202020204" pitchFamily="34" charset="0"/>
              <a:buChar char="•"/>
            </a:pPr>
            <a:r>
              <a:rPr lang="en-CA"/>
              <a:t>We will continue to seek feedback and use it to strengthen our design via iteration. From our current prototype we can see that our design is indeed feasible a</a:t>
            </a:r>
          </a:p>
          <a:p>
            <a:pPr marL="171450" indent="-171450">
              <a:buFont typeface="Arial" panose="020B0604020202020204" pitchFamily="34" charset="0"/>
              <a:buChar char="•"/>
            </a:pPr>
            <a:r>
              <a:rPr lang="en-CA"/>
              <a:t>Thus, we need to verify that our design can fulfill the project’s design requirements </a:t>
            </a:r>
          </a:p>
          <a:p>
            <a:endParaRPr lang="en-CA"/>
          </a:p>
          <a:p>
            <a:r>
              <a:rPr lang="en-CA" b="1"/>
              <a:t>Kat</a:t>
            </a:r>
          </a:p>
          <a:p>
            <a:r>
              <a:rPr lang="en-CA" b="0" i="1" u="sng"/>
              <a:t>Testing</a:t>
            </a:r>
          </a:p>
        </p:txBody>
      </p:sp>
      <p:sp>
        <p:nvSpPr>
          <p:cNvPr id="4" name="Slide Number Placeholder 3">
            <a:extLst>
              <a:ext uri="{FF2B5EF4-FFF2-40B4-BE49-F238E27FC236}">
                <a16:creationId xmlns:a16="http://schemas.microsoft.com/office/drawing/2014/main" id="{11E9D32B-865C-2398-91CB-647C81811FF6}"/>
              </a:ext>
            </a:extLst>
          </p:cNvPr>
          <p:cNvSpPr>
            <a:spLocks noGrp="1"/>
          </p:cNvSpPr>
          <p:nvPr>
            <p:ph type="sldNum" sz="quarter" idx="5"/>
          </p:nvPr>
        </p:nvSpPr>
        <p:spPr/>
        <p:txBody>
          <a:bodyPr/>
          <a:lstStyle/>
          <a:p>
            <a:fld id="{102B7676-3451-094E-B1A6-630E1C0AF836}" type="slidenum">
              <a:rPr lang="en-US" smtClean="0"/>
              <a:t>15</a:t>
            </a:fld>
            <a:endParaRPr lang="en-US"/>
          </a:p>
        </p:txBody>
      </p:sp>
    </p:spTree>
    <p:extLst>
      <p:ext uri="{BB962C8B-B14F-4D97-AF65-F5344CB8AC3E}">
        <p14:creationId xmlns:p14="http://schemas.microsoft.com/office/powerpoint/2010/main" val="104128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16C64-69F3-4AD1-DE6F-A062AF759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A17FA-A2E2-8743-1CBA-4DE7D089F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5B2AD-EF30-1312-5DEE-CA8B581BE66D}"/>
              </a:ext>
            </a:extLst>
          </p:cNvPr>
          <p:cNvSpPr>
            <a:spLocks noGrp="1"/>
          </p:cNvSpPr>
          <p:nvPr>
            <p:ph type="body" idx="1"/>
          </p:nvPr>
        </p:nvSpPr>
        <p:spPr/>
        <p:txBody>
          <a:bodyPr/>
          <a:lstStyle/>
          <a:p>
            <a:r>
              <a:rPr lang="en-CA"/>
              <a:t>Markos + Kat</a:t>
            </a:r>
          </a:p>
        </p:txBody>
      </p:sp>
      <p:sp>
        <p:nvSpPr>
          <p:cNvPr id="4" name="Slide Number Placeholder 3">
            <a:extLst>
              <a:ext uri="{FF2B5EF4-FFF2-40B4-BE49-F238E27FC236}">
                <a16:creationId xmlns:a16="http://schemas.microsoft.com/office/drawing/2014/main" id="{B6A499F2-B424-0D26-8D6D-6448287B4158}"/>
              </a:ext>
            </a:extLst>
          </p:cNvPr>
          <p:cNvSpPr>
            <a:spLocks noGrp="1"/>
          </p:cNvSpPr>
          <p:nvPr>
            <p:ph type="sldNum" sz="quarter" idx="5"/>
          </p:nvPr>
        </p:nvSpPr>
        <p:spPr/>
        <p:txBody>
          <a:bodyPr/>
          <a:lstStyle/>
          <a:p>
            <a:fld id="{102B7676-3451-094E-B1A6-630E1C0AF836}" type="slidenum">
              <a:rPr lang="en-US" smtClean="0"/>
              <a:t>16</a:t>
            </a:fld>
            <a:endParaRPr lang="en-US"/>
          </a:p>
        </p:txBody>
      </p:sp>
    </p:spTree>
    <p:extLst>
      <p:ext uri="{BB962C8B-B14F-4D97-AF65-F5344CB8AC3E}">
        <p14:creationId xmlns:p14="http://schemas.microsoft.com/office/powerpoint/2010/main" val="70767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02B7676-3451-094E-B1A6-630E1C0AF836}" type="slidenum">
              <a:rPr lang="en-US" smtClean="0"/>
              <a:t>17</a:t>
            </a:fld>
            <a:endParaRPr lang="en-US"/>
          </a:p>
        </p:txBody>
      </p:sp>
    </p:spTree>
    <p:extLst>
      <p:ext uri="{BB962C8B-B14F-4D97-AF65-F5344CB8AC3E}">
        <p14:creationId xmlns:p14="http://schemas.microsoft.com/office/powerpoint/2010/main" val="141203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kat</a:t>
            </a:r>
          </a:p>
        </p:txBody>
      </p:sp>
      <p:sp>
        <p:nvSpPr>
          <p:cNvPr id="4" name="Slide Number Placeholder 3"/>
          <p:cNvSpPr>
            <a:spLocks noGrp="1"/>
          </p:cNvSpPr>
          <p:nvPr>
            <p:ph type="sldNum" sz="quarter" idx="5"/>
          </p:nvPr>
        </p:nvSpPr>
        <p:spPr/>
        <p:txBody>
          <a:bodyPr/>
          <a:lstStyle/>
          <a:p>
            <a:fld id="{102B7676-3451-094E-B1A6-630E1C0AF836}" type="slidenum">
              <a:rPr lang="en-US" smtClean="0"/>
              <a:t>2</a:t>
            </a:fld>
            <a:endParaRPr lang="en-US"/>
          </a:p>
        </p:txBody>
      </p:sp>
    </p:spTree>
    <p:extLst>
      <p:ext uri="{BB962C8B-B14F-4D97-AF65-F5344CB8AC3E}">
        <p14:creationId xmlns:p14="http://schemas.microsoft.com/office/powerpoint/2010/main" val="283185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Kat</a:t>
            </a:r>
          </a:p>
        </p:txBody>
      </p:sp>
      <p:sp>
        <p:nvSpPr>
          <p:cNvPr id="4" name="Slide Number Placeholder 3"/>
          <p:cNvSpPr>
            <a:spLocks noGrp="1"/>
          </p:cNvSpPr>
          <p:nvPr>
            <p:ph type="sldNum" sz="quarter" idx="5"/>
          </p:nvPr>
        </p:nvSpPr>
        <p:spPr/>
        <p:txBody>
          <a:bodyPr/>
          <a:lstStyle/>
          <a:p>
            <a:fld id="{102B7676-3451-094E-B1A6-630E1C0AF836}" type="slidenum">
              <a:rPr lang="en-US" smtClean="0"/>
              <a:t>3</a:t>
            </a:fld>
            <a:endParaRPr lang="en-US"/>
          </a:p>
        </p:txBody>
      </p:sp>
    </p:spTree>
    <p:extLst>
      <p:ext uri="{BB962C8B-B14F-4D97-AF65-F5344CB8AC3E}">
        <p14:creationId xmlns:p14="http://schemas.microsoft.com/office/powerpoint/2010/main" val="315757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Ayan</a:t>
            </a:r>
          </a:p>
        </p:txBody>
      </p:sp>
      <p:sp>
        <p:nvSpPr>
          <p:cNvPr id="4" name="Slide Number Placeholder 3"/>
          <p:cNvSpPr>
            <a:spLocks noGrp="1"/>
          </p:cNvSpPr>
          <p:nvPr>
            <p:ph type="sldNum" sz="quarter" idx="5"/>
          </p:nvPr>
        </p:nvSpPr>
        <p:spPr/>
        <p:txBody>
          <a:bodyPr/>
          <a:lstStyle/>
          <a:p>
            <a:fld id="{102B7676-3451-094E-B1A6-630E1C0AF836}" type="slidenum">
              <a:rPr lang="en-US" smtClean="0"/>
              <a:t>4</a:t>
            </a:fld>
            <a:endParaRPr lang="en-US"/>
          </a:p>
        </p:txBody>
      </p:sp>
    </p:spTree>
    <p:extLst>
      <p:ext uri="{BB962C8B-B14F-4D97-AF65-F5344CB8AC3E}">
        <p14:creationId xmlns:p14="http://schemas.microsoft.com/office/powerpoint/2010/main" val="304659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Ayan</a:t>
            </a:r>
          </a:p>
        </p:txBody>
      </p:sp>
      <p:sp>
        <p:nvSpPr>
          <p:cNvPr id="4" name="Slide Number Placeholder 3"/>
          <p:cNvSpPr>
            <a:spLocks noGrp="1"/>
          </p:cNvSpPr>
          <p:nvPr>
            <p:ph type="sldNum" sz="quarter" idx="5"/>
          </p:nvPr>
        </p:nvSpPr>
        <p:spPr/>
        <p:txBody>
          <a:bodyPr/>
          <a:lstStyle/>
          <a:p>
            <a:fld id="{102B7676-3451-094E-B1A6-630E1C0AF836}" type="slidenum">
              <a:rPr lang="en-US" smtClean="0"/>
              <a:t>5</a:t>
            </a:fld>
            <a:endParaRPr lang="en-US"/>
          </a:p>
        </p:txBody>
      </p:sp>
    </p:spTree>
    <p:extLst>
      <p:ext uri="{BB962C8B-B14F-4D97-AF65-F5344CB8AC3E}">
        <p14:creationId xmlns:p14="http://schemas.microsoft.com/office/powerpoint/2010/main" val="283114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B741F-6571-A38E-3EC6-70AD347F4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6EB36-7045-6DC7-73A6-1C17F3504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2487D-CF08-0985-E556-C9DB9123794A}"/>
              </a:ext>
            </a:extLst>
          </p:cNvPr>
          <p:cNvSpPr>
            <a:spLocks noGrp="1"/>
          </p:cNvSpPr>
          <p:nvPr>
            <p:ph type="body" idx="1"/>
          </p:nvPr>
        </p:nvSpPr>
        <p:spPr/>
        <p:txBody>
          <a:bodyPr/>
          <a:lstStyle/>
          <a:p>
            <a:r>
              <a:rPr lang="en-CA"/>
              <a:t>Mark</a:t>
            </a:r>
          </a:p>
        </p:txBody>
      </p:sp>
      <p:sp>
        <p:nvSpPr>
          <p:cNvPr id="4" name="Slide Number Placeholder 3">
            <a:extLst>
              <a:ext uri="{FF2B5EF4-FFF2-40B4-BE49-F238E27FC236}">
                <a16:creationId xmlns:a16="http://schemas.microsoft.com/office/drawing/2014/main" id="{F16E589B-6E04-1524-0DF4-B810EC8CC44A}"/>
              </a:ext>
            </a:extLst>
          </p:cNvPr>
          <p:cNvSpPr>
            <a:spLocks noGrp="1"/>
          </p:cNvSpPr>
          <p:nvPr>
            <p:ph type="sldNum" sz="quarter" idx="5"/>
          </p:nvPr>
        </p:nvSpPr>
        <p:spPr/>
        <p:txBody>
          <a:bodyPr/>
          <a:lstStyle/>
          <a:p>
            <a:fld id="{102B7676-3451-094E-B1A6-630E1C0AF836}" type="slidenum">
              <a:rPr lang="en-US" smtClean="0"/>
              <a:t>6</a:t>
            </a:fld>
            <a:endParaRPr lang="en-US"/>
          </a:p>
        </p:txBody>
      </p:sp>
    </p:spTree>
    <p:extLst>
      <p:ext uri="{BB962C8B-B14F-4D97-AF65-F5344CB8AC3E}">
        <p14:creationId xmlns:p14="http://schemas.microsoft.com/office/powerpoint/2010/main" val="82311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B741F-6571-A38E-3EC6-70AD347F4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6EB36-7045-6DC7-73A6-1C17F3504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2487D-CF08-0985-E556-C9DB9123794A}"/>
              </a:ext>
            </a:extLst>
          </p:cNvPr>
          <p:cNvSpPr>
            <a:spLocks noGrp="1"/>
          </p:cNvSpPr>
          <p:nvPr>
            <p:ph type="body" idx="1"/>
          </p:nvPr>
        </p:nvSpPr>
        <p:spPr/>
        <p:txBody>
          <a:bodyPr/>
          <a:lstStyle/>
          <a:p>
            <a:r>
              <a:rPr lang="en-CA"/>
              <a:t>Mark</a:t>
            </a:r>
          </a:p>
        </p:txBody>
      </p:sp>
      <p:sp>
        <p:nvSpPr>
          <p:cNvPr id="4" name="Slide Number Placeholder 3">
            <a:extLst>
              <a:ext uri="{FF2B5EF4-FFF2-40B4-BE49-F238E27FC236}">
                <a16:creationId xmlns:a16="http://schemas.microsoft.com/office/drawing/2014/main" id="{F16E589B-6E04-1524-0DF4-B810EC8CC44A}"/>
              </a:ext>
            </a:extLst>
          </p:cNvPr>
          <p:cNvSpPr>
            <a:spLocks noGrp="1"/>
          </p:cNvSpPr>
          <p:nvPr>
            <p:ph type="sldNum" sz="quarter" idx="5"/>
          </p:nvPr>
        </p:nvSpPr>
        <p:spPr/>
        <p:txBody>
          <a:bodyPr/>
          <a:lstStyle/>
          <a:p>
            <a:fld id="{102B7676-3451-094E-B1A6-630E1C0AF836}" type="slidenum">
              <a:rPr lang="en-US" smtClean="0"/>
              <a:t>7</a:t>
            </a:fld>
            <a:endParaRPr lang="en-US"/>
          </a:p>
        </p:txBody>
      </p:sp>
    </p:spTree>
    <p:extLst>
      <p:ext uri="{BB962C8B-B14F-4D97-AF65-F5344CB8AC3E}">
        <p14:creationId xmlns:p14="http://schemas.microsoft.com/office/powerpoint/2010/main" val="380485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Mark</a:t>
            </a:r>
          </a:p>
        </p:txBody>
      </p:sp>
      <p:sp>
        <p:nvSpPr>
          <p:cNvPr id="4" name="Slide Number Placeholder 3"/>
          <p:cNvSpPr>
            <a:spLocks noGrp="1"/>
          </p:cNvSpPr>
          <p:nvPr>
            <p:ph type="sldNum" sz="quarter" idx="5"/>
          </p:nvPr>
        </p:nvSpPr>
        <p:spPr/>
        <p:txBody>
          <a:bodyPr/>
          <a:lstStyle/>
          <a:p>
            <a:fld id="{102B7676-3451-094E-B1A6-630E1C0AF836}" type="slidenum">
              <a:rPr lang="en-US" smtClean="0"/>
              <a:t>8</a:t>
            </a:fld>
            <a:endParaRPr lang="en-US"/>
          </a:p>
        </p:txBody>
      </p:sp>
    </p:spTree>
    <p:extLst>
      <p:ext uri="{BB962C8B-B14F-4D97-AF65-F5344CB8AC3E}">
        <p14:creationId xmlns:p14="http://schemas.microsoft.com/office/powerpoint/2010/main" val="82312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0C412-16B8-9154-1FEF-429A74405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30EA3-4397-4DAB-4831-E8399E2D8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4D40AB-31D2-F606-2D3F-2E2538ECBE51}"/>
              </a:ext>
            </a:extLst>
          </p:cNvPr>
          <p:cNvSpPr>
            <a:spLocks noGrp="1"/>
          </p:cNvSpPr>
          <p:nvPr>
            <p:ph type="body" idx="1"/>
          </p:nvPr>
        </p:nvSpPr>
        <p:spPr/>
        <p:txBody>
          <a:bodyPr/>
          <a:lstStyle/>
          <a:p>
            <a:r>
              <a:rPr lang="en-CA"/>
              <a:t>Markos</a:t>
            </a:r>
          </a:p>
          <a:p>
            <a:pPr marL="171450" indent="-171450">
              <a:buFont typeface="Arial" panose="020B0604020202020204" pitchFamily="34" charset="0"/>
              <a:buChar char="•"/>
            </a:pPr>
            <a:r>
              <a:rPr lang="en-CA"/>
              <a:t>Comprised of 3 subsections; rail structure, mesh attachment and rail attachment </a:t>
            </a:r>
          </a:p>
          <a:p>
            <a:pPr marL="628650" lvl="1" indent="-171450">
              <a:buFont typeface="Arial" panose="020B0604020202020204" pitchFamily="34" charset="0"/>
              <a:buChar char="•"/>
            </a:pPr>
            <a:r>
              <a:rPr lang="en-CA"/>
              <a:t>Rail structure </a:t>
            </a:r>
            <a:r>
              <a:rPr lang="en-CA">
                <a:sym typeface="Wingdings" panose="05000000000000000000" pitchFamily="2" charset="2"/>
              </a:rPr>
              <a:t> spring loaded buttons</a:t>
            </a:r>
            <a:endParaRPr lang="en-CA"/>
          </a:p>
          <a:p>
            <a:pPr marL="628650" lvl="1" indent="-171450">
              <a:buFont typeface="Arial" panose="020B0604020202020204" pitchFamily="34" charset="0"/>
              <a:buChar char="•"/>
            </a:pPr>
            <a:r>
              <a:rPr lang="en-CA"/>
              <a:t>Mesh attachment </a:t>
            </a:r>
            <a:r>
              <a:rPr lang="en-CA">
                <a:sym typeface="Wingdings" panose="05000000000000000000" pitchFamily="2" charset="2"/>
              </a:rPr>
              <a:t> breathable zipper mesh </a:t>
            </a:r>
            <a:endParaRPr lang="en-CA"/>
          </a:p>
          <a:p>
            <a:pPr marL="628650" lvl="1" indent="-171450">
              <a:buFont typeface="Arial" panose="020B0604020202020204" pitchFamily="34" charset="0"/>
              <a:buChar char="•"/>
            </a:pPr>
            <a:r>
              <a:rPr lang="en-CA"/>
              <a:t>Rail attachment </a:t>
            </a:r>
            <a:r>
              <a:rPr lang="en-CA">
                <a:sym typeface="Wingdings" panose="05000000000000000000" pitchFamily="2" charset="2"/>
              </a:rPr>
              <a:t> spring loaded buttons and Bimini clips </a:t>
            </a:r>
            <a:endParaRPr lang="en-CA"/>
          </a:p>
        </p:txBody>
      </p:sp>
      <p:sp>
        <p:nvSpPr>
          <p:cNvPr id="4" name="Slide Number Placeholder 3">
            <a:extLst>
              <a:ext uri="{FF2B5EF4-FFF2-40B4-BE49-F238E27FC236}">
                <a16:creationId xmlns:a16="http://schemas.microsoft.com/office/drawing/2014/main" id="{61CA7A42-DD18-9673-707B-E96955FC76C5}"/>
              </a:ext>
            </a:extLst>
          </p:cNvPr>
          <p:cNvSpPr>
            <a:spLocks noGrp="1"/>
          </p:cNvSpPr>
          <p:nvPr>
            <p:ph type="sldNum" sz="quarter" idx="5"/>
          </p:nvPr>
        </p:nvSpPr>
        <p:spPr/>
        <p:txBody>
          <a:bodyPr/>
          <a:lstStyle/>
          <a:p>
            <a:fld id="{102B7676-3451-094E-B1A6-630E1C0AF836}" type="slidenum">
              <a:rPr lang="en-US" smtClean="0"/>
              <a:t>9</a:t>
            </a:fld>
            <a:endParaRPr lang="en-US"/>
          </a:p>
        </p:txBody>
      </p:sp>
    </p:spTree>
    <p:extLst>
      <p:ext uri="{BB962C8B-B14F-4D97-AF65-F5344CB8AC3E}">
        <p14:creationId xmlns:p14="http://schemas.microsoft.com/office/powerpoint/2010/main" val="316884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44DF-8974-FAF2-D2E8-B0AA07FE0EA0}"/>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CA"/>
          </a:p>
        </p:txBody>
      </p:sp>
      <p:sp>
        <p:nvSpPr>
          <p:cNvPr id="3" name="Subtitle 2">
            <a:extLst>
              <a:ext uri="{FF2B5EF4-FFF2-40B4-BE49-F238E27FC236}">
                <a16:creationId xmlns:a16="http://schemas.microsoft.com/office/drawing/2014/main" id="{237E99FF-66DE-6D70-FE07-A2E59ABEBB6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4DC6862-9F20-956F-0A2B-5E4C89567AD8}"/>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58D9FFBC-7F83-EAF5-01AA-A3F697709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68D18-2037-3CAF-0134-FDEF65236C9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017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06252-E1F7-4B7A-5335-6290E4DC615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B189B52-145F-F27C-A87C-B778318AC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DEDB0E-A8F4-9CC0-9D31-968C009BBA7E}"/>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B814DD9C-0AEC-F355-F6DB-B258829C5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5E927-2CF5-9B8F-737C-8C909714835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242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4D86B-BB64-C778-EBCA-9F2BD1275063}"/>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B02D655-C508-E8DD-5086-028B1B494576}"/>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40308E-1206-138F-906F-422624E421F5}"/>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8365FB37-33B2-FFB7-985D-F8E0A9718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07A64-9237-2616-B800-0DFC697AFE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6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6671-FAE1-8822-B926-ECA05FB541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F1E29C2-67A0-E6B8-0948-53B518BC2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6DBD72-496B-69C1-D712-5D3EED3A3BB6}"/>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C309A3FE-2251-D9F8-2FFE-8CAA07AC1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10D1-D5EC-6CA0-02B8-566D27D545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455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481D-825A-D9F3-31B0-8EFA10C4EC8E}"/>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5841D3D-0DA6-FE5F-27D7-26B71B1D74F4}"/>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BF18B-BDA1-309C-4145-812F7681D52F}"/>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7B013F23-9278-B6DC-C3D1-6A5D9CB84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E7E3-8A13-D5F7-AAA3-F8B6315642A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1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0931-C741-E3FC-09FF-3CE5D6CC3A8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9005C0-C213-6FE3-D5D2-83CD19208B7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AB0AA98-DD49-C055-753B-2723F7A100B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5C0B4A-873B-9655-A6E4-3DDA50684125}"/>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a:extLst>
              <a:ext uri="{FF2B5EF4-FFF2-40B4-BE49-F238E27FC236}">
                <a16:creationId xmlns:a16="http://schemas.microsoft.com/office/drawing/2014/main" id="{1FD7E471-1BCA-24E0-6EC9-9AEA1DF606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25573-A811-DC66-4691-A32A7A02468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438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9726F-21F7-9170-BBEE-08E2445A03D9}"/>
              </a:ext>
            </a:extLst>
          </p:cNvPr>
          <p:cNvSpPr>
            <a:spLocks noGrp="1"/>
          </p:cNvSpPr>
          <p:nvPr>
            <p:ph type="title"/>
          </p:nvPr>
        </p:nvSpPr>
        <p:spPr>
          <a:xfrm>
            <a:off x="1259682" y="547688"/>
            <a:ext cx="15773400" cy="198834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C46C86-2767-FB81-1004-35D522CC3BA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EE90C-1EF6-4F09-1775-A2ED2D0880F0}"/>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19C0BB-8069-6B21-66C3-AA1F1FA847C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849A8-9BB7-0D05-3DF4-568EC26C964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0669AED-70C9-D3AC-055F-E89071392336}"/>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8" name="Footer Placeholder 7">
            <a:extLst>
              <a:ext uri="{FF2B5EF4-FFF2-40B4-BE49-F238E27FC236}">
                <a16:creationId xmlns:a16="http://schemas.microsoft.com/office/drawing/2014/main" id="{71C44956-57D3-DEEB-A62C-076EB5CDDF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5ED1D5-645B-646F-93E9-D94FBB099FE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4939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DEB5A-1EF4-E130-77E3-17D17700F2D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226E11-7044-7F0E-994D-2D55BF20912D}"/>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4" name="Footer Placeholder 3">
            <a:extLst>
              <a:ext uri="{FF2B5EF4-FFF2-40B4-BE49-F238E27FC236}">
                <a16:creationId xmlns:a16="http://schemas.microsoft.com/office/drawing/2014/main" id="{241CF42F-0872-D779-8906-705530E6C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FA409F-976E-C8BF-BEA6-DC3A74B457F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98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E0554-F920-0E31-A5FE-16C889588DA7}"/>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3" name="Footer Placeholder 2">
            <a:extLst>
              <a:ext uri="{FF2B5EF4-FFF2-40B4-BE49-F238E27FC236}">
                <a16:creationId xmlns:a16="http://schemas.microsoft.com/office/drawing/2014/main" id="{C15AB731-B976-9BB5-4006-2D02C32B9D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319CC-06CD-98FA-9A0E-8266E072C30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79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9903-2EEF-ED29-B560-5DEFED63976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3ACACF2-7123-B6F5-47AA-8B1CE6FC029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783548-6660-1379-5963-93943090D2D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91242C6-CB78-798E-8D21-7B95F069B3F2}"/>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a:extLst>
              <a:ext uri="{FF2B5EF4-FFF2-40B4-BE49-F238E27FC236}">
                <a16:creationId xmlns:a16="http://schemas.microsoft.com/office/drawing/2014/main" id="{72C3C724-630D-EBC0-8F34-24D499A23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B421E-BBCD-0B32-298C-B5E014B6C1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957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1347-2A31-C1E0-617C-174C56A8417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66CCDA0-1AFA-57A9-7359-64BC5547F31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CA"/>
          </a:p>
        </p:txBody>
      </p:sp>
      <p:sp>
        <p:nvSpPr>
          <p:cNvPr id="4" name="Text Placeholder 3">
            <a:extLst>
              <a:ext uri="{FF2B5EF4-FFF2-40B4-BE49-F238E27FC236}">
                <a16:creationId xmlns:a16="http://schemas.microsoft.com/office/drawing/2014/main" id="{EA40482F-1F22-BE24-339D-BB627D6A015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C810597-AF9C-AD7B-CD97-63FDA19C0ACA}"/>
              </a:ext>
            </a:extLst>
          </p:cNvPr>
          <p:cNvSpPr>
            <a:spLocks noGrp="1"/>
          </p:cNvSpPr>
          <p:nvPr>
            <p:ph type="dt" sz="half" idx="10"/>
          </p:nvPr>
        </p:nvSpPr>
        <p:spPr/>
        <p:txBody>
          <a:bodyPr/>
          <a:lstStyle/>
          <a:p>
            <a:fld id="{1D8BD707-D9CF-40AE-B4C6-C98DA3205C09}" type="datetimeFigureOut">
              <a:rPr lang="en-US" smtClean="0"/>
              <a:pPr/>
              <a:t>4/3/2024</a:t>
            </a:fld>
            <a:endParaRPr lang="en-US"/>
          </a:p>
        </p:txBody>
      </p:sp>
      <p:sp>
        <p:nvSpPr>
          <p:cNvPr id="6" name="Footer Placeholder 5">
            <a:extLst>
              <a:ext uri="{FF2B5EF4-FFF2-40B4-BE49-F238E27FC236}">
                <a16:creationId xmlns:a16="http://schemas.microsoft.com/office/drawing/2014/main" id="{7772934C-6709-10B7-6E34-B77FD4E80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7505F-AF4B-3C8A-4846-F37F1F827F6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61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D4708-67F4-67D8-C432-EBE167E20705}"/>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EA5EE05-F895-CA61-C780-3A01A17E63C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BABA0FC-CDDB-BCC6-6E8C-A162ADEB78F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4/3/2024</a:t>
            </a:fld>
            <a:endParaRPr lang="en-US"/>
          </a:p>
        </p:txBody>
      </p:sp>
      <p:sp>
        <p:nvSpPr>
          <p:cNvPr id="5" name="Footer Placeholder 4">
            <a:extLst>
              <a:ext uri="{FF2B5EF4-FFF2-40B4-BE49-F238E27FC236}">
                <a16:creationId xmlns:a16="http://schemas.microsoft.com/office/drawing/2014/main" id="{96EFD01A-1916-100E-8575-F0934F4B8343}"/>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7ABBB5-62D3-4205-2A63-CBF2ACF2EEA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64717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0FF"/>
        </a:solidFill>
        <a:effectLst/>
      </p:bgPr>
    </p:bg>
    <p:spTree>
      <p:nvGrpSpPr>
        <p:cNvPr id="1" name=""/>
        <p:cNvGrpSpPr/>
        <p:nvPr/>
      </p:nvGrpSpPr>
      <p:grpSpPr>
        <a:xfrm>
          <a:off x="0" y="0"/>
          <a:ext cx="0" cy="0"/>
          <a:chOff x="0" y="0"/>
          <a:chExt cx="0" cy="0"/>
        </a:xfrm>
      </p:grpSpPr>
      <p:grpSp>
        <p:nvGrpSpPr>
          <p:cNvPr id="3" name="Group 3"/>
          <p:cNvGrpSpPr/>
          <p:nvPr/>
        </p:nvGrpSpPr>
        <p:grpSpPr>
          <a:xfrm>
            <a:off x="15094" y="-19223"/>
            <a:ext cx="6804613" cy="6521597"/>
            <a:chOff x="0" y="0"/>
            <a:chExt cx="1913390" cy="1833809"/>
          </a:xfrm>
        </p:grpSpPr>
        <p:sp>
          <p:nvSpPr>
            <p:cNvPr id="4" name="Freeform 4"/>
            <p:cNvSpPr/>
            <p:nvPr/>
          </p:nvSpPr>
          <p:spPr>
            <a:xfrm>
              <a:off x="0" y="0"/>
              <a:ext cx="1913390" cy="1833809"/>
            </a:xfrm>
            <a:custGeom>
              <a:avLst/>
              <a:gdLst/>
              <a:ahLst/>
              <a:cxnLst/>
              <a:rect l="l" t="t" r="r" b="b"/>
              <a:pathLst>
                <a:path w="1913390" h="1833809">
                  <a:moveTo>
                    <a:pt x="0" y="0"/>
                  </a:moveTo>
                  <a:lnTo>
                    <a:pt x="1913390" y="0"/>
                  </a:lnTo>
                  <a:lnTo>
                    <a:pt x="1913390" y="1833809"/>
                  </a:lnTo>
                  <a:lnTo>
                    <a:pt x="0" y="1833809"/>
                  </a:lnTo>
                  <a:close/>
                </a:path>
              </a:pathLst>
            </a:custGeom>
            <a:solidFill>
              <a:srgbClr val="FFFFFF"/>
            </a:solidFill>
          </p:spPr>
          <p:txBody>
            <a:bodyPr/>
            <a:lstStyle/>
            <a:p>
              <a:endParaRPr lang="en-CA"/>
            </a:p>
          </p:txBody>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6" name="TextBox 6"/>
          <p:cNvSpPr txBox="1"/>
          <p:nvPr/>
        </p:nvSpPr>
        <p:spPr>
          <a:xfrm>
            <a:off x="836417" y="786719"/>
            <a:ext cx="5009259" cy="2934521"/>
          </a:xfrm>
          <a:prstGeom prst="rect">
            <a:avLst/>
          </a:prstGeom>
        </p:spPr>
        <p:txBody>
          <a:bodyPr lIns="0" tIns="0" rIns="0" bIns="0" rtlCol="0" anchor="t">
            <a:spAutoFit/>
          </a:bodyPr>
          <a:lstStyle/>
          <a:p>
            <a:pPr>
              <a:lnSpc>
                <a:spcPts val="7837"/>
              </a:lnSpc>
            </a:pPr>
            <a:r>
              <a:rPr lang="en-US" sz="5598">
                <a:solidFill>
                  <a:srgbClr val="000000"/>
                </a:solidFill>
                <a:latin typeface="Zilla Slab Light"/>
              </a:rPr>
              <a:t>Midterm</a:t>
            </a:r>
          </a:p>
          <a:p>
            <a:pPr>
              <a:lnSpc>
                <a:spcPts val="7837"/>
              </a:lnSpc>
            </a:pPr>
            <a:r>
              <a:rPr lang="en-US" sz="5598">
                <a:solidFill>
                  <a:srgbClr val="000000"/>
                </a:solidFill>
                <a:latin typeface="Zilla Slab Light"/>
              </a:rPr>
              <a:t>Project Progress Presentation</a:t>
            </a:r>
          </a:p>
        </p:txBody>
      </p:sp>
      <p:sp>
        <p:nvSpPr>
          <p:cNvPr id="7" name="TextBox 7"/>
          <p:cNvSpPr txBox="1"/>
          <p:nvPr/>
        </p:nvSpPr>
        <p:spPr>
          <a:xfrm>
            <a:off x="428456" y="5180848"/>
            <a:ext cx="6200944" cy="405765"/>
          </a:xfrm>
          <a:prstGeom prst="rect">
            <a:avLst/>
          </a:prstGeom>
        </p:spPr>
        <p:txBody>
          <a:bodyPr wrap="square" lIns="0" tIns="0" rIns="0" bIns="0" rtlCol="0" anchor="t">
            <a:spAutoFit/>
          </a:bodyPr>
          <a:lstStyle/>
          <a:p>
            <a:pPr algn="ctr">
              <a:lnSpc>
                <a:spcPts val="3359"/>
              </a:lnSpc>
            </a:pPr>
            <a:r>
              <a:rPr lang="en-US" sz="2400">
                <a:solidFill>
                  <a:srgbClr val="000000"/>
                </a:solidFill>
                <a:latin typeface="Lato"/>
              </a:rPr>
              <a:t>Team F1.3 Travel Rails</a:t>
            </a:r>
          </a:p>
        </p:txBody>
      </p:sp>
      <p:sp>
        <p:nvSpPr>
          <p:cNvPr id="9" name="AutoShape 9"/>
          <p:cNvSpPr/>
          <p:nvPr/>
        </p:nvSpPr>
        <p:spPr>
          <a:xfrm rot="5400000">
            <a:off x="5321996" y="8370874"/>
            <a:ext cx="3784627" cy="0"/>
          </a:xfrm>
          <a:prstGeom prst="line">
            <a:avLst/>
          </a:prstGeom>
          <a:ln w="47625" cap="flat">
            <a:solidFill>
              <a:srgbClr val="DCC2FD"/>
            </a:solidFill>
            <a:prstDash val="solid"/>
            <a:headEnd type="none" w="sm" len="sm"/>
            <a:tailEnd type="none" w="sm" len="sm"/>
          </a:ln>
        </p:spPr>
        <p:txBody>
          <a:bodyPr/>
          <a:lstStyle/>
          <a:p>
            <a:endParaRPr lang="en-CA"/>
          </a:p>
        </p:txBody>
      </p:sp>
      <p:sp>
        <p:nvSpPr>
          <p:cNvPr id="10" name="AutoShape 10"/>
          <p:cNvSpPr/>
          <p:nvPr/>
        </p:nvSpPr>
        <p:spPr>
          <a:xfrm>
            <a:off x="836417" y="4592146"/>
            <a:ext cx="6492240" cy="0"/>
          </a:xfrm>
          <a:prstGeom prst="line">
            <a:avLst/>
          </a:prstGeom>
          <a:ln w="47625" cap="flat">
            <a:solidFill>
              <a:srgbClr val="DCC2FD"/>
            </a:solidFill>
            <a:prstDash val="solid"/>
            <a:headEnd type="none" w="sm" len="sm"/>
            <a:tailEnd type="none" w="sm" len="sm"/>
          </a:ln>
        </p:spPr>
        <p:txBody>
          <a:bodyPr/>
          <a:lstStyle/>
          <a:p>
            <a:endParaRPr lang="en-CA"/>
          </a:p>
        </p:txBody>
      </p:sp>
      <p:pic>
        <p:nvPicPr>
          <p:cNvPr id="2" name="Graphic 1" descr="Teacher with solid fill">
            <a:extLst>
              <a:ext uri="{FF2B5EF4-FFF2-40B4-BE49-F238E27FC236}">
                <a16:creationId xmlns:a16="http://schemas.microsoft.com/office/drawing/2014/main" id="{4E83D934-5E71-927A-E60E-E2E035E129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7289" y="1660228"/>
            <a:ext cx="7509263" cy="7443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8B08E-08ED-6464-D6BE-AF2C2EDF61AA}"/>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D0F6AEE1-2007-50B6-AB69-B25F765E248F}"/>
              </a:ext>
            </a:extLst>
          </p:cNvPr>
          <p:cNvSpPr txBox="1"/>
          <p:nvPr/>
        </p:nvSpPr>
        <p:spPr>
          <a:xfrm>
            <a:off x="-5715000" y="685538"/>
            <a:ext cx="16230600" cy="753668"/>
          </a:xfrm>
          <a:prstGeom prst="rect">
            <a:avLst/>
          </a:prstGeom>
        </p:spPr>
        <p:txBody>
          <a:bodyPr lIns="0" tIns="0" rIns="0" bIns="0" rtlCol="0" anchor="t">
            <a:spAutoFit/>
          </a:bodyPr>
          <a:lstStyle/>
          <a:p>
            <a:pPr marL="0" lvl="0" indent="0" algn="ctr">
              <a:lnSpc>
                <a:spcPts val="6299"/>
              </a:lnSpc>
              <a:spcBef>
                <a:spcPct val="0"/>
              </a:spcBef>
            </a:pPr>
            <a:r>
              <a:rPr lang="en-US" sz="4500">
                <a:solidFill>
                  <a:srgbClr val="000000"/>
                </a:solidFill>
                <a:latin typeface="Zilla Slab Light"/>
              </a:rPr>
              <a:t>Our initial concept</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0D8F5C09-D6A1-7048-21A5-818374C68A87}"/>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BD624EE6-88A5-677A-1997-C7F1BB0446DC}"/>
              </a:ext>
            </a:extLst>
          </p:cNvPr>
          <p:cNvSpPr/>
          <p:nvPr/>
        </p:nvSpPr>
        <p:spPr>
          <a:xfrm>
            <a:off x="0" y="1439206"/>
            <a:ext cx="4724400" cy="0"/>
          </a:xfrm>
          <a:prstGeom prst="line">
            <a:avLst/>
          </a:prstGeom>
          <a:ln w="47625" cap="flat">
            <a:solidFill>
              <a:srgbClr val="DCC2FD"/>
            </a:solidFill>
            <a:prstDash val="solid"/>
            <a:headEnd type="none" w="sm" len="sm"/>
            <a:tailEnd type="none" w="sm" len="sm"/>
          </a:ln>
        </p:spPr>
        <p:txBody>
          <a:bodyPr/>
          <a:lstStyle/>
          <a:p>
            <a:endParaRPr lang="en-CA"/>
          </a:p>
        </p:txBody>
      </p:sp>
      <p:pic>
        <p:nvPicPr>
          <p:cNvPr id="2058" name="Picture 10" descr="A drawing of a bed&#10;&#10;Description automatically generated">
            <a:extLst>
              <a:ext uri="{FF2B5EF4-FFF2-40B4-BE49-F238E27FC236}">
                <a16:creationId xmlns:a16="http://schemas.microsoft.com/office/drawing/2014/main" id="{257B4E43-B411-6FCE-E233-7A98DE046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85538"/>
            <a:ext cx="10210778" cy="9347636"/>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Lights On with solid fill">
            <a:extLst>
              <a:ext uri="{FF2B5EF4-FFF2-40B4-BE49-F238E27FC236}">
                <a16:creationId xmlns:a16="http://schemas.microsoft.com/office/drawing/2014/main" id="{1644F93F-B19A-E6E6-6FD8-1177A3C7CF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1569" y="2819401"/>
            <a:ext cx="4648197" cy="4648197"/>
          </a:xfrm>
          <a:prstGeom prst="rect">
            <a:avLst/>
          </a:prstGeom>
        </p:spPr>
      </p:pic>
    </p:spTree>
    <p:extLst>
      <p:ext uri="{BB962C8B-B14F-4D97-AF65-F5344CB8AC3E}">
        <p14:creationId xmlns:p14="http://schemas.microsoft.com/office/powerpoint/2010/main" val="3265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0CA6-DFD7-4B4D-A526-D2499793128A}"/>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FF4CC829-77BF-9893-201D-623FAEC109DD}"/>
              </a:ext>
            </a:extLst>
          </p:cNvPr>
          <p:cNvSpPr txBox="1"/>
          <p:nvPr/>
        </p:nvSpPr>
        <p:spPr>
          <a:xfrm>
            <a:off x="152399" y="685538"/>
            <a:ext cx="5791200" cy="753668"/>
          </a:xfrm>
          <a:prstGeom prst="rect">
            <a:avLst/>
          </a:prstGeom>
        </p:spPr>
        <p:txBody>
          <a:bodyPr wrap="square" lIns="0" tIns="0" rIns="0" bIns="0" rtlCol="0" anchor="t">
            <a:spAutoFit/>
          </a:bodyPr>
          <a:lstStyle/>
          <a:p>
            <a:pPr>
              <a:lnSpc>
                <a:spcPts val="6299"/>
              </a:lnSpc>
              <a:spcBef>
                <a:spcPct val="0"/>
              </a:spcBef>
            </a:pPr>
            <a:r>
              <a:rPr lang="en-US" sz="4500">
                <a:solidFill>
                  <a:srgbClr val="000000"/>
                </a:solidFill>
                <a:latin typeface="Zilla Slab Light"/>
              </a:rPr>
              <a:t>Initial Design</a:t>
            </a:r>
            <a:endParaRPr lang="en-US"/>
          </a:p>
        </p:txBody>
      </p:sp>
      <p:sp>
        <p:nvSpPr>
          <p:cNvPr id="21" name="AutoShape 21">
            <a:extLst>
              <a:ext uri="{FF2B5EF4-FFF2-40B4-BE49-F238E27FC236}">
                <a16:creationId xmlns:a16="http://schemas.microsoft.com/office/drawing/2014/main" id="{C83572D6-8C9C-8CF7-E05A-D6CAC1FF45C8}"/>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48A99803-E8CF-DCD3-1DAC-4F6833EB6344}"/>
              </a:ext>
            </a:extLst>
          </p:cNvPr>
          <p:cNvSpPr/>
          <p:nvPr/>
        </p:nvSpPr>
        <p:spPr>
          <a:xfrm>
            <a:off x="0" y="1439206"/>
            <a:ext cx="5486400" cy="0"/>
          </a:xfrm>
          <a:prstGeom prst="line">
            <a:avLst/>
          </a:prstGeom>
          <a:ln w="47625" cap="flat">
            <a:solidFill>
              <a:srgbClr val="DCC2FD"/>
            </a:solidFill>
            <a:prstDash val="solid"/>
            <a:headEnd type="none" w="sm" len="sm"/>
            <a:tailEnd type="none" w="sm" len="sm"/>
          </a:ln>
        </p:spPr>
        <p:txBody>
          <a:bodyPr/>
          <a:lstStyle/>
          <a:p>
            <a:endParaRPr lang="en-CA"/>
          </a:p>
        </p:txBody>
      </p:sp>
      <p:pic>
        <p:nvPicPr>
          <p:cNvPr id="2" name="Picture 1">
            <a:extLst>
              <a:ext uri="{FF2B5EF4-FFF2-40B4-BE49-F238E27FC236}">
                <a16:creationId xmlns:a16="http://schemas.microsoft.com/office/drawing/2014/main" id="{4F19B566-B813-3D36-1FDA-6ED99F6C44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410" y="2727660"/>
            <a:ext cx="8030785" cy="5334000"/>
          </a:xfrm>
          <a:prstGeom prst="rect">
            <a:avLst/>
          </a:prstGeom>
        </p:spPr>
      </p:pic>
      <p:pic>
        <p:nvPicPr>
          <p:cNvPr id="3" name="Picture 2" descr="A long rectangular object with a screw&#10;&#10;Description automatically generated">
            <a:extLst>
              <a:ext uri="{FF2B5EF4-FFF2-40B4-BE49-F238E27FC236}">
                <a16:creationId xmlns:a16="http://schemas.microsoft.com/office/drawing/2014/main" id="{273FA23B-1026-7623-8436-4498C309A5A7}"/>
              </a:ext>
            </a:extLst>
          </p:cNvPr>
          <p:cNvPicPr>
            <a:picLocks noChangeAspect="1"/>
          </p:cNvPicPr>
          <p:nvPr/>
        </p:nvPicPr>
        <p:blipFill rotWithShape="1">
          <a:blip r:embed="rId4"/>
          <a:srcRect l="3156" b="2926"/>
          <a:stretch/>
        </p:blipFill>
        <p:spPr bwMode="auto">
          <a:xfrm>
            <a:off x="8915400" y="924332"/>
            <a:ext cx="4653915" cy="235521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9AE20E24-15BA-440F-1DC7-2D792C177479}"/>
              </a:ext>
            </a:extLst>
          </p:cNvPr>
          <p:cNvPicPr>
            <a:picLocks noChangeAspect="1"/>
          </p:cNvPicPr>
          <p:nvPr/>
        </p:nvPicPr>
        <p:blipFill>
          <a:blip r:embed="rId5"/>
          <a:stretch>
            <a:fillRect/>
          </a:stretch>
        </p:blipFill>
        <p:spPr>
          <a:xfrm>
            <a:off x="11811205" y="6057900"/>
            <a:ext cx="1676400" cy="1493046"/>
          </a:xfrm>
          <a:prstGeom prst="rect">
            <a:avLst/>
          </a:prstGeom>
        </p:spPr>
      </p:pic>
      <p:sp>
        <p:nvSpPr>
          <p:cNvPr id="6" name="Oval 5">
            <a:extLst>
              <a:ext uri="{FF2B5EF4-FFF2-40B4-BE49-F238E27FC236}">
                <a16:creationId xmlns:a16="http://schemas.microsoft.com/office/drawing/2014/main" id="{E8404F4E-1E7D-5F3F-5F8A-BAAA296AEF94}"/>
              </a:ext>
            </a:extLst>
          </p:cNvPr>
          <p:cNvSpPr/>
          <p:nvPr/>
        </p:nvSpPr>
        <p:spPr>
          <a:xfrm>
            <a:off x="8400030" y="951020"/>
            <a:ext cx="5747853" cy="243987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a:extLst>
              <a:ext uri="{FF2B5EF4-FFF2-40B4-BE49-F238E27FC236}">
                <a16:creationId xmlns:a16="http://schemas.microsoft.com/office/drawing/2014/main" id="{E72F2611-ADA7-957B-FB0C-875B09136B6A}"/>
              </a:ext>
            </a:extLst>
          </p:cNvPr>
          <p:cNvCxnSpPr>
            <a:cxnSpLocks/>
          </p:cNvCxnSpPr>
          <p:nvPr/>
        </p:nvCxnSpPr>
        <p:spPr>
          <a:xfrm flipV="1">
            <a:off x="4038600" y="1465894"/>
            <a:ext cx="4876800" cy="15440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097B93-DF7F-B13C-DCE0-5A5528325173}"/>
              </a:ext>
            </a:extLst>
          </p:cNvPr>
          <p:cNvCxnSpPr>
            <a:cxnSpLocks/>
          </p:cNvCxnSpPr>
          <p:nvPr/>
        </p:nvCxnSpPr>
        <p:spPr>
          <a:xfrm>
            <a:off x="4140117" y="3009899"/>
            <a:ext cx="6070683" cy="296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2EB586-D4BF-B910-063B-E1B6A9DA19F7}"/>
              </a:ext>
            </a:extLst>
          </p:cNvPr>
          <p:cNvSpPr/>
          <p:nvPr/>
        </p:nvSpPr>
        <p:spPr>
          <a:xfrm>
            <a:off x="11201400" y="5600700"/>
            <a:ext cx="2286205" cy="243987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AB49FC7E-985B-E532-1E1E-622E09477134}"/>
              </a:ext>
            </a:extLst>
          </p:cNvPr>
          <p:cNvCxnSpPr/>
          <p:nvPr/>
        </p:nvCxnSpPr>
        <p:spPr>
          <a:xfrm flipV="1">
            <a:off x="8400030" y="5753100"/>
            <a:ext cx="3334770" cy="152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B367EBD-251F-F51D-40EE-373A4EC2E729}"/>
              </a:ext>
            </a:extLst>
          </p:cNvPr>
          <p:cNvCxnSpPr/>
          <p:nvPr/>
        </p:nvCxnSpPr>
        <p:spPr>
          <a:xfrm>
            <a:off x="8400030" y="7246146"/>
            <a:ext cx="3791970" cy="7944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BAE2FF5-398D-6F47-DBC7-18729685DD91}"/>
              </a:ext>
            </a:extLst>
          </p:cNvPr>
          <p:cNvSpPr txBox="1"/>
          <p:nvPr/>
        </p:nvSpPr>
        <p:spPr>
          <a:xfrm>
            <a:off x="9316199" y="460622"/>
            <a:ext cx="4837201" cy="477054"/>
          </a:xfrm>
          <a:prstGeom prst="rect">
            <a:avLst/>
          </a:prstGeom>
          <a:noFill/>
        </p:spPr>
        <p:txBody>
          <a:bodyPr wrap="square" rtlCol="0">
            <a:spAutoFit/>
          </a:bodyPr>
          <a:lstStyle/>
          <a:p>
            <a:r>
              <a:rPr lang="en-CA" sz="2500">
                <a:latin typeface="Zilla Slab Light" panose="020B0604020202020204" charset="0"/>
                <a:ea typeface="Zilla Slab Light" panose="020B0604020202020204" charset="0"/>
              </a:rPr>
              <a:t>Push-button mechanism</a:t>
            </a:r>
          </a:p>
        </p:txBody>
      </p:sp>
      <p:sp>
        <p:nvSpPr>
          <p:cNvPr id="20" name="TextBox 19">
            <a:extLst>
              <a:ext uri="{FF2B5EF4-FFF2-40B4-BE49-F238E27FC236}">
                <a16:creationId xmlns:a16="http://schemas.microsoft.com/office/drawing/2014/main" id="{24502419-BD31-CF88-FD44-2EE6E6259006}"/>
              </a:ext>
            </a:extLst>
          </p:cNvPr>
          <p:cNvSpPr txBox="1"/>
          <p:nvPr/>
        </p:nvSpPr>
        <p:spPr>
          <a:xfrm>
            <a:off x="11150714" y="5102559"/>
            <a:ext cx="4837201" cy="477054"/>
          </a:xfrm>
          <a:prstGeom prst="rect">
            <a:avLst/>
          </a:prstGeom>
          <a:noFill/>
        </p:spPr>
        <p:txBody>
          <a:bodyPr wrap="square" rtlCol="0">
            <a:spAutoFit/>
          </a:bodyPr>
          <a:lstStyle/>
          <a:p>
            <a:r>
              <a:rPr lang="en-CA" sz="2500">
                <a:latin typeface="Zilla Slab Light" panose="020B0604020202020204" charset="0"/>
                <a:ea typeface="Zilla Slab Light" panose="020B0604020202020204" charset="0"/>
              </a:rPr>
              <a:t>Self-locking hinges</a:t>
            </a:r>
          </a:p>
        </p:txBody>
      </p:sp>
    </p:spTree>
    <p:extLst>
      <p:ext uri="{BB962C8B-B14F-4D97-AF65-F5344CB8AC3E}">
        <p14:creationId xmlns:p14="http://schemas.microsoft.com/office/powerpoint/2010/main" val="40713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991F9-F1D0-278D-020B-8943F0000E2F}"/>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743D3355-6F42-D345-84E5-5E5C7C423487}"/>
              </a:ext>
            </a:extLst>
          </p:cNvPr>
          <p:cNvSpPr txBox="1"/>
          <p:nvPr/>
        </p:nvSpPr>
        <p:spPr>
          <a:xfrm>
            <a:off x="152400" y="685538"/>
            <a:ext cx="3104562" cy="753668"/>
          </a:xfrm>
          <a:prstGeom prst="rect">
            <a:avLst/>
          </a:prstGeom>
        </p:spPr>
        <p:txBody>
          <a:bodyPr wrap="square" lIns="0" tIns="0" rIns="0" bIns="0" rtlCol="0" anchor="t">
            <a:spAutoFit/>
          </a:bodyPr>
          <a:lstStyle/>
          <a:p>
            <a:pPr marL="0" lvl="0" indent="0">
              <a:lnSpc>
                <a:spcPts val="6299"/>
              </a:lnSpc>
              <a:spcBef>
                <a:spcPct val="0"/>
              </a:spcBef>
            </a:pPr>
            <a:r>
              <a:rPr lang="en-US" sz="4500">
                <a:solidFill>
                  <a:srgbClr val="000000"/>
                </a:solidFill>
                <a:latin typeface="Zilla Slab Light"/>
              </a:rPr>
              <a:t>Feedback</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5424F1A8-5B2F-523A-EA3F-29FC5A7E871F}"/>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49FB3E9E-C218-28F0-DF48-C11CD93A2418}"/>
              </a:ext>
            </a:extLst>
          </p:cNvPr>
          <p:cNvSpPr/>
          <p:nvPr/>
        </p:nvSpPr>
        <p:spPr>
          <a:xfrm>
            <a:off x="0" y="1439206"/>
            <a:ext cx="3409362" cy="0"/>
          </a:xfrm>
          <a:prstGeom prst="line">
            <a:avLst/>
          </a:prstGeom>
          <a:ln w="47625" cap="flat">
            <a:solidFill>
              <a:srgbClr val="DCC2FD"/>
            </a:solidFill>
            <a:prstDash val="solid"/>
            <a:headEnd type="none" w="sm" len="sm"/>
            <a:tailEnd type="none" w="sm" len="sm"/>
          </a:ln>
        </p:spPr>
        <p:txBody>
          <a:bodyPr/>
          <a:lstStyle/>
          <a:p>
            <a:endParaRPr lang="en-CA"/>
          </a:p>
        </p:txBody>
      </p:sp>
      <p:grpSp>
        <p:nvGrpSpPr>
          <p:cNvPr id="7" name="Group 6">
            <a:extLst>
              <a:ext uri="{FF2B5EF4-FFF2-40B4-BE49-F238E27FC236}">
                <a16:creationId xmlns:a16="http://schemas.microsoft.com/office/drawing/2014/main" id="{235FF209-F8BC-06D2-2495-6B3089CEB43D}"/>
              </a:ext>
            </a:extLst>
          </p:cNvPr>
          <p:cNvGrpSpPr/>
          <p:nvPr/>
        </p:nvGrpSpPr>
        <p:grpSpPr>
          <a:xfrm>
            <a:off x="991127" y="1963753"/>
            <a:ext cx="7144338" cy="7835975"/>
            <a:chOff x="991127" y="1963753"/>
            <a:chExt cx="7144338" cy="7835975"/>
          </a:xfrm>
        </p:grpSpPr>
        <p:sp>
          <p:nvSpPr>
            <p:cNvPr id="4" name="Rectangle: Rounded Corners 3">
              <a:extLst>
                <a:ext uri="{FF2B5EF4-FFF2-40B4-BE49-F238E27FC236}">
                  <a16:creationId xmlns:a16="http://schemas.microsoft.com/office/drawing/2014/main" id="{0F58DEAE-AE42-3D64-C19E-53F6F1380694}"/>
                </a:ext>
              </a:extLst>
            </p:cNvPr>
            <p:cNvSpPr/>
            <p:nvPr/>
          </p:nvSpPr>
          <p:spPr>
            <a:xfrm>
              <a:off x="1302397" y="1963753"/>
              <a:ext cx="6608115" cy="7835975"/>
            </a:xfrm>
            <a:prstGeom prst="roundRect">
              <a:avLst/>
            </a:prstGeom>
            <a:solidFill>
              <a:srgbClr val="EDE0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lnSpc>
                  <a:spcPts val="6299"/>
                </a:lnSpc>
                <a:spcBef>
                  <a:spcPct val="0"/>
                </a:spcBef>
                <a:buFont typeface="Arial" panose="020B0604020202020204" pitchFamily="34" charset="0"/>
                <a:buChar char="•"/>
              </a:pPr>
              <a:r>
                <a:rPr lang="en-US" sz="2000">
                  <a:solidFill>
                    <a:srgbClr val="000000"/>
                  </a:solidFill>
                  <a:latin typeface="Zilla Slab Light"/>
                </a:rPr>
                <a:t> </a:t>
              </a:r>
              <a:r>
                <a:rPr lang="en-US" sz="3200">
                  <a:solidFill>
                    <a:srgbClr val="000000"/>
                  </a:solidFill>
                  <a:latin typeface="Zilla Slab Light"/>
                </a:rPr>
                <a:t>User is average 7-year-old height but weighs 30 lbs.</a:t>
              </a:r>
            </a:p>
            <a:p>
              <a:pPr fontAlgn="base">
                <a:lnSpc>
                  <a:spcPts val="6299"/>
                </a:lnSpc>
                <a:spcBef>
                  <a:spcPct val="0"/>
                </a:spcBef>
                <a:buFont typeface="Arial" panose="020B0604020202020204" pitchFamily="34" charset="0"/>
                <a:buChar char="•"/>
              </a:pPr>
              <a:endParaRPr lang="en-US" sz="3200">
                <a:solidFill>
                  <a:srgbClr val="000000"/>
                </a:solidFill>
                <a:latin typeface="Zilla Slab Light"/>
              </a:endParaRPr>
            </a:p>
            <a:p>
              <a:pPr fontAlgn="base">
                <a:lnSpc>
                  <a:spcPts val="6299"/>
                </a:lnSpc>
                <a:spcBef>
                  <a:spcPct val="0"/>
                </a:spcBef>
                <a:buFont typeface="Arial" panose="020B0604020202020204" pitchFamily="34" charset="0"/>
                <a:buChar char="•"/>
              </a:pPr>
              <a:r>
                <a:rPr lang="en-US" sz="3200">
                  <a:solidFill>
                    <a:srgbClr val="000000"/>
                  </a:solidFill>
                  <a:latin typeface="Zilla Slab Light"/>
                </a:rPr>
                <a:t> Withstand both user and 10-year-old sister’s weight.</a:t>
              </a:r>
            </a:p>
            <a:p>
              <a:pPr fontAlgn="base">
                <a:lnSpc>
                  <a:spcPts val="6299"/>
                </a:lnSpc>
                <a:spcBef>
                  <a:spcPct val="0"/>
                </a:spcBef>
                <a:buFont typeface="Arial" panose="020B0604020202020204" pitchFamily="34" charset="0"/>
                <a:buChar char="•"/>
              </a:pPr>
              <a:endParaRPr lang="en-US" sz="3200">
                <a:solidFill>
                  <a:srgbClr val="000000"/>
                </a:solidFill>
                <a:latin typeface="Zilla Slab Light"/>
              </a:endParaRPr>
            </a:p>
            <a:p>
              <a:pPr fontAlgn="base">
                <a:lnSpc>
                  <a:spcPts val="6299"/>
                </a:lnSpc>
                <a:spcBef>
                  <a:spcPct val="0"/>
                </a:spcBef>
                <a:buFont typeface="Arial" panose="020B0604020202020204" pitchFamily="34" charset="0"/>
                <a:buChar char="•"/>
              </a:pPr>
              <a:r>
                <a:rPr lang="en-US" sz="3200">
                  <a:solidFill>
                    <a:srgbClr val="000000"/>
                  </a:solidFill>
                  <a:latin typeface="Zilla Slab Light"/>
                </a:rPr>
                <a:t> Bimini Clip Concern</a:t>
              </a:r>
            </a:p>
            <a:p>
              <a:pPr fontAlgn="base">
                <a:lnSpc>
                  <a:spcPts val="6299"/>
                </a:lnSpc>
                <a:spcBef>
                  <a:spcPct val="0"/>
                </a:spcBef>
              </a:pPr>
              <a:endParaRPr lang="en-US" sz="2000">
                <a:solidFill>
                  <a:srgbClr val="000000"/>
                </a:solidFill>
                <a:latin typeface="Zilla Slab Light"/>
              </a:endParaRPr>
            </a:p>
            <a:p>
              <a:pPr algn="ctr"/>
              <a:endParaRPr lang="en-CA"/>
            </a:p>
          </p:txBody>
        </p:sp>
        <p:sp>
          <p:nvSpPr>
            <p:cNvPr id="2" name="TextBox 11">
              <a:extLst>
                <a:ext uri="{FF2B5EF4-FFF2-40B4-BE49-F238E27FC236}">
                  <a16:creationId xmlns:a16="http://schemas.microsoft.com/office/drawing/2014/main" id="{952FCAF5-329F-8160-40FC-94500CB8700D}"/>
                </a:ext>
              </a:extLst>
            </p:cNvPr>
            <p:cNvSpPr txBox="1"/>
            <p:nvPr/>
          </p:nvSpPr>
          <p:spPr>
            <a:xfrm>
              <a:off x="991127" y="1973849"/>
              <a:ext cx="7144338" cy="753668"/>
            </a:xfrm>
            <a:prstGeom prst="rect">
              <a:avLst/>
            </a:prstGeom>
          </p:spPr>
          <p:txBody>
            <a:bodyPr wrap="square" lIns="0" tIns="0" rIns="0" bIns="0" rtlCol="0" anchor="t">
              <a:spAutoFit/>
            </a:bodyPr>
            <a:lstStyle/>
            <a:p>
              <a:pPr marL="0" lvl="0" indent="0" algn="ctr">
                <a:lnSpc>
                  <a:spcPts val="6299"/>
                </a:lnSpc>
                <a:spcBef>
                  <a:spcPct val="0"/>
                </a:spcBef>
              </a:pPr>
              <a:r>
                <a:rPr lang="en-US" sz="4500">
                  <a:solidFill>
                    <a:srgbClr val="000000"/>
                  </a:solidFill>
                  <a:latin typeface="Zilla Slab Light"/>
                </a:rPr>
                <a:t>Client</a:t>
              </a:r>
              <a:endParaRPr lang="en-US" sz="4500" u="none">
                <a:solidFill>
                  <a:srgbClr val="000000"/>
                </a:solidFill>
                <a:latin typeface="Zilla Slab Light"/>
              </a:endParaRPr>
            </a:p>
          </p:txBody>
        </p:sp>
      </p:grpSp>
      <p:grpSp>
        <p:nvGrpSpPr>
          <p:cNvPr id="6" name="Group 5">
            <a:extLst>
              <a:ext uri="{FF2B5EF4-FFF2-40B4-BE49-F238E27FC236}">
                <a16:creationId xmlns:a16="http://schemas.microsoft.com/office/drawing/2014/main" id="{03E05422-682C-E058-8982-5D6498D74C03}"/>
              </a:ext>
            </a:extLst>
          </p:cNvPr>
          <p:cNvGrpSpPr/>
          <p:nvPr/>
        </p:nvGrpSpPr>
        <p:grpSpPr>
          <a:xfrm>
            <a:off x="8465785" y="1880824"/>
            <a:ext cx="7144338" cy="7835975"/>
            <a:chOff x="8465785" y="1880824"/>
            <a:chExt cx="7144338" cy="7835975"/>
          </a:xfrm>
        </p:grpSpPr>
        <p:sp>
          <p:nvSpPr>
            <p:cNvPr id="5" name="Rectangle: Rounded Corners 4">
              <a:extLst>
                <a:ext uri="{FF2B5EF4-FFF2-40B4-BE49-F238E27FC236}">
                  <a16:creationId xmlns:a16="http://schemas.microsoft.com/office/drawing/2014/main" id="{13832F52-3AC7-5522-3832-0DC62D171142}"/>
                </a:ext>
              </a:extLst>
            </p:cNvPr>
            <p:cNvSpPr/>
            <p:nvPr/>
          </p:nvSpPr>
          <p:spPr>
            <a:xfrm>
              <a:off x="8682627" y="1880824"/>
              <a:ext cx="6608115" cy="7835975"/>
            </a:xfrm>
            <a:prstGeom prst="roundRect">
              <a:avLst/>
            </a:prstGeom>
            <a:solidFill>
              <a:srgbClr val="EDE0F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cs typeface="Calibri"/>
                </a:rPr>
                <a:t>f</a:t>
              </a:r>
              <a:endParaRPr lang="en-CA"/>
            </a:p>
          </p:txBody>
        </p:sp>
        <p:sp>
          <p:nvSpPr>
            <p:cNvPr id="3" name="TextBox 11">
              <a:extLst>
                <a:ext uri="{FF2B5EF4-FFF2-40B4-BE49-F238E27FC236}">
                  <a16:creationId xmlns:a16="http://schemas.microsoft.com/office/drawing/2014/main" id="{3F04EC2F-7C09-A9C8-A8F4-0279A83D9B93}"/>
                </a:ext>
              </a:extLst>
            </p:cNvPr>
            <p:cNvSpPr txBox="1"/>
            <p:nvPr/>
          </p:nvSpPr>
          <p:spPr>
            <a:xfrm>
              <a:off x="8465785" y="1973849"/>
              <a:ext cx="7144338" cy="753668"/>
            </a:xfrm>
            <a:prstGeom prst="rect">
              <a:avLst/>
            </a:prstGeom>
          </p:spPr>
          <p:txBody>
            <a:bodyPr wrap="square" lIns="0" tIns="0" rIns="0" bIns="0" rtlCol="0" anchor="t">
              <a:spAutoFit/>
            </a:bodyPr>
            <a:lstStyle/>
            <a:p>
              <a:pPr marL="0" lvl="0" indent="0" algn="ctr">
                <a:lnSpc>
                  <a:spcPts val="6299"/>
                </a:lnSpc>
                <a:spcBef>
                  <a:spcPct val="0"/>
                </a:spcBef>
              </a:pPr>
              <a:r>
                <a:rPr lang="en-US" sz="4500">
                  <a:solidFill>
                    <a:srgbClr val="000000"/>
                  </a:solidFill>
                  <a:latin typeface="Zilla Slab Light"/>
                </a:rPr>
                <a:t>Mentors</a:t>
              </a:r>
              <a:endParaRPr lang="en-US" sz="4500" u="none">
                <a:solidFill>
                  <a:srgbClr val="000000"/>
                </a:solidFill>
                <a:latin typeface="Zilla Slab Light"/>
              </a:endParaRPr>
            </a:p>
          </p:txBody>
        </p:sp>
      </p:grpSp>
      <p:sp>
        <p:nvSpPr>
          <p:cNvPr id="10" name="TextBox 9">
            <a:extLst>
              <a:ext uri="{FF2B5EF4-FFF2-40B4-BE49-F238E27FC236}">
                <a16:creationId xmlns:a16="http://schemas.microsoft.com/office/drawing/2014/main" id="{44A1F2E2-6C24-3BFC-D3B9-D2A374575DA9}"/>
              </a:ext>
            </a:extLst>
          </p:cNvPr>
          <p:cNvSpPr txBox="1"/>
          <p:nvPr/>
        </p:nvSpPr>
        <p:spPr>
          <a:xfrm>
            <a:off x="8703325" y="1900409"/>
            <a:ext cx="65825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endParaRPr lang="en-US">
              <a:cs typeface="Calibri"/>
            </a:endParaRPr>
          </a:p>
          <a:p>
            <a:endParaRPr lang="en-US">
              <a:cs typeface="Calibri"/>
            </a:endParaRPr>
          </a:p>
          <a:p>
            <a:endParaRPr lang="en-US" sz="3200">
              <a:latin typeface="Zilla Slab Light"/>
              <a:ea typeface="Zilla Slab Light"/>
              <a:cs typeface="Calibri"/>
            </a:endParaRPr>
          </a:p>
          <a:p>
            <a:pPr marL="285750" indent="-285750">
              <a:buFont typeface="Arial"/>
              <a:buChar char="•"/>
            </a:pPr>
            <a:r>
              <a:rPr lang="en-US" sz="3200">
                <a:latin typeface="Zilla Slab Light"/>
                <a:ea typeface="Zilla Slab Light"/>
                <a:cs typeface="Calibri"/>
              </a:rPr>
              <a:t>Concerns with using push buttons to adjust</a:t>
            </a:r>
          </a:p>
          <a:p>
            <a:pPr marL="285750" indent="-285750">
              <a:buFont typeface="Arial"/>
              <a:buChar char="•"/>
            </a:pPr>
            <a:endParaRPr lang="en-US" sz="3200">
              <a:latin typeface="Zilla Slab Light"/>
              <a:ea typeface="Zilla Slab Light"/>
              <a:cs typeface="Calibri"/>
            </a:endParaRPr>
          </a:p>
          <a:p>
            <a:pPr marL="285750" indent="-285750">
              <a:buFont typeface="Arial"/>
              <a:buChar char="•"/>
            </a:pPr>
            <a:r>
              <a:rPr lang="en-US" sz="3200">
                <a:latin typeface="Zilla Slab Light"/>
                <a:ea typeface="Zilla Slab Light"/>
                <a:cs typeface="Calibri"/>
              </a:rPr>
              <a:t>Concerns with square shape of tubes</a:t>
            </a:r>
          </a:p>
          <a:p>
            <a:endParaRPr lang="en-US" sz="3200">
              <a:latin typeface="Zilla Slab Light"/>
              <a:ea typeface="Zilla Slab Light"/>
              <a:cs typeface="Calibri"/>
            </a:endParaRPr>
          </a:p>
          <a:p>
            <a:pPr marL="285750" indent="-285750">
              <a:buFont typeface="Arial"/>
              <a:buChar char="•"/>
            </a:pPr>
            <a:r>
              <a:rPr lang="en-US" sz="3200">
                <a:latin typeface="Zilla Slab Light"/>
                <a:ea typeface="Zilla Slab Light"/>
                <a:cs typeface="Calibri"/>
              </a:rPr>
              <a:t>Concerns with strength of the steel bars under bed</a:t>
            </a:r>
          </a:p>
        </p:txBody>
      </p:sp>
    </p:spTree>
    <p:extLst>
      <p:ext uri="{BB962C8B-B14F-4D97-AF65-F5344CB8AC3E}">
        <p14:creationId xmlns:p14="http://schemas.microsoft.com/office/powerpoint/2010/main" val="109846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0CA6-DFD7-4B4D-A526-D2499793128A}"/>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FF4CC829-77BF-9893-201D-623FAEC109DD}"/>
              </a:ext>
            </a:extLst>
          </p:cNvPr>
          <p:cNvSpPr txBox="1"/>
          <p:nvPr/>
        </p:nvSpPr>
        <p:spPr>
          <a:xfrm>
            <a:off x="152399" y="685538"/>
            <a:ext cx="5791200" cy="753668"/>
          </a:xfrm>
          <a:prstGeom prst="rect">
            <a:avLst/>
          </a:prstGeom>
        </p:spPr>
        <p:txBody>
          <a:bodyPr wrap="square" lIns="0" tIns="0" rIns="0" bIns="0" rtlCol="0" anchor="t">
            <a:spAutoFit/>
          </a:bodyPr>
          <a:lstStyle/>
          <a:p>
            <a:pPr marL="0" lvl="0" indent="0">
              <a:lnSpc>
                <a:spcPts val="6299"/>
              </a:lnSpc>
              <a:spcBef>
                <a:spcPct val="0"/>
              </a:spcBef>
            </a:pPr>
            <a:r>
              <a:rPr lang="en-US" sz="4500" u="none">
                <a:solidFill>
                  <a:srgbClr val="000000"/>
                </a:solidFill>
                <a:latin typeface="Zilla Slab Light"/>
              </a:rPr>
              <a:t>First Design Iteration </a:t>
            </a:r>
          </a:p>
        </p:txBody>
      </p:sp>
      <p:sp>
        <p:nvSpPr>
          <p:cNvPr id="21" name="AutoShape 21">
            <a:extLst>
              <a:ext uri="{FF2B5EF4-FFF2-40B4-BE49-F238E27FC236}">
                <a16:creationId xmlns:a16="http://schemas.microsoft.com/office/drawing/2014/main" id="{C83572D6-8C9C-8CF7-E05A-D6CAC1FF45C8}"/>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48A99803-E8CF-DCD3-1DAC-4F6833EB6344}"/>
              </a:ext>
            </a:extLst>
          </p:cNvPr>
          <p:cNvSpPr/>
          <p:nvPr/>
        </p:nvSpPr>
        <p:spPr>
          <a:xfrm>
            <a:off x="0" y="1439206"/>
            <a:ext cx="5486400" cy="0"/>
          </a:xfrm>
          <a:prstGeom prst="line">
            <a:avLst/>
          </a:prstGeom>
          <a:ln w="47625" cap="flat">
            <a:solidFill>
              <a:srgbClr val="DCC2FD"/>
            </a:solidFill>
            <a:prstDash val="solid"/>
            <a:headEnd type="none" w="sm" len="sm"/>
            <a:tailEnd type="none" w="sm" len="sm"/>
          </a:ln>
        </p:spPr>
        <p:txBody>
          <a:bodyPr/>
          <a:lstStyle/>
          <a:p>
            <a:endParaRPr lang="en-CA"/>
          </a:p>
        </p:txBody>
      </p:sp>
      <p:pic>
        <p:nvPicPr>
          <p:cNvPr id="2" name="Picture 1" descr="A drawing of a metal frame&#10;&#10;Description automatically generated">
            <a:extLst>
              <a:ext uri="{FF2B5EF4-FFF2-40B4-BE49-F238E27FC236}">
                <a16:creationId xmlns:a16="http://schemas.microsoft.com/office/drawing/2014/main" id="{9D96DE7E-9ACC-F553-871F-9FA334F064E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6383" b="95119" l="9798" r="91800">
                        <a14:foregroundMark x1="20980" y1="10013" x2="22364" y2="6633"/>
                        <a14:foregroundMark x1="91480" y1="24531" x2="91906" y2="26909"/>
                        <a14:foregroundMark x1="89457" y1="90864" x2="91800" y2="88360"/>
                        <a14:foregroundMark x1="80618" y1="95119" x2="84345" y2="92741"/>
                        <a14:foregroundMark x1="82748" y1="93742" x2="90841" y2="89362"/>
                        <a14:foregroundMark x1="90841" y1="89362" x2="91374" y2="82603"/>
                        <a14:foregroundMark x1="91374" y1="82603" x2="91054" y2="81602"/>
                        <a14:foregroundMark x1="11076" y1="78974" x2="21938" y2="74218"/>
                        <a14:foregroundMark x1="21938" y1="74218" x2="22471" y2="70713"/>
                        <a14:backgroundMark x1="40575" y1="16020" x2="41427" y2="15394"/>
                        <a14:backgroundMark x1="42812" y1="9887" x2="42812" y2="9887"/>
                        <a14:backgroundMark x1="90628" y1="20275" x2="90628" y2="20275"/>
                      </a14:backgroundRemoval>
                    </a14:imgEffect>
                  </a14:imgLayer>
                </a14:imgProps>
              </a:ext>
            </a:extLst>
          </a:blip>
          <a:stretch>
            <a:fillRect/>
          </a:stretch>
        </p:blipFill>
        <p:spPr>
          <a:xfrm>
            <a:off x="-533400" y="1505415"/>
            <a:ext cx="8943975" cy="7610475"/>
          </a:xfrm>
          <a:prstGeom prst="rect">
            <a:avLst/>
          </a:prstGeom>
        </p:spPr>
      </p:pic>
      <p:pic>
        <p:nvPicPr>
          <p:cNvPr id="4" name="Picture 3">
            <a:extLst>
              <a:ext uri="{FF2B5EF4-FFF2-40B4-BE49-F238E27FC236}">
                <a16:creationId xmlns:a16="http://schemas.microsoft.com/office/drawing/2014/main" id="{7FD27A48-FED6-31B1-F24E-368B25B40E0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739464" y="6784726"/>
            <a:ext cx="5195729" cy="2920594"/>
          </a:xfrm>
          <a:prstGeom prst="rect">
            <a:avLst/>
          </a:prstGeom>
        </p:spPr>
      </p:pic>
      <p:pic>
        <p:nvPicPr>
          <p:cNvPr id="6" name="Picture 5">
            <a:extLst>
              <a:ext uri="{FF2B5EF4-FFF2-40B4-BE49-F238E27FC236}">
                <a16:creationId xmlns:a16="http://schemas.microsoft.com/office/drawing/2014/main" id="{5FF9D056-04EB-9A6E-D895-61746903351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45210" y="1505415"/>
            <a:ext cx="3621703" cy="3170400"/>
          </a:xfrm>
          <a:prstGeom prst="rect">
            <a:avLst/>
          </a:prstGeom>
        </p:spPr>
      </p:pic>
      <p:sp>
        <p:nvSpPr>
          <p:cNvPr id="7" name="Oval 6">
            <a:extLst>
              <a:ext uri="{FF2B5EF4-FFF2-40B4-BE49-F238E27FC236}">
                <a16:creationId xmlns:a16="http://schemas.microsoft.com/office/drawing/2014/main" id="{6C14F50F-3C94-EE5F-0F86-C0CE9FE89A75}"/>
              </a:ext>
            </a:extLst>
          </p:cNvPr>
          <p:cNvSpPr/>
          <p:nvPr/>
        </p:nvSpPr>
        <p:spPr>
          <a:xfrm>
            <a:off x="11283237" y="1015205"/>
            <a:ext cx="5057766" cy="399540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72066D8C-6261-5AE7-DE2A-7F816D3727D8}"/>
              </a:ext>
            </a:extLst>
          </p:cNvPr>
          <p:cNvCxnSpPr>
            <a:cxnSpLocks/>
          </p:cNvCxnSpPr>
          <p:nvPr/>
        </p:nvCxnSpPr>
        <p:spPr>
          <a:xfrm flipV="1">
            <a:off x="7577132" y="1943100"/>
            <a:ext cx="4081468" cy="472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A3CBA0-BE8E-6942-10D0-EB035EBC03A8}"/>
              </a:ext>
            </a:extLst>
          </p:cNvPr>
          <p:cNvCxnSpPr>
            <a:cxnSpLocks/>
            <a:endCxn id="7" idx="4"/>
          </p:cNvCxnSpPr>
          <p:nvPr/>
        </p:nvCxnSpPr>
        <p:spPr>
          <a:xfrm flipV="1">
            <a:off x="7577132" y="5010608"/>
            <a:ext cx="6234988" cy="1656892"/>
          </a:xfrm>
          <a:prstGeom prst="line">
            <a:avLst/>
          </a:prstGeom>
          <a:ln w="28575"/>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9D4DB453-8236-A0EF-1B64-778A59634432}"/>
              </a:ext>
            </a:extLst>
          </p:cNvPr>
          <p:cNvSpPr/>
          <p:nvPr/>
        </p:nvSpPr>
        <p:spPr>
          <a:xfrm>
            <a:off x="9448800" y="6431398"/>
            <a:ext cx="6324600" cy="297929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a:extLst>
              <a:ext uri="{FF2B5EF4-FFF2-40B4-BE49-F238E27FC236}">
                <a16:creationId xmlns:a16="http://schemas.microsoft.com/office/drawing/2014/main" id="{98A89B09-F4C3-B1AC-A539-93EE3C98FB28}"/>
              </a:ext>
            </a:extLst>
          </p:cNvPr>
          <p:cNvCxnSpPr>
            <a:cxnSpLocks/>
          </p:cNvCxnSpPr>
          <p:nvPr/>
        </p:nvCxnSpPr>
        <p:spPr>
          <a:xfrm flipV="1">
            <a:off x="6829425" y="7002293"/>
            <a:ext cx="3321841" cy="15702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E99FE9D-FA1A-440E-C2F1-A956D3AA10DC}"/>
              </a:ext>
            </a:extLst>
          </p:cNvPr>
          <p:cNvCxnSpPr>
            <a:cxnSpLocks/>
          </p:cNvCxnSpPr>
          <p:nvPr/>
        </p:nvCxnSpPr>
        <p:spPr>
          <a:xfrm>
            <a:off x="6829425" y="8572500"/>
            <a:ext cx="4295775" cy="655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0FFD84-944F-B38B-9679-534BDFB937B5}"/>
              </a:ext>
            </a:extLst>
          </p:cNvPr>
          <p:cNvSpPr txBox="1"/>
          <p:nvPr/>
        </p:nvSpPr>
        <p:spPr>
          <a:xfrm>
            <a:off x="12268202" y="494285"/>
            <a:ext cx="3505198" cy="477054"/>
          </a:xfrm>
          <a:prstGeom prst="rect">
            <a:avLst/>
          </a:prstGeom>
          <a:noFill/>
        </p:spPr>
        <p:txBody>
          <a:bodyPr wrap="square" rtlCol="0">
            <a:spAutoFit/>
          </a:bodyPr>
          <a:lstStyle/>
          <a:p>
            <a:r>
              <a:rPr lang="en-CA" sz="2500">
                <a:latin typeface="Zilla Slab Light" panose="020B0604020202020204" charset="0"/>
                <a:ea typeface="Zilla Slab Light" panose="020B0604020202020204" charset="0"/>
              </a:rPr>
              <a:t>Standard PVC fittings</a:t>
            </a:r>
          </a:p>
        </p:txBody>
      </p:sp>
      <p:sp>
        <p:nvSpPr>
          <p:cNvPr id="28" name="TextBox 27">
            <a:extLst>
              <a:ext uri="{FF2B5EF4-FFF2-40B4-BE49-F238E27FC236}">
                <a16:creationId xmlns:a16="http://schemas.microsoft.com/office/drawing/2014/main" id="{7312C8E5-746A-2274-4C47-C432EF8A1ABC}"/>
              </a:ext>
            </a:extLst>
          </p:cNvPr>
          <p:cNvSpPr txBox="1"/>
          <p:nvPr/>
        </p:nvSpPr>
        <p:spPr>
          <a:xfrm>
            <a:off x="11125200" y="5867637"/>
            <a:ext cx="3505198" cy="477054"/>
          </a:xfrm>
          <a:prstGeom prst="rect">
            <a:avLst/>
          </a:prstGeom>
          <a:noFill/>
        </p:spPr>
        <p:txBody>
          <a:bodyPr wrap="square" rtlCol="0">
            <a:spAutoFit/>
          </a:bodyPr>
          <a:lstStyle/>
          <a:p>
            <a:r>
              <a:rPr lang="en-CA" sz="2500">
                <a:latin typeface="Zilla Slab Light" panose="020B0604020202020204" charset="0"/>
                <a:ea typeface="Zilla Slab Light" panose="020B0604020202020204" charset="0"/>
              </a:rPr>
              <a:t>3D printed wedge</a:t>
            </a:r>
          </a:p>
        </p:txBody>
      </p:sp>
      <p:pic>
        <p:nvPicPr>
          <p:cNvPr id="32" name="Picture 31">
            <a:extLst>
              <a:ext uri="{FF2B5EF4-FFF2-40B4-BE49-F238E27FC236}">
                <a16:creationId xmlns:a16="http://schemas.microsoft.com/office/drawing/2014/main" id="{02945179-CF2E-C2E5-29B0-0D365196561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72967" y="859695"/>
            <a:ext cx="1994324" cy="1656890"/>
          </a:xfrm>
          <a:prstGeom prst="rect">
            <a:avLst/>
          </a:prstGeom>
        </p:spPr>
      </p:pic>
      <p:sp>
        <p:nvSpPr>
          <p:cNvPr id="36" name="Oval 35">
            <a:extLst>
              <a:ext uri="{FF2B5EF4-FFF2-40B4-BE49-F238E27FC236}">
                <a16:creationId xmlns:a16="http://schemas.microsoft.com/office/drawing/2014/main" id="{831C12C2-72D1-9516-41F3-5055B27B5850}"/>
              </a:ext>
            </a:extLst>
          </p:cNvPr>
          <p:cNvSpPr/>
          <p:nvPr/>
        </p:nvSpPr>
        <p:spPr>
          <a:xfrm>
            <a:off x="8076793" y="815179"/>
            <a:ext cx="1604064" cy="180151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Straight Connector 37">
            <a:extLst>
              <a:ext uri="{FF2B5EF4-FFF2-40B4-BE49-F238E27FC236}">
                <a16:creationId xmlns:a16="http://schemas.microsoft.com/office/drawing/2014/main" id="{018533F4-5437-3391-6C27-71C3396479A6}"/>
              </a:ext>
            </a:extLst>
          </p:cNvPr>
          <p:cNvCxnSpPr>
            <a:cxnSpLocks/>
          </p:cNvCxnSpPr>
          <p:nvPr/>
        </p:nvCxnSpPr>
        <p:spPr>
          <a:xfrm flipV="1">
            <a:off x="7577132" y="1574864"/>
            <a:ext cx="499661" cy="28066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AA0A0F-11A6-1091-B850-30AF8F5225BC}"/>
              </a:ext>
            </a:extLst>
          </p:cNvPr>
          <p:cNvCxnSpPr>
            <a:cxnSpLocks/>
            <a:endCxn id="36" idx="5"/>
          </p:cNvCxnSpPr>
          <p:nvPr/>
        </p:nvCxnSpPr>
        <p:spPr>
          <a:xfrm flipV="1">
            <a:off x="7577132" y="2352867"/>
            <a:ext cx="1868815" cy="2012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A740697-D8CE-A6A6-FF63-3640E78412A4}"/>
              </a:ext>
            </a:extLst>
          </p:cNvPr>
          <p:cNvSpPr txBox="1"/>
          <p:nvPr/>
        </p:nvSpPr>
        <p:spPr>
          <a:xfrm>
            <a:off x="7065166" y="373001"/>
            <a:ext cx="4081468" cy="477054"/>
          </a:xfrm>
          <a:prstGeom prst="rect">
            <a:avLst/>
          </a:prstGeom>
          <a:noFill/>
        </p:spPr>
        <p:txBody>
          <a:bodyPr wrap="square" rtlCol="0">
            <a:spAutoFit/>
          </a:bodyPr>
          <a:lstStyle/>
          <a:p>
            <a:r>
              <a:rPr lang="en-CA" sz="2500">
                <a:latin typeface="Zilla Slab Light" panose="020B0604020202020204" charset="0"/>
                <a:ea typeface="Zilla Slab Light" panose="020B0604020202020204" charset="0"/>
              </a:rPr>
              <a:t>Ability to disassemble rails</a:t>
            </a:r>
          </a:p>
        </p:txBody>
      </p:sp>
    </p:spTree>
    <p:extLst>
      <p:ext uri="{BB962C8B-B14F-4D97-AF65-F5344CB8AC3E}">
        <p14:creationId xmlns:p14="http://schemas.microsoft.com/office/powerpoint/2010/main" val="123906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353481"/>
            <a:ext cx="16230600" cy="1571625"/>
          </a:xfrm>
          <a:prstGeom prst="rect">
            <a:avLst/>
          </a:prstGeom>
        </p:spPr>
        <p:txBody>
          <a:bodyPr lIns="0" tIns="0" rIns="0" bIns="0" rtlCol="0" anchor="t">
            <a:spAutoFit/>
          </a:bodyPr>
          <a:lstStyle/>
          <a:p>
            <a:pPr algn="ctr">
              <a:lnSpc>
                <a:spcPts val="6299"/>
              </a:lnSpc>
            </a:pPr>
            <a:r>
              <a:rPr lang="en-US" sz="4500">
                <a:solidFill>
                  <a:srgbClr val="000000"/>
                </a:solidFill>
                <a:latin typeface="Lato"/>
                <a:ea typeface="Lato"/>
                <a:cs typeface="Lato"/>
              </a:rPr>
              <a:t>Modified assumptions </a:t>
            </a:r>
            <a:endParaRPr lang="en-US">
              <a:latin typeface="Lato"/>
              <a:ea typeface="Lato"/>
              <a:cs typeface="Lato"/>
            </a:endParaRPr>
          </a:p>
          <a:p>
            <a:pPr marL="0" lvl="0" indent="0" algn="ctr">
              <a:lnSpc>
                <a:spcPts val="6299"/>
              </a:lnSpc>
              <a:spcBef>
                <a:spcPct val="0"/>
              </a:spcBef>
            </a:pPr>
            <a:endParaRPr lang="en-US" sz="4500">
              <a:solidFill>
                <a:srgbClr val="000000"/>
              </a:solidFill>
              <a:latin typeface="Lato"/>
              <a:ea typeface="Lato"/>
              <a:cs typeface="Lato"/>
            </a:endParaRPr>
          </a:p>
        </p:txBody>
      </p:sp>
      <p:sp>
        <p:nvSpPr>
          <p:cNvPr id="3" name="TextBox 3"/>
          <p:cNvSpPr txBox="1"/>
          <p:nvPr/>
        </p:nvSpPr>
        <p:spPr>
          <a:xfrm>
            <a:off x="3212763" y="3592412"/>
            <a:ext cx="4739120" cy="1141338"/>
          </a:xfrm>
          <a:prstGeom prst="rect">
            <a:avLst/>
          </a:prstGeom>
        </p:spPr>
        <p:txBody>
          <a:bodyPr lIns="0" tIns="0" rIns="0" bIns="0" rtlCol="0" anchor="t">
            <a:spAutoFit/>
          </a:bodyPr>
          <a:lstStyle/>
          <a:p>
            <a:r>
              <a:rPr lang="en-US" sz="2500">
                <a:solidFill>
                  <a:srgbClr val="000000"/>
                </a:solidFill>
                <a:ea typeface="+mn-lt"/>
                <a:cs typeface="+mn-lt"/>
              </a:rPr>
              <a:t>Material : readily available and affordable </a:t>
            </a:r>
          </a:p>
          <a:p>
            <a:pPr>
              <a:lnSpc>
                <a:spcPts val="2940"/>
              </a:lnSpc>
              <a:spcBef>
                <a:spcPct val="0"/>
              </a:spcBef>
            </a:pPr>
            <a:endParaRPr lang="en-US" sz="2500">
              <a:solidFill>
                <a:srgbClr val="000000"/>
              </a:solidFill>
              <a:ea typeface="+mn-lt"/>
              <a:cs typeface="+mn-lt"/>
            </a:endParaRPr>
          </a:p>
        </p:txBody>
      </p:sp>
      <p:sp>
        <p:nvSpPr>
          <p:cNvPr id="8" name="TextBox 8"/>
          <p:cNvSpPr txBox="1"/>
          <p:nvPr/>
        </p:nvSpPr>
        <p:spPr>
          <a:xfrm>
            <a:off x="3210428" y="2791701"/>
            <a:ext cx="4028925" cy="485902"/>
          </a:xfrm>
          <a:prstGeom prst="rect">
            <a:avLst/>
          </a:prstGeom>
        </p:spPr>
        <p:txBody>
          <a:bodyPr wrap="square" lIns="0" tIns="0" rIns="0" bIns="0" rtlCol="0" anchor="t">
            <a:spAutoFit/>
          </a:bodyPr>
          <a:lstStyle/>
          <a:p>
            <a:pPr>
              <a:lnSpc>
                <a:spcPts val="4200"/>
              </a:lnSpc>
              <a:spcBef>
                <a:spcPct val="0"/>
              </a:spcBef>
            </a:pPr>
            <a:r>
              <a:rPr lang="en-US" sz="3000">
                <a:solidFill>
                  <a:srgbClr val="000000"/>
                </a:solidFill>
                <a:latin typeface="Lato"/>
                <a:ea typeface="Lato"/>
                <a:cs typeface="Lato"/>
              </a:rPr>
              <a:t>Initial assumptions </a:t>
            </a:r>
            <a:endParaRPr lang="en-US" sz="3000" u="none">
              <a:solidFill>
                <a:srgbClr val="000000"/>
              </a:solidFill>
              <a:latin typeface="Lato"/>
              <a:ea typeface="Lato"/>
              <a:cs typeface="Lato"/>
            </a:endParaRPr>
          </a:p>
        </p:txBody>
      </p:sp>
      <p:sp>
        <p:nvSpPr>
          <p:cNvPr id="9" name="TextBox 9"/>
          <p:cNvSpPr txBox="1"/>
          <p:nvPr/>
        </p:nvSpPr>
        <p:spPr>
          <a:xfrm>
            <a:off x="3206350" y="6717663"/>
            <a:ext cx="4739120" cy="1102994"/>
          </a:xfrm>
          <a:prstGeom prst="rect">
            <a:avLst/>
          </a:prstGeom>
        </p:spPr>
        <p:txBody>
          <a:bodyPr lIns="0" tIns="0" rIns="0" bIns="0" rtlCol="0" anchor="t">
            <a:spAutoFit/>
          </a:bodyPr>
          <a:lstStyle/>
          <a:p>
            <a:r>
              <a:rPr lang="en-US" sz="2500">
                <a:solidFill>
                  <a:srgbClr val="000000"/>
                </a:solidFill>
                <a:ea typeface="+mn-lt"/>
                <a:cs typeface="+mn-lt"/>
              </a:rPr>
              <a:t>Parts: easily machined based on availability of machining lab</a:t>
            </a:r>
            <a:endParaRPr lang="en-US" sz="2500">
              <a:ea typeface="Calibri"/>
              <a:cs typeface="Calibri"/>
            </a:endParaRPr>
          </a:p>
          <a:p>
            <a:pPr>
              <a:lnSpc>
                <a:spcPts val="2940"/>
              </a:lnSpc>
              <a:spcBef>
                <a:spcPct val="0"/>
              </a:spcBef>
            </a:pPr>
            <a:endParaRPr lang="en-US" sz="2000">
              <a:latin typeface="Lato"/>
              <a:ea typeface="Lato"/>
              <a:cs typeface="Lato"/>
            </a:endParaRPr>
          </a:p>
        </p:txBody>
      </p:sp>
      <p:sp>
        <p:nvSpPr>
          <p:cNvPr id="10" name="TextBox 10"/>
          <p:cNvSpPr txBox="1"/>
          <p:nvPr/>
        </p:nvSpPr>
        <p:spPr>
          <a:xfrm>
            <a:off x="10333209" y="2833173"/>
            <a:ext cx="6679637" cy="485902"/>
          </a:xfrm>
          <a:prstGeom prst="rect">
            <a:avLst/>
          </a:prstGeom>
        </p:spPr>
        <p:txBody>
          <a:bodyPr wrap="square" lIns="0" tIns="0" rIns="0" bIns="0" rtlCol="0" anchor="t">
            <a:spAutoFit/>
          </a:bodyPr>
          <a:lstStyle/>
          <a:p>
            <a:pPr>
              <a:lnSpc>
                <a:spcPts val="4200"/>
              </a:lnSpc>
              <a:spcBef>
                <a:spcPct val="0"/>
              </a:spcBef>
            </a:pPr>
            <a:r>
              <a:rPr lang="en-US" sz="3000">
                <a:solidFill>
                  <a:srgbClr val="000000"/>
                </a:solidFill>
                <a:latin typeface="Lato"/>
              </a:rPr>
              <a:t>Moving forward</a:t>
            </a:r>
            <a:endParaRPr lang="en-US" sz="3000" u="none">
              <a:solidFill>
                <a:srgbClr val="000000"/>
              </a:solidFill>
              <a:latin typeface="Lato"/>
            </a:endParaRPr>
          </a:p>
        </p:txBody>
      </p:sp>
      <p:sp>
        <p:nvSpPr>
          <p:cNvPr id="11" name="TextBox 11"/>
          <p:cNvSpPr txBox="1"/>
          <p:nvPr/>
        </p:nvSpPr>
        <p:spPr>
          <a:xfrm>
            <a:off x="3206350" y="5148267"/>
            <a:ext cx="4739120" cy="743793"/>
          </a:xfrm>
          <a:prstGeom prst="rect">
            <a:avLst/>
          </a:prstGeom>
        </p:spPr>
        <p:txBody>
          <a:bodyPr lIns="0" tIns="0" rIns="0" bIns="0" rtlCol="0" anchor="t">
            <a:spAutoFit/>
          </a:bodyPr>
          <a:lstStyle/>
          <a:p>
            <a:pPr>
              <a:lnSpc>
                <a:spcPts val="2940"/>
              </a:lnSpc>
              <a:spcBef>
                <a:spcPct val="0"/>
              </a:spcBef>
            </a:pPr>
            <a:r>
              <a:rPr lang="en-US" sz="2500">
                <a:solidFill>
                  <a:srgbClr val="000000"/>
                </a:solidFill>
                <a:ea typeface="+mn-lt"/>
                <a:cs typeface="+mn-lt"/>
              </a:rPr>
              <a:t>Rails need to be able to withstand lateral forces </a:t>
            </a:r>
          </a:p>
        </p:txBody>
      </p:sp>
      <p:grpSp>
        <p:nvGrpSpPr>
          <p:cNvPr id="13" name="Group 13"/>
          <p:cNvGrpSpPr/>
          <p:nvPr/>
        </p:nvGrpSpPr>
        <p:grpSpPr>
          <a:xfrm rot="-5400000">
            <a:off x="-1140408" y="1158455"/>
            <a:ext cx="3025135" cy="744319"/>
            <a:chOff x="0" y="0"/>
            <a:chExt cx="796743" cy="2330283"/>
          </a:xfrm>
        </p:grpSpPr>
        <p:sp>
          <p:nvSpPr>
            <p:cNvPr id="14" name="Freeform 14"/>
            <p:cNvSpPr/>
            <p:nvPr/>
          </p:nvSpPr>
          <p:spPr>
            <a:xfrm>
              <a:off x="0" y="0"/>
              <a:ext cx="796743" cy="2330283"/>
            </a:xfrm>
            <a:custGeom>
              <a:avLst/>
              <a:gdLst/>
              <a:ahLst/>
              <a:cxnLst/>
              <a:rect l="l" t="t" r="r" b="b"/>
              <a:pathLst>
                <a:path w="796743" h="2330283">
                  <a:moveTo>
                    <a:pt x="0" y="0"/>
                  </a:moveTo>
                  <a:lnTo>
                    <a:pt x="796743" y="0"/>
                  </a:lnTo>
                  <a:lnTo>
                    <a:pt x="796743" y="2330283"/>
                  </a:lnTo>
                  <a:lnTo>
                    <a:pt x="0" y="2330283"/>
                  </a:lnTo>
                  <a:close/>
                </a:path>
              </a:pathLst>
            </a:custGeom>
            <a:solidFill>
              <a:srgbClr val="F5EDFF"/>
            </a:solidFill>
          </p:spPr>
          <p:txBody>
            <a:bodyPr/>
            <a:lstStyle/>
            <a:p>
              <a:endParaRPr lang="en-CA"/>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16" name="AutoShape 16"/>
          <p:cNvSpPr/>
          <p:nvPr/>
        </p:nvSpPr>
        <p:spPr>
          <a:xfrm>
            <a:off x="0" y="981075"/>
            <a:ext cx="5168365" cy="0"/>
          </a:xfrm>
          <a:prstGeom prst="line">
            <a:avLst/>
          </a:prstGeom>
          <a:ln w="47625" cap="flat">
            <a:solidFill>
              <a:srgbClr val="DCC2FD"/>
            </a:solidFill>
            <a:prstDash val="solid"/>
            <a:headEnd type="none" w="sm" len="sm"/>
            <a:tailEnd type="none" w="sm" len="sm"/>
          </a:ln>
        </p:spPr>
        <p:txBody>
          <a:bodyPr/>
          <a:lstStyle/>
          <a:p>
            <a:endParaRPr lang="en-CA"/>
          </a:p>
        </p:txBody>
      </p:sp>
      <p:sp>
        <p:nvSpPr>
          <p:cNvPr id="17" name="TextBox 17"/>
          <p:cNvSpPr txBox="1"/>
          <p:nvPr/>
        </p:nvSpPr>
        <p:spPr>
          <a:xfrm>
            <a:off x="3212763" y="8282887"/>
            <a:ext cx="4739120" cy="1109278"/>
          </a:xfrm>
          <a:prstGeom prst="rect">
            <a:avLst/>
          </a:prstGeom>
        </p:spPr>
        <p:txBody>
          <a:bodyPr lIns="0" tIns="0" rIns="0" bIns="0" rtlCol="0" anchor="t">
            <a:spAutoFit/>
          </a:bodyPr>
          <a:lstStyle/>
          <a:p>
            <a:r>
              <a:rPr lang="en-US" sz="2500">
                <a:solidFill>
                  <a:srgbClr val="000000"/>
                </a:solidFill>
                <a:ea typeface="+mn-lt"/>
                <a:cs typeface="+mn-lt"/>
              </a:rPr>
              <a:t>Rail's size (length and height) is adjustable</a:t>
            </a:r>
          </a:p>
          <a:p>
            <a:pPr>
              <a:lnSpc>
                <a:spcPts val="2940"/>
              </a:lnSpc>
              <a:spcBef>
                <a:spcPct val="0"/>
              </a:spcBef>
            </a:pPr>
            <a:endParaRPr lang="en-US"/>
          </a:p>
        </p:txBody>
      </p:sp>
      <p:sp>
        <p:nvSpPr>
          <p:cNvPr id="19" name="AutoShape 19"/>
          <p:cNvSpPr/>
          <p:nvPr/>
        </p:nvSpPr>
        <p:spPr>
          <a:xfrm rot="5400000">
            <a:off x="8466928" y="4761977"/>
            <a:ext cx="1037793" cy="0"/>
          </a:xfrm>
          <a:prstGeom prst="line">
            <a:avLst/>
          </a:prstGeom>
          <a:ln w="9525" cap="flat">
            <a:solidFill>
              <a:srgbClr val="000000"/>
            </a:solidFill>
            <a:prstDash val="solid"/>
            <a:headEnd type="none" w="sm" len="sm"/>
            <a:tailEnd type="none" w="sm" len="sm"/>
          </a:ln>
        </p:spPr>
        <p:txBody>
          <a:bodyPr/>
          <a:lstStyle/>
          <a:p>
            <a:endParaRPr lang="en-CA" sz="2000">
              <a:latin typeface="Lato"/>
              <a:ea typeface="Lato"/>
              <a:cs typeface="Lato"/>
            </a:endParaRPr>
          </a:p>
        </p:txBody>
      </p:sp>
      <p:sp>
        <p:nvSpPr>
          <p:cNvPr id="20" name="AutoShape 20"/>
          <p:cNvSpPr/>
          <p:nvPr/>
        </p:nvSpPr>
        <p:spPr>
          <a:xfrm rot="5400000">
            <a:off x="8466928" y="6420250"/>
            <a:ext cx="1037793" cy="0"/>
          </a:xfrm>
          <a:prstGeom prst="line">
            <a:avLst/>
          </a:prstGeom>
          <a:ln w="9525" cap="flat">
            <a:solidFill>
              <a:srgbClr val="000000"/>
            </a:solidFill>
            <a:prstDash val="solid"/>
            <a:headEnd type="none" w="sm" len="sm"/>
            <a:tailEnd type="none" w="sm" len="sm"/>
          </a:ln>
        </p:spPr>
        <p:txBody>
          <a:bodyPr/>
          <a:lstStyle/>
          <a:p>
            <a:endParaRPr lang="en-CA" sz="2000">
              <a:latin typeface="Lato"/>
              <a:ea typeface="Lato"/>
              <a:cs typeface="Lato"/>
            </a:endParaRPr>
          </a:p>
        </p:txBody>
      </p:sp>
      <p:sp>
        <p:nvSpPr>
          <p:cNvPr id="21" name="AutoShape 21"/>
          <p:cNvSpPr/>
          <p:nvPr/>
        </p:nvSpPr>
        <p:spPr>
          <a:xfrm rot="5400000">
            <a:off x="8466928" y="7963575"/>
            <a:ext cx="1037793" cy="0"/>
          </a:xfrm>
          <a:prstGeom prst="line">
            <a:avLst/>
          </a:prstGeom>
          <a:ln w="9525" cap="flat">
            <a:solidFill>
              <a:srgbClr val="000000"/>
            </a:solidFill>
            <a:prstDash val="solid"/>
            <a:headEnd type="none" w="sm" len="sm"/>
            <a:tailEnd type="none" w="sm" len="sm"/>
          </a:ln>
        </p:spPr>
        <p:txBody>
          <a:bodyPr/>
          <a:lstStyle/>
          <a:p>
            <a:endParaRPr lang="en-CA" sz="2000">
              <a:latin typeface="Lato"/>
              <a:ea typeface="Lato"/>
              <a:cs typeface="Lato"/>
            </a:endParaRPr>
          </a:p>
        </p:txBody>
      </p:sp>
      <p:grpSp>
        <p:nvGrpSpPr>
          <p:cNvPr id="22" name="Group 22"/>
          <p:cNvGrpSpPr/>
          <p:nvPr/>
        </p:nvGrpSpPr>
        <p:grpSpPr>
          <a:xfrm>
            <a:off x="8613665" y="3591117"/>
            <a:ext cx="744319" cy="744319"/>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D0FF"/>
            </a:solidFill>
          </p:spPr>
          <p:txBody>
            <a:bodyPr lIns="91440" tIns="45720" rIns="91440" bIns="45720" anchor="t"/>
            <a:lstStyle/>
            <a:p>
              <a:endParaRPr lang="en-CA" sz="2000">
                <a:latin typeface="Lato"/>
                <a:ea typeface="Lato"/>
                <a:cs typeface="Lato"/>
              </a:endParaRPr>
            </a:p>
          </p:txBody>
        </p:sp>
        <p:sp>
          <p:nvSpPr>
            <p:cNvPr id="24" name="TextBox 24"/>
            <p:cNvSpPr txBox="1"/>
            <p:nvPr/>
          </p:nvSpPr>
          <p:spPr>
            <a:xfrm>
              <a:off x="0" y="-57150"/>
              <a:ext cx="812800" cy="869950"/>
            </a:xfrm>
            <a:prstGeom prst="rect">
              <a:avLst/>
            </a:prstGeom>
          </p:spPr>
          <p:txBody>
            <a:bodyPr lIns="50800" tIns="50800" rIns="50800" bIns="50800" rtlCol="0" anchor="ctr"/>
            <a:lstStyle/>
            <a:p>
              <a:pPr>
                <a:lnSpc>
                  <a:spcPts val="3220"/>
                </a:lnSpc>
              </a:pPr>
              <a:endParaRPr sz="2000">
                <a:latin typeface="Lato"/>
                <a:ea typeface="Lato"/>
                <a:cs typeface="Lato"/>
              </a:endParaRPr>
            </a:p>
          </p:txBody>
        </p:sp>
      </p:grpSp>
      <p:grpSp>
        <p:nvGrpSpPr>
          <p:cNvPr id="25" name="Group 25"/>
          <p:cNvGrpSpPr/>
          <p:nvPr/>
        </p:nvGrpSpPr>
        <p:grpSpPr>
          <a:xfrm>
            <a:off x="0" y="3591117"/>
            <a:ext cx="744319" cy="744319"/>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D0FF"/>
            </a:solidFill>
          </p:spPr>
          <p:txBody>
            <a:bodyPr/>
            <a:lstStyle/>
            <a:p>
              <a:endParaRPr lang="en-CA"/>
            </a:p>
          </p:txBody>
        </p:sp>
        <p:sp>
          <p:nvSpPr>
            <p:cNvPr id="27" name="TextBox 27"/>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28" name="Group 28"/>
          <p:cNvGrpSpPr/>
          <p:nvPr/>
        </p:nvGrpSpPr>
        <p:grpSpPr>
          <a:xfrm>
            <a:off x="17543681" y="3591117"/>
            <a:ext cx="744319" cy="744319"/>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D0FF"/>
            </a:solidFill>
          </p:spPr>
          <p:txBody>
            <a:bodyPr/>
            <a:lstStyle/>
            <a:p>
              <a:endParaRPr lang="en-CA"/>
            </a:p>
          </p:txBody>
        </p:sp>
        <p:sp>
          <p:nvSpPr>
            <p:cNvPr id="30" name="TextBox 30"/>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31" name="Group 31"/>
          <p:cNvGrpSpPr/>
          <p:nvPr/>
        </p:nvGrpSpPr>
        <p:grpSpPr>
          <a:xfrm>
            <a:off x="8613665" y="5161797"/>
            <a:ext cx="744319" cy="744319"/>
            <a:chOff x="0" y="0"/>
            <a:chExt cx="812800" cy="812800"/>
          </a:xfrm>
        </p:grpSpPr>
        <p:sp>
          <p:nvSpPr>
            <p:cNvPr id="32" name="Freeform 3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DDF8"/>
            </a:solidFill>
          </p:spPr>
          <p:txBody>
            <a:bodyPr/>
            <a:lstStyle/>
            <a:p>
              <a:endParaRPr lang="en-CA" sz="2000">
                <a:latin typeface="Lato"/>
                <a:ea typeface="Lato"/>
                <a:cs typeface="Lato"/>
              </a:endParaRPr>
            </a:p>
          </p:txBody>
        </p:sp>
        <p:sp>
          <p:nvSpPr>
            <p:cNvPr id="33" name="TextBox 33"/>
            <p:cNvSpPr txBox="1"/>
            <p:nvPr/>
          </p:nvSpPr>
          <p:spPr>
            <a:xfrm>
              <a:off x="0" y="-57150"/>
              <a:ext cx="812800" cy="869950"/>
            </a:xfrm>
            <a:prstGeom prst="rect">
              <a:avLst/>
            </a:prstGeom>
          </p:spPr>
          <p:txBody>
            <a:bodyPr lIns="50800" tIns="50800" rIns="50800" bIns="50800" rtlCol="0" anchor="ctr"/>
            <a:lstStyle/>
            <a:p>
              <a:pPr>
                <a:lnSpc>
                  <a:spcPts val="3220"/>
                </a:lnSpc>
              </a:pPr>
              <a:endParaRPr sz="2000">
                <a:latin typeface="Lato"/>
                <a:ea typeface="Lato"/>
                <a:cs typeface="Lato"/>
              </a:endParaRPr>
            </a:p>
          </p:txBody>
        </p:sp>
      </p:grpSp>
      <p:grpSp>
        <p:nvGrpSpPr>
          <p:cNvPr id="34" name="Group 34"/>
          <p:cNvGrpSpPr/>
          <p:nvPr/>
        </p:nvGrpSpPr>
        <p:grpSpPr>
          <a:xfrm>
            <a:off x="0" y="5161797"/>
            <a:ext cx="744319" cy="744319"/>
            <a:chOff x="0" y="0"/>
            <a:chExt cx="812800" cy="812800"/>
          </a:xfrm>
        </p:grpSpPr>
        <p:sp>
          <p:nvSpPr>
            <p:cNvPr id="35" name="Freeform 3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DDF8"/>
            </a:solidFill>
          </p:spPr>
          <p:txBody>
            <a:bodyPr/>
            <a:lstStyle/>
            <a:p>
              <a:endParaRPr lang="en-CA"/>
            </a:p>
          </p:txBody>
        </p:sp>
        <p:sp>
          <p:nvSpPr>
            <p:cNvPr id="36" name="TextBox 36"/>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37" name="Group 37"/>
          <p:cNvGrpSpPr/>
          <p:nvPr/>
        </p:nvGrpSpPr>
        <p:grpSpPr>
          <a:xfrm>
            <a:off x="17543681" y="5161797"/>
            <a:ext cx="744319" cy="744319"/>
            <a:chOff x="0" y="0"/>
            <a:chExt cx="812800" cy="812800"/>
          </a:xfrm>
        </p:grpSpPr>
        <p:sp>
          <p:nvSpPr>
            <p:cNvPr id="38" name="Freeform 3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DDF8"/>
            </a:solidFill>
          </p:spPr>
          <p:txBody>
            <a:bodyPr/>
            <a:lstStyle/>
            <a:p>
              <a:endParaRPr lang="en-CA"/>
            </a:p>
          </p:txBody>
        </p:sp>
        <p:sp>
          <p:nvSpPr>
            <p:cNvPr id="39" name="TextBox 39"/>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40" name="Group 40"/>
          <p:cNvGrpSpPr/>
          <p:nvPr/>
        </p:nvGrpSpPr>
        <p:grpSpPr>
          <a:xfrm>
            <a:off x="8613665" y="6732477"/>
            <a:ext cx="744319" cy="744319"/>
            <a:chOff x="0" y="0"/>
            <a:chExt cx="812800" cy="812800"/>
          </a:xfrm>
        </p:grpSpPr>
        <p:sp>
          <p:nvSpPr>
            <p:cNvPr id="41" name="Freeform 4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EDFF"/>
            </a:solidFill>
          </p:spPr>
          <p:txBody>
            <a:bodyPr/>
            <a:lstStyle/>
            <a:p>
              <a:endParaRPr lang="en-CA" sz="2000">
                <a:latin typeface="Lato"/>
                <a:ea typeface="Lato"/>
                <a:cs typeface="Lato"/>
              </a:endParaRPr>
            </a:p>
          </p:txBody>
        </p:sp>
        <p:sp>
          <p:nvSpPr>
            <p:cNvPr id="42" name="TextBox 42"/>
            <p:cNvSpPr txBox="1"/>
            <p:nvPr/>
          </p:nvSpPr>
          <p:spPr>
            <a:xfrm>
              <a:off x="0" y="-57150"/>
              <a:ext cx="812800" cy="869950"/>
            </a:xfrm>
            <a:prstGeom prst="rect">
              <a:avLst/>
            </a:prstGeom>
          </p:spPr>
          <p:txBody>
            <a:bodyPr lIns="50800" tIns="50800" rIns="50800" bIns="50800" rtlCol="0" anchor="ctr"/>
            <a:lstStyle/>
            <a:p>
              <a:pPr>
                <a:lnSpc>
                  <a:spcPts val="3220"/>
                </a:lnSpc>
              </a:pPr>
              <a:endParaRPr sz="2000">
                <a:latin typeface="Lato"/>
                <a:ea typeface="Lato"/>
                <a:cs typeface="Lato"/>
              </a:endParaRPr>
            </a:p>
          </p:txBody>
        </p:sp>
      </p:grpSp>
      <p:grpSp>
        <p:nvGrpSpPr>
          <p:cNvPr id="43" name="Group 43"/>
          <p:cNvGrpSpPr/>
          <p:nvPr/>
        </p:nvGrpSpPr>
        <p:grpSpPr>
          <a:xfrm>
            <a:off x="0" y="6732477"/>
            <a:ext cx="744319" cy="744319"/>
            <a:chOff x="0" y="0"/>
            <a:chExt cx="812800" cy="812800"/>
          </a:xfrm>
        </p:grpSpPr>
        <p:sp>
          <p:nvSpPr>
            <p:cNvPr id="44" name="Freeform 4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EDFF"/>
            </a:solidFill>
          </p:spPr>
          <p:txBody>
            <a:bodyPr/>
            <a:lstStyle/>
            <a:p>
              <a:endParaRPr lang="en-CA"/>
            </a:p>
          </p:txBody>
        </p:sp>
        <p:sp>
          <p:nvSpPr>
            <p:cNvPr id="45" name="TextBox 45"/>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46" name="Group 46"/>
          <p:cNvGrpSpPr/>
          <p:nvPr/>
        </p:nvGrpSpPr>
        <p:grpSpPr>
          <a:xfrm>
            <a:off x="17543681" y="6732477"/>
            <a:ext cx="744319" cy="744319"/>
            <a:chOff x="0" y="0"/>
            <a:chExt cx="812800" cy="812800"/>
          </a:xfrm>
        </p:grpSpPr>
        <p:sp>
          <p:nvSpPr>
            <p:cNvPr id="47" name="Freeform 4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EDFF"/>
            </a:solidFill>
          </p:spPr>
          <p:txBody>
            <a:bodyPr/>
            <a:lstStyle/>
            <a:p>
              <a:endParaRPr lang="en-CA"/>
            </a:p>
          </p:txBody>
        </p:sp>
        <p:sp>
          <p:nvSpPr>
            <p:cNvPr id="48" name="TextBox 48"/>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49" name="Group 49"/>
          <p:cNvGrpSpPr/>
          <p:nvPr/>
        </p:nvGrpSpPr>
        <p:grpSpPr>
          <a:xfrm>
            <a:off x="8613665" y="8303157"/>
            <a:ext cx="744319" cy="744319"/>
            <a:chOff x="0" y="0"/>
            <a:chExt cx="812800" cy="812800"/>
          </a:xfrm>
        </p:grpSpPr>
        <p:sp>
          <p:nvSpPr>
            <p:cNvPr id="50" name="Freeform 5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9F5FF"/>
            </a:solidFill>
          </p:spPr>
          <p:txBody>
            <a:bodyPr/>
            <a:lstStyle/>
            <a:p>
              <a:endParaRPr lang="en-CA" sz="2000">
                <a:latin typeface="Lato"/>
                <a:ea typeface="Lato"/>
                <a:cs typeface="Lato"/>
              </a:endParaRPr>
            </a:p>
          </p:txBody>
        </p:sp>
        <p:sp>
          <p:nvSpPr>
            <p:cNvPr id="51" name="TextBox 51"/>
            <p:cNvSpPr txBox="1"/>
            <p:nvPr/>
          </p:nvSpPr>
          <p:spPr>
            <a:xfrm>
              <a:off x="0" y="-57150"/>
              <a:ext cx="812800" cy="869950"/>
            </a:xfrm>
            <a:prstGeom prst="rect">
              <a:avLst/>
            </a:prstGeom>
          </p:spPr>
          <p:txBody>
            <a:bodyPr lIns="50800" tIns="50800" rIns="50800" bIns="50800" rtlCol="0" anchor="ctr"/>
            <a:lstStyle/>
            <a:p>
              <a:pPr>
                <a:lnSpc>
                  <a:spcPts val="3220"/>
                </a:lnSpc>
              </a:pPr>
              <a:endParaRPr sz="2000">
                <a:latin typeface="Lato"/>
                <a:ea typeface="Lato"/>
                <a:cs typeface="Lato"/>
              </a:endParaRPr>
            </a:p>
          </p:txBody>
        </p:sp>
      </p:grpSp>
      <p:grpSp>
        <p:nvGrpSpPr>
          <p:cNvPr id="52" name="Group 52"/>
          <p:cNvGrpSpPr/>
          <p:nvPr/>
        </p:nvGrpSpPr>
        <p:grpSpPr>
          <a:xfrm>
            <a:off x="0" y="8303157"/>
            <a:ext cx="744319" cy="744319"/>
            <a:chOff x="0" y="0"/>
            <a:chExt cx="812800" cy="812800"/>
          </a:xfrm>
        </p:grpSpPr>
        <p:sp>
          <p:nvSpPr>
            <p:cNvPr id="53" name="Freeform 5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9F5FF"/>
            </a:solidFill>
          </p:spPr>
          <p:txBody>
            <a:bodyPr/>
            <a:lstStyle/>
            <a:p>
              <a:endParaRPr lang="en-CA"/>
            </a:p>
          </p:txBody>
        </p:sp>
        <p:sp>
          <p:nvSpPr>
            <p:cNvPr id="54" name="TextBox 54"/>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55" name="Group 55"/>
          <p:cNvGrpSpPr/>
          <p:nvPr/>
        </p:nvGrpSpPr>
        <p:grpSpPr>
          <a:xfrm>
            <a:off x="17543681" y="8303157"/>
            <a:ext cx="744319" cy="744319"/>
            <a:chOff x="0" y="0"/>
            <a:chExt cx="812800" cy="812800"/>
          </a:xfrm>
        </p:grpSpPr>
        <p:sp>
          <p:nvSpPr>
            <p:cNvPr id="56" name="Freeform 5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9F5FF"/>
            </a:solidFill>
          </p:spPr>
          <p:txBody>
            <a:bodyPr/>
            <a:lstStyle/>
            <a:p>
              <a:endParaRPr lang="en-CA"/>
            </a:p>
          </p:txBody>
        </p:sp>
        <p:sp>
          <p:nvSpPr>
            <p:cNvPr id="57" name="TextBox 57"/>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66" name="TextBox 3">
            <a:extLst>
              <a:ext uri="{FF2B5EF4-FFF2-40B4-BE49-F238E27FC236}">
                <a16:creationId xmlns:a16="http://schemas.microsoft.com/office/drawing/2014/main" id="{A4EF2A9E-47AB-4EA4-1406-D53F52806F21}"/>
              </a:ext>
            </a:extLst>
          </p:cNvPr>
          <p:cNvSpPr txBox="1"/>
          <p:nvPr/>
        </p:nvSpPr>
        <p:spPr>
          <a:xfrm>
            <a:off x="10335544" y="3622787"/>
            <a:ext cx="4739120" cy="716350"/>
          </a:xfrm>
          <a:prstGeom prst="rect">
            <a:avLst/>
          </a:prstGeom>
        </p:spPr>
        <p:txBody>
          <a:bodyPr lIns="0" tIns="0" rIns="0" bIns="0" rtlCol="0" anchor="t">
            <a:spAutoFit/>
          </a:bodyPr>
          <a:lstStyle/>
          <a:p>
            <a:pPr>
              <a:lnSpc>
                <a:spcPts val="2940"/>
              </a:lnSpc>
              <a:spcBef>
                <a:spcPct val="0"/>
              </a:spcBef>
            </a:pPr>
            <a:r>
              <a:rPr lang="en-US" sz="2000">
                <a:latin typeface="Lato"/>
                <a:ea typeface="Lato"/>
                <a:cs typeface="Lato"/>
              </a:rPr>
              <a:t>Based on mentors' advice, selected materials that are more accessible </a:t>
            </a:r>
          </a:p>
        </p:txBody>
      </p:sp>
      <p:sp>
        <p:nvSpPr>
          <p:cNvPr id="68" name="TextBox 9">
            <a:extLst>
              <a:ext uri="{FF2B5EF4-FFF2-40B4-BE49-F238E27FC236}">
                <a16:creationId xmlns:a16="http://schemas.microsoft.com/office/drawing/2014/main" id="{D6C9EA5D-E2A5-2C88-EBE0-17C2B456981D}"/>
              </a:ext>
            </a:extLst>
          </p:cNvPr>
          <p:cNvSpPr txBox="1"/>
          <p:nvPr/>
        </p:nvSpPr>
        <p:spPr>
          <a:xfrm>
            <a:off x="10335544" y="6819277"/>
            <a:ext cx="4739120" cy="705450"/>
          </a:xfrm>
          <a:prstGeom prst="rect">
            <a:avLst/>
          </a:prstGeom>
        </p:spPr>
        <p:txBody>
          <a:bodyPr lIns="0" tIns="0" rIns="0" bIns="0" rtlCol="0" anchor="t">
            <a:spAutoFit/>
          </a:bodyPr>
          <a:lstStyle/>
          <a:p>
            <a:pPr>
              <a:lnSpc>
                <a:spcPts val="2940"/>
              </a:lnSpc>
              <a:spcBef>
                <a:spcPct val="0"/>
              </a:spcBef>
            </a:pPr>
            <a:r>
              <a:rPr lang="en-US" sz="2000">
                <a:solidFill>
                  <a:srgbClr val="000000"/>
                </a:solidFill>
                <a:latin typeface="Lato"/>
                <a:ea typeface="Lato"/>
                <a:cs typeface="Lato"/>
              </a:rPr>
              <a:t>Consider alternative designs with simpler/easier machining processes </a:t>
            </a:r>
            <a:endParaRPr lang="en-US">
              <a:latin typeface="Lato"/>
              <a:ea typeface="Lato"/>
              <a:cs typeface="Lato"/>
            </a:endParaRPr>
          </a:p>
        </p:txBody>
      </p:sp>
      <p:sp>
        <p:nvSpPr>
          <p:cNvPr id="69" name="TextBox 11">
            <a:extLst>
              <a:ext uri="{FF2B5EF4-FFF2-40B4-BE49-F238E27FC236}">
                <a16:creationId xmlns:a16="http://schemas.microsoft.com/office/drawing/2014/main" id="{B9567E2C-F9D2-8AF4-0C4A-B91E213D0148}"/>
              </a:ext>
            </a:extLst>
          </p:cNvPr>
          <p:cNvSpPr txBox="1"/>
          <p:nvPr/>
        </p:nvSpPr>
        <p:spPr>
          <a:xfrm>
            <a:off x="10348219" y="5104051"/>
            <a:ext cx="4739120" cy="705450"/>
          </a:xfrm>
          <a:prstGeom prst="rect">
            <a:avLst/>
          </a:prstGeom>
        </p:spPr>
        <p:txBody>
          <a:bodyPr lIns="0" tIns="0" rIns="0" bIns="0" rtlCol="0" anchor="t">
            <a:spAutoFit/>
          </a:bodyPr>
          <a:lstStyle/>
          <a:p>
            <a:pPr>
              <a:lnSpc>
                <a:spcPts val="2940"/>
              </a:lnSpc>
              <a:spcBef>
                <a:spcPct val="0"/>
              </a:spcBef>
            </a:pPr>
            <a:r>
              <a:rPr lang="en-US" sz="2000">
                <a:solidFill>
                  <a:srgbClr val="000000"/>
                </a:solidFill>
                <a:latin typeface="Lato"/>
                <a:ea typeface="Lato"/>
                <a:cs typeface="Lato"/>
              </a:rPr>
              <a:t>Establish a testing plan to determine the rail's lateral force limits </a:t>
            </a:r>
            <a:endParaRPr lang="en-US">
              <a:latin typeface="Lato"/>
              <a:ea typeface="Lato"/>
              <a:cs typeface="Lato"/>
            </a:endParaRPr>
          </a:p>
        </p:txBody>
      </p:sp>
      <p:sp>
        <p:nvSpPr>
          <p:cNvPr id="70" name="TextBox 17">
            <a:extLst>
              <a:ext uri="{FF2B5EF4-FFF2-40B4-BE49-F238E27FC236}">
                <a16:creationId xmlns:a16="http://schemas.microsoft.com/office/drawing/2014/main" id="{A8EF3AB6-FEFE-0A15-39A0-7B5E0F65A0AF}"/>
              </a:ext>
            </a:extLst>
          </p:cNvPr>
          <p:cNvSpPr txBox="1"/>
          <p:nvPr/>
        </p:nvSpPr>
        <p:spPr>
          <a:xfrm>
            <a:off x="10335544" y="8334829"/>
            <a:ext cx="4739120" cy="719043"/>
          </a:xfrm>
          <a:prstGeom prst="rect">
            <a:avLst/>
          </a:prstGeom>
        </p:spPr>
        <p:txBody>
          <a:bodyPr lIns="0" tIns="0" rIns="0" bIns="0" rtlCol="0" anchor="t">
            <a:spAutoFit/>
          </a:bodyPr>
          <a:lstStyle/>
          <a:p>
            <a:pPr>
              <a:lnSpc>
                <a:spcPts val="2940"/>
              </a:lnSpc>
              <a:spcBef>
                <a:spcPct val="0"/>
              </a:spcBef>
            </a:pPr>
            <a:r>
              <a:rPr lang="en-US" sz="2000">
                <a:solidFill>
                  <a:srgbClr val="000000"/>
                </a:solidFill>
                <a:latin typeface="Lato"/>
                <a:ea typeface="Lato"/>
                <a:cs typeface="Lato"/>
              </a:rPr>
              <a:t>Remove this constrain and focus on compatibility </a:t>
            </a:r>
            <a:endParaRPr lang="en-US">
              <a:latin typeface="Lato"/>
              <a:ea typeface="Lato"/>
              <a:cs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CA4B-BE9B-7104-A3C1-D5836A148A4A}"/>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F789B13F-B2A2-A5CB-D360-ED74745ED01A}"/>
              </a:ext>
            </a:extLst>
          </p:cNvPr>
          <p:cNvSpPr txBox="1"/>
          <p:nvPr/>
        </p:nvSpPr>
        <p:spPr>
          <a:xfrm>
            <a:off x="152399" y="685538"/>
            <a:ext cx="5791200" cy="753668"/>
          </a:xfrm>
          <a:prstGeom prst="rect">
            <a:avLst/>
          </a:prstGeom>
        </p:spPr>
        <p:txBody>
          <a:bodyPr wrap="square" lIns="0" tIns="0" rIns="0" bIns="0" rtlCol="0" anchor="t">
            <a:spAutoFit/>
          </a:bodyPr>
          <a:lstStyle/>
          <a:p>
            <a:pPr marL="0" lvl="0" indent="0">
              <a:lnSpc>
                <a:spcPts val="6299"/>
              </a:lnSpc>
              <a:spcBef>
                <a:spcPct val="0"/>
              </a:spcBef>
            </a:pPr>
            <a:r>
              <a:rPr lang="en-US" sz="4500">
                <a:solidFill>
                  <a:srgbClr val="000000"/>
                </a:solidFill>
                <a:latin typeface="Zilla Slab Light"/>
              </a:rPr>
              <a:t>Moving Forward </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677D55BA-CB12-C08A-3A95-12061EF5775C}"/>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06932BB0-336E-06DD-4526-95FEDDCDCA8B}"/>
              </a:ext>
            </a:extLst>
          </p:cNvPr>
          <p:cNvSpPr/>
          <p:nvPr/>
        </p:nvSpPr>
        <p:spPr>
          <a:xfrm>
            <a:off x="0" y="1439206"/>
            <a:ext cx="4419600" cy="0"/>
          </a:xfrm>
          <a:prstGeom prst="line">
            <a:avLst/>
          </a:prstGeom>
          <a:ln w="47625" cap="flat">
            <a:solidFill>
              <a:srgbClr val="DCC2FD"/>
            </a:solidFill>
            <a:prstDash val="solid"/>
            <a:headEnd type="none" w="sm" len="sm"/>
            <a:tailEnd type="none" w="sm" len="sm"/>
          </a:ln>
        </p:spPr>
        <p:txBody>
          <a:bodyPr/>
          <a:lstStyle/>
          <a:p>
            <a:endParaRPr lang="en-CA"/>
          </a:p>
        </p:txBody>
      </p:sp>
      <p:graphicFrame>
        <p:nvGraphicFramePr>
          <p:cNvPr id="4" name="Diagram 3">
            <a:extLst>
              <a:ext uri="{FF2B5EF4-FFF2-40B4-BE49-F238E27FC236}">
                <a16:creationId xmlns:a16="http://schemas.microsoft.com/office/drawing/2014/main" id="{B5038AD9-D0C3-64BE-7B0C-8033F82EA1ED}"/>
              </a:ext>
            </a:extLst>
          </p:cNvPr>
          <p:cNvGraphicFramePr/>
          <p:nvPr>
            <p:extLst>
              <p:ext uri="{D42A27DB-BD31-4B8C-83A1-F6EECF244321}">
                <p14:modId xmlns:p14="http://schemas.microsoft.com/office/powerpoint/2010/main" val="2107274505"/>
              </p:ext>
            </p:extLst>
          </p:nvPr>
        </p:nvGraphicFramePr>
        <p:xfrm>
          <a:off x="3200400" y="1638300"/>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78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AC91D-99FC-5CCB-82FA-D3E40BF53E39}"/>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33A9D052-33CA-946A-343D-D5983DB53007}"/>
              </a:ext>
            </a:extLst>
          </p:cNvPr>
          <p:cNvSpPr txBox="1"/>
          <p:nvPr/>
        </p:nvSpPr>
        <p:spPr>
          <a:xfrm>
            <a:off x="152399" y="685538"/>
            <a:ext cx="5791200" cy="753668"/>
          </a:xfrm>
          <a:prstGeom prst="rect">
            <a:avLst/>
          </a:prstGeom>
        </p:spPr>
        <p:txBody>
          <a:bodyPr wrap="square" lIns="0" tIns="0" rIns="0" bIns="0" rtlCol="0" anchor="t">
            <a:spAutoFit/>
          </a:bodyPr>
          <a:lstStyle/>
          <a:p>
            <a:pPr marL="0" lvl="0" indent="0">
              <a:lnSpc>
                <a:spcPts val="6299"/>
              </a:lnSpc>
              <a:spcBef>
                <a:spcPct val="0"/>
              </a:spcBef>
            </a:pPr>
            <a:r>
              <a:rPr lang="en-US" sz="4500">
                <a:solidFill>
                  <a:srgbClr val="000000"/>
                </a:solidFill>
                <a:latin typeface="Zilla Slab Light"/>
              </a:rPr>
              <a:t>Simplified Project Plan</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025C61AF-A7C0-0DAF-57C5-3281C9D665E6}"/>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F9531906-B0AF-3745-E46F-7B5589DDD4FF}"/>
              </a:ext>
            </a:extLst>
          </p:cNvPr>
          <p:cNvSpPr/>
          <p:nvPr/>
        </p:nvSpPr>
        <p:spPr>
          <a:xfrm>
            <a:off x="0" y="1439206"/>
            <a:ext cx="5666400" cy="0"/>
          </a:xfrm>
          <a:prstGeom prst="line">
            <a:avLst/>
          </a:prstGeom>
          <a:ln w="47625" cap="flat">
            <a:solidFill>
              <a:srgbClr val="DCC2FD"/>
            </a:solidFill>
            <a:prstDash val="solid"/>
            <a:headEnd type="none" w="sm" len="sm"/>
            <a:tailEnd type="none" w="sm" len="sm"/>
          </a:ln>
        </p:spPr>
        <p:txBody>
          <a:bodyPr/>
          <a:lstStyle/>
          <a:p>
            <a:endParaRPr lang="en-CA"/>
          </a:p>
        </p:txBody>
      </p:sp>
      <p:graphicFrame>
        <p:nvGraphicFramePr>
          <p:cNvPr id="3" name="Diagram 2">
            <a:extLst>
              <a:ext uri="{FF2B5EF4-FFF2-40B4-BE49-F238E27FC236}">
                <a16:creationId xmlns:a16="http://schemas.microsoft.com/office/drawing/2014/main" id="{05922D6B-C1ED-25E5-5A2C-CF2F43F1831F}"/>
              </a:ext>
            </a:extLst>
          </p:cNvPr>
          <p:cNvGraphicFramePr/>
          <p:nvPr>
            <p:extLst>
              <p:ext uri="{D42A27DB-BD31-4B8C-83A1-F6EECF244321}">
                <p14:modId xmlns:p14="http://schemas.microsoft.com/office/powerpoint/2010/main" val="3881548641"/>
              </p:ext>
            </p:extLst>
          </p:nvPr>
        </p:nvGraphicFramePr>
        <p:xfrm>
          <a:off x="3048000" y="1079500"/>
          <a:ext cx="12862560" cy="8917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74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0CF9027-9631-70B2-513A-10FA2B80F897}"/>
              </a:ext>
            </a:extLst>
          </p:cNvPr>
          <p:cNvPicPr>
            <a:picLocks noChangeAspect="1"/>
          </p:cNvPicPr>
          <p:nvPr/>
        </p:nvPicPr>
        <p:blipFill>
          <a:blip r:embed="rId3"/>
          <a:stretch>
            <a:fillRect/>
          </a:stretch>
        </p:blipFill>
        <p:spPr>
          <a:xfrm>
            <a:off x="156410" y="2192874"/>
            <a:ext cx="17975179" cy="7249416"/>
          </a:xfrm>
          <a:prstGeom prst="rect">
            <a:avLst/>
          </a:prstGeom>
        </p:spPr>
      </p:pic>
      <p:sp>
        <p:nvSpPr>
          <p:cNvPr id="3" name="TextBox 11">
            <a:extLst>
              <a:ext uri="{FF2B5EF4-FFF2-40B4-BE49-F238E27FC236}">
                <a16:creationId xmlns:a16="http://schemas.microsoft.com/office/drawing/2014/main" id="{9CC15CA8-893F-4546-D196-EEE6E2A807B3}"/>
              </a:ext>
            </a:extLst>
          </p:cNvPr>
          <p:cNvSpPr txBox="1"/>
          <p:nvPr/>
        </p:nvSpPr>
        <p:spPr>
          <a:xfrm>
            <a:off x="152399" y="685538"/>
            <a:ext cx="5791200" cy="753668"/>
          </a:xfrm>
          <a:prstGeom prst="rect">
            <a:avLst/>
          </a:prstGeom>
        </p:spPr>
        <p:txBody>
          <a:bodyPr wrap="square" lIns="0" tIns="0" rIns="0" bIns="0" rtlCol="0" anchor="t">
            <a:spAutoFit/>
          </a:bodyPr>
          <a:lstStyle/>
          <a:p>
            <a:pPr marL="0" lvl="0" indent="0">
              <a:lnSpc>
                <a:spcPts val="6299"/>
              </a:lnSpc>
              <a:spcBef>
                <a:spcPct val="0"/>
              </a:spcBef>
            </a:pPr>
            <a:r>
              <a:rPr lang="en-US" sz="4500">
                <a:solidFill>
                  <a:srgbClr val="000000"/>
                </a:solidFill>
                <a:latin typeface="Zilla Slab Light"/>
              </a:rPr>
              <a:t>Gantt Chart</a:t>
            </a:r>
            <a:endParaRPr lang="en-US" sz="4500" u="none">
              <a:solidFill>
                <a:srgbClr val="000000"/>
              </a:solidFill>
              <a:latin typeface="Zilla Slab Light"/>
            </a:endParaRPr>
          </a:p>
        </p:txBody>
      </p:sp>
      <p:sp>
        <p:nvSpPr>
          <p:cNvPr id="4" name="AutoShape 22">
            <a:extLst>
              <a:ext uri="{FF2B5EF4-FFF2-40B4-BE49-F238E27FC236}">
                <a16:creationId xmlns:a16="http://schemas.microsoft.com/office/drawing/2014/main" id="{7F209CB6-DBDB-AACC-58B3-A01136CA7CA6}"/>
              </a:ext>
            </a:extLst>
          </p:cNvPr>
          <p:cNvSpPr/>
          <p:nvPr/>
        </p:nvSpPr>
        <p:spPr>
          <a:xfrm>
            <a:off x="0" y="1439206"/>
            <a:ext cx="4419600" cy="0"/>
          </a:xfrm>
          <a:prstGeom prst="line">
            <a:avLst/>
          </a:prstGeom>
          <a:ln w="47625" cap="flat">
            <a:solidFill>
              <a:srgbClr val="DCC2FD"/>
            </a:solidFill>
            <a:prstDash val="solid"/>
            <a:headEnd type="none" w="sm" len="sm"/>
            <a:tailEnd type="none" w="sm" len="sm"/>
          </a:ln>
        </p:spPr>
        <p:txBody>
          <a:bodyPr/>
          <a:lstStyle/>
          <a:p>
            <a:endParaRPr lang="en-CA"/>
          </a:p>
        </p:txBody>
      </p:sp>
    </p:spTree>
    <p:extLst>
      <p:ext uri="{BB962C8B-B14F-4D97-AF65-F5344CB8AC3E}">
        <p14:creationId xmlns:p14="http://schemas.microsoft.com/office/powerpoint/2010/main" val="208103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99572" y="4914900"/>
            <a:ext cx="5868702" cy="842282"/>
          </a:xfrm>
          <a:prstGeom prst="rect">
            <a:avLst/>
          </a:prstGeom>
        </p:spPr>
        <p:txBody>
          <a:bodyPr lIns="0" tIns="0" rIns="0" bIns="0" rtlCol="0" anchor="t">
            <a:spAutoFit/>
          </a:bodyPr>
          <a:lstStyle/>
          <a:p>
            <a:pPr marL="0" lvl="0" indent="0" algn="ctr">
              <a:lnSpc>
                <a:spcPts val="6299"/>
              </a:lnSpc>
              <a:spcBef>
                <a:spcPct val="0"/>
              </a:spcBef>
            </a:pPr>
            <a:r>
              <a:rPr lang="en-US" sz="7200" u="none">
                <a:solidFill>
                  <a:srgbClr val="000000"/>
                </a:solidFill>
                <a:latin typeface="Zilla Slab Light"/>
              </a:rPr>
              <a:t>Agenda</a:t>
            </a:r>
            <a:endParaRPr lang="en-US" sz="4500" u="none">
              <a:solidFill>
                <a:srgbClr val="000000"/>
              </a:solidFill>
              <a:latin typeface="Zilla Slab Light"/>
            </a:endParaRPr>
          </a:p>
        </p:txBody>
      </p:sp>
      <p:grpSp>
        <p:nvGrpSpPr>
          <p:cNvPr id="4" name="Group 4"/>
          <p:cNvGrpSpPr/>
          <p:nvPr/>
        </p:nvGrpSpPr>
        <p:grpSpPr>
          <a:xfrm>
            <a:off x="0" y="-19223"/>
            <a:ext cx="9579120" cy="10306223"/>
            <a:chOff x="0" y="0"/>
            <a:chExt cx="2693555" cy="2898009"/>
          </a:xfrm>
        </p:grpSpPr>
        <p:sp>
          <p:nvSpPr>
            <p:cNvPr id="5" name="Freeform 5"/>
            <p:cNvSpPr/>
            <p:nvPr/>
          </p:nvSpPr>
          <p:spPr>
            <a:xfrm>
              <a:off x="0" y="0"/>
              <a:ext cx="2693555" cy="2898009"/>
            </a:xfrm>
            <a:custGeom>
              <a:avLst/>
              <a:gdLst/>
              <a:ahLst/>
              <a:cxnLst/>
              <a:rect l="l" t="t" r="r" b="b"/>
              <a:pathLst>
                <a:path w="2693555" h="2898009">
                  <a:moveTo>
                    <a:pt x="0" y="0"/>
                  </a:moveTo>
                  <a:lnTo>
                    <a:pt x="2693555" y="0"/>
                  </a:lnTo>
                  <a:lnTo>
                    <a:pt x="2693555" y="2898009"/>
                  </a:lnTo>
                  <a:lnTo>
                    <a:pt x="0" y="2898009"/>
                  </a:lnTo>
                  <a:close/>
                </a:path>
              </a:pathLst>
            </a:custGeom>
            <a:solidFill>
              <a:srgbClr val="DCC2FD"/>
            </a:solidFill>
          </p:spPr>
          <p:txBody>
            <a:bodyPr/>
            <a:lstStyle/>
            <a:p>
              <a:endParaRPr lang="en-CA"/>
            </a:p>
          </p:txBody>
        </p:sp>
        <p:sp>
          <p:nvSpPr>
            <p:cNvPr id="6" name="TextBox 6"/>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11" name="AutoShape 11"/>
          <p:cNvSpPr/>
          <p:nvPr/>
        </p:nvSpPr>
        <p:spPr>
          <a:xfrm rot="5400000">
            <a:off x="14618137" y="3133115"/>
            <a:ext cx="6266230" cy="0"/>
          </a:xfrm>
          <a:prstGeom prst="line">
            <a:avLst/>
          </a:prstGeom>
          <a:ln w="47625" cap="flat">
            <a:solidFill>
              <a:srgbClr val="DCC2FD"/>
            </a:solidFill>
            <a:prstDash val="solid"/>
            <a:headEnd type="none" w="sm" len="sm"/>
            <a:tailEnd type="none" w="sm" len="sm"/>
          </a:ln>
        </p:spPr>
        <p:txBody>
          <a:bodyPr/>
          <a:lstStyle/>
          <a:p>
            <a:endParaRPr lang="en-CA"/>
          </a:p>
        </p:txBody>
      </p:sp>
      <p:sp>
        <p:nvSpPr>
          <p:cNvPr id="12" name="TextBox 11">
            <a:extLst>
              <a:ext uri="{FF2B5EF4-FFF2-40B4-BE49-F238E27FC236}">
                <a16:creationId xmlns:a16="http://schemas.microsoft.com/office/drawing/2014/main" id="{0ED5EFCD-08EF-6099-C8FD-3ECCF632AE12}"/>
              </a:ext>
            </a:extLst>
          </p:cNvPr>
          <p:cNvSpPr txBox="1"/>
          <p:nvPr/>
        </p:nvSpPr>
        <p:spPr>
          <a:xfrm>
            <a:off x="1199942" y="735151"/>
            <a:ext cx="7696200" cy="8797473"/>
          </a:xfrm>
          <a:prstGeom prst="rect">
            <a:avLst/>
          </a:prstGeom>
          <a:noFill/>
        </p:spPr>
        <p:txBody>
          <a:bodyPr wrap="square" rtlCol="0">
            <a:spAutoFit/>
          </a:bodyPr>
          <a:lstStyle/>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Background Information</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Customer Needs</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Benchmarking</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Target Specifications</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Initial Design</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Feedback </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First Design Iteration</a:t>
            </a:r>
          </a:p>
          <a:p>
            <a:pPr marL="342900" indent="-342900">
              <a:lnSpc>
                <a:spcPct val="200000"/>
              </a:lnSpc>
              <a:buFont typeface="+mj-lt"/>
              <a:buAutoNum type="arabicPeriod"/>
            </a:pPr>
            <a:r>
              <a:rPr lang="en-CA" sz="3600" b="1">
                <a:latin typeface="Zilla Slab Light" panose="020B0604020202020204" charset="0"/>
                <a:ea typeface="Zilla Slab Light" panose="020B0604020202020204" charset="0"/>
              </a:rPr>
              <a:t> Next Steps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EDFF"/>
        </a:solidFill>
        <a:effectLst/>
      </p:bgPr>
    </p:bg>
    <p:spTree>
      <p:nvGrpSpPr>
        <p:cNvPr id="1" name=""/>
        <p:cNvGrpSpPr/>
        <p:nvPr/>
      </p:nvGrpSpPr>
      <p:grpSpPr>
        <a:xfrm>
          <a:off x="0" y="0"/>
          <a:ext cx="0" cy="0"/>
          <a:chOff x="0" y="0"/>
          <a:chExt cx="0" cy="0"/>
        </a:xfrm>
      </p:grpSpPr>
      <p:grpSp>
        <p:nvGrpSpPr>
          <p:cNvPr id="2" name="Group 2"/>
          <p:cNvGrpSpPr/>
          <p:nvPr/>
        </p:nvGrpSpPr>
        <p:grpSpPr>
          <a:xfrm>
            <a:off x="675900" y="7343045"/>
            <a:ext cx="11283293" cy="7761571"/>
            <a:chOff x="-44179" y="-57150"/>
            <a:chExt cx="1412938" cy="869950"/>
          </a:xfrm>
        </p:grpSpPr>
        <p:sp>
          <p:nvSpPr>
            <p:cNvPr id="3" name="Freeform 3"/>
            <p:cNvSpPr/>
            <p:nvPr/>
          </p:nvSpPr>
          <p:spPr>
            <a:xfrm>
              <a:off x="-44179" y="8070"/>
              <a:ext cx="1412938" cy="255269"/>
            </a:xfrm>
            <a:custGeom>
              <a:avLst/>
              <a:gdLst/>
              <a:ahLst/>
              <a:cxnLst/>
              <a:rect l="l" t="t" r="r" b="b"/>
              <a:pathLst>
                <a:path w="904194" h="157520">
                  <a:moveTo>
                    <a:pt x="0" y="0"/>
                  </a:moveTo>
                  <a:lnTo>
                    <a:pt x="904194" y="0"/>
                  </a:lnTo>
                  <a:lnTo>
                    <a:pt x="904194" y="157520"/>
                  </a:lnTo>
                  <a:lnTo>
                    <a:pt x="0" y="157520"/>
                  </a:lnTo>
                  <a:close/>
                </a:path>
              </a:pathLst>
            </a:custGeom>
            <a:solidFill>
              <a:srgbClr val="E5D0FF"/>
            </a:solidFill>
          </p:spPr>
          <p:txBody>
            <a:bodyPr/>
            <a:lstStyle/>
            <a:p>
              <a:r>
                <a:rPr lang="en-CA" sz="3600">
                  <a:solidFill>
                    <a:srgbClr val="000000"/>
                  </a:solidFill>
                  <a:latin typeface="Zilla Slab Light"/>
                </a:rPr>
                <a:t>There is a lack of travel bed rails suited for those who require barriers to prevent them from falling out of their bed. We will provide a solution that is </a:t>
              </a:r>
              <a:r>
                <a:rPr lang="en-CA" sz="3600" b="1">
                  <a:solidFill>
                    <a:srgbClr val="000000"/>
                  </a:solidFill>
                  <a:latin typeface="Zilla Slab Light"/>
                </a:rPr>
                <a:t>safe, portable, and adjustable </a:t>
              </a:r>
              <a:r>
                <a:rPr lang="en-CA" sz="3600">
                  <a:solidFill>
                    <a:srgbClr val="000000"/>
                  </a:solidFill>
                  <a:latin typeface="Zilla Slab Light"/>
                </a:rPr>
                <a:t>for all travel rail needs. </a:t>
              </a:r>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5" name="Group 5"/>
          <p:cNvGrpSpPr/>
          <p:nvPr/>
        </p:nvGrpSpPr>
        <p:grpSpPr>
          <a:xfrm>
            <a:off x="12139265" y="1028700"/>
            <a:ext cx="3983039" cy="8229600"/>
            <a:chOff x="0" y="0"/>
            <a:chExt cx="1049031" cy="2167467"/>
          </a:xfrm>
        </p:grpSpPr>
        <p:sp>
          <p:nvSpPr>
            <p:cNvPr id="6" name="Freeform 6"/>
            <p:cNvSpPr/>
            <p:nvPr/>
          </p:nvSpPr>
          <p:spPr>
            <a:xfrm>
              <a:off x="0" y="0"/>
              <a:ext cx="1049031" cy="2167467"/>
            </a:xfrm>
            <a:custGeom>
              <a:avLst/>
              <a:gdLst/>
              <a:ahLst/>
              <a:cxnLst/>
              <a:rect l="l" t="t" r="r" b="b"/>
              <a:pathLst>
                <a:path w="1049031" h="2167467">
                  <a:moveTo>
                    <a:pt x="0" y="0"/>
                  </a:moveTo>
                  <a:lnTo>
                    <a:pt x="1049031" y="0"/>
                  </a:lnTo>
                  <a:lnTo>
                    <a:pt x="1049031" y="2167467"/>
                  </a:lnTo>
                  <a:lnTo>
                    <a:pt x="0" y="2167467"/>
                  </a:lnTo>
                  <a:close/>
                </a:path>
              </a:pathLst>
            </a:custGeom>
            <a:solidFill>
              <a:srgbClr val="FFFFFF"/>
            </a:solidFill>
          </p:spPr>
          <p:txBody>
            <a:bodyPr/>
            <a:lstStyle/>
            <a:p>
              <a:endParaRPr lang="en-CA"/>
            </a:p>
          </p:txBody>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9" name="TextBox 9"/>
          <p:cNvSpPr txBox="1"/>
          <p:nvPr/>
        </p:nvSpPr>
        <p:spPr>
          <a:xfrm>
            <a:off x="1028700" y="1164225"/>
            <a:ext cx="8572500" cy="993285"/>
          </a:xfrm>
          <a:prstGeom prst="rect">
            <a:avLst/>
          </a:prstGeom>
        </p:spPr>
        <p:txBody>
          <a:bodyPr wrap="square" lIns="0" tIns="0" rIns="0" bIns="0" rtlCol="0" anchor="t">
            <a:spAutoFit/>
          </a:bodyPr>
          <a:lstStyle/>
          <a:p>
            <a:pPr marL="0" lvl="0" indent="0">
              <a:lnSpc>
                <a:spcPts val="8316"/>
              </a:lnSpc>
              <a:spcBef>
                <a:spcPct val="0"/>
              </a:spcBef>
            </a:pPr>
            <a:r>
              <a:rPr lang="en-US" sz="5940" u="none">
                <a:solidFill>
                  <a:srgbClr val="000000"/>
                </a:solidFill>
                <a:latin typeface="Zilla Slab Light"/>
              </a:rPr>
              <a:t>Background Information</a:t>
            </a:r>
          </a:p>
        </p:txBody>
      </p:sp>
      <p:sp>
        <p:nvSpPr>
          <p:cNvPr id="11" name="TextBox 11"/>
          <p:cNvSpPr txBox="1"/>
          <p:nvPr/>
        </p:nvSpPr>
        <p:spPr>
          <a:xfrm>
            <a:off x="919742" y="2048962"/>
            <a:ext cx="9163417" cy="5009192"/>
          </a:xfrm>
          <a:prstGeom prst="rect">
            <a:avLst/>
          </a:prstGeom>
        </p:spPr>
        <p:txBody>
          <a:bodyPr wrap="square" lIns="0" tIns="0" rIns="0" bIns="0" rtlCol="0" anchor="t">
            <a:spAutoFit/>
          </a:bodyPr>
          <a:lstStyle/>
          <a:p>
            <a:pPr indent="-342900">
              <a:lnSpc>
                <a:spcPct val="150000"/>
              </a:lnSpc>
              <a:spcBef>
                <a:spcPct val="0"/>
              </a:spcBef>
              <a:buFont typeface="Arial" panose="020B0604020202020204" pitchFamily="34" charset="0"/>
              <a:buChar char="•"/>
            </a:pPr>
            <a:r>
              <a:rPr lang="en-US" sz="4000">
                <a:solidFill>
                  <a:srgbClr val="000000"/>
                </a:solidFill>
                <a:latin typeface="Zilla Slab Light"/>
              </a:rPr>
              <a:t>Young child with Cerebral Palsy.</a:t>
            </a:r>
          </a:p>
          <a:p>
            <a:pPr lvl="0" indent="-342900">
              <a:lnSpc>
                <a:spcPct val="150000"/>
              </a:lnSpc>
              <a:spcBef>
                <a:spcPct val="0"/>
              </a:spcBef>
              <a:buFont typeface="Arial" panose="020B0604020202020204" pitchFamily="34" charset="0"/>
              <a:buChar char="•"/>
            </a:pPr>
            <a:r>
              <a:rPr lang="en-US" sz="4000">
                <a:solidFill>
                  <a:srgbClr val="000000"/>
                </a:solidFill>
                <a:latin typeface="Zilla Slab Light"/>
              </a:rPr>
              <a:t>Requires fall protection while sleeping.</a:t>
            </a:r>
            <a:endParaRPr lang="en-US" sz="4000">
              <a:solidFill>
                <a:srgbClr val="000000"/>
              </a:solidFill>
              <a:latin typeface="Zilla Slab Light"/>
              <a:ea typeface="Zilla Slab Light"/>
            </a:endParaRPr>
          </a:p>
          <a:p>
            <a:pPr lvl="0" indent="-342900">
              <a:lnSpc>
                <a:spcPct val="150000"/>
              </a:lnSpc>
              <a:spcBef>
                <a:spcPct val="0"/>
              </a:spcBef>
              <a:buFont typeface="Arial" panose="020B0604020202020204" pitchFamily="34" charset="0"/>
              <a:buChar char="•"/>
            </a:pPr>
            <a:r>
              <a:rPr lang="en-US" sz="4000">
                <a:solidFill>
                  <a:srgbClr val="000000"/>
                </a:solidFill>
                <a:latin typeface="Zilla Slab Light"/>
              </a:rPr>
              <a:t>Does not currently have a solution for compact travel bed rails.</a:t>
            </a:r>
            <a:endParaRPr lang="en-US" sz="4000">
              <a:solidFill>
                <a:srgbClr val="000000"/>
              </a:solidFill>
              <a:latin typeface="Zilla Slab Light"/>
              <a:ea typeface="Zilla Slab Light"/>
            </a:endParaRPr>
          </a:p>
          <a:p>
            <a:pPr lvl="0" indent="-342900">
              <a:lnSpc>
                <a:spcPct val="150000"/>
              </a:lnSpc>
              <a:spcBef>
                <a:spcPct val="0"/>
              </a:spcBef>
              <a:buFont typeface="Arial" panose="020B0604020202020204" pitchFamily="34" charset="0"/>
              <a:buChar char="•"/>
            </a:pPr>
            <a:r>
              <a:rPr lang="en-US" sz="4000">
                <a:solidFill>
                  <a:srgbClr val="000000"/>
                </a:solidFill>
                <a:latin typeface="Zilla Slab Light"/>
              </a:rPr>
              <a:t>Breathability is critical.</a:t>
            </a:r>
            <a:endParaRPr lang="en-US" sz="4000">
              <a:solidFill>
                <a:srgbClr val="000000"/>
              </a:solidFill>
              <a:latin typeface="Zilla Slab Light"/>
              <a:ea typeface="Zilla Slab Light"/>
            </a:endParaRPr>
          </a:p>
          <a:p>
            <a:pPr marL="0" lvl="0" indent="0">
              <a:lnSpc>
                <a:spcPts val="3359"/>
              </a:lnSpc>
              <a:spcBef>
                <a:spcPct val="0"/>
              </a:spcBef>
            </a:pPr>
            <a:endParaRPr lang="en-US" sz="2400" u="none">
              <a:solidFill>
                <a:srgbClr val="000000"/>
              </a:solidFill>
              <a:latin typeface="Lato"/>
            </a:endParaRPr>
          </a:p>
        </p:txBody>
      </p:sp>
      <p:sp>
        <p:nvSpPr>
          <p:cNvPr id="12" name="TextBox 12"/>
          <p:cNvSpPr txBox="1"/>
          <p:nvPr/>
        </p:nvSpPr>
        <p:spPr>
          <a:xfrm>
            <a:off x="1067904" y="6949605"/>
            <a:ext cx="5610176" cy="903324"/>
          </a:xfrm>
          <a:prstGeom prst="rect">
            <a:avLst/>
          </a:prstGeom>
        </p:spPr>
        <p:txBody>
          <a:bodyPr wrap="square" lIns="0" tIns="0" rIns="0" bIns="0" rtlCol="0" anchor="t">
            <a:spAutoFit/>
          </a:bodyPr>
          <a:lstStyle/>
          <a:p>
            <a:pPr>
              <a:lnSpc>
                <a:spcPts val="8316"/>
              </a:lnSpc>
              <a:spcBef>
                <a:spcPct val="0"/>
              </a:spcBef>
            </a:pPr>
            <a:r>
              <a:rPr lang="en-US" sz="3200">
                <a:solidFill>
                  <a:srgbClr val="000000"/>
                </a:solidFill>
                <a:latin typeface="Zilla Slab Light"/>
              </a:rPr>
              <a:t>PROBLEM STATEMENT</a:t>
            </a:r>
          </a:p>
        </p:txBody>
      </p:sp>
      <p:pic>
        <p:nvPicPr>
          <p:cNvPr id="1028" name="Picture 4" descr="Cerebral Palsy (CP): Signs in Babies, Types, Causes &amp; Treatment for Children">
            <a:extLst>
              <a:ext uri="{FF2B5EF4-FFF2-40B4-BE49-F238E27FC236}">
                <a16:creationId xmlns:a16="http://schemas.microsoft.com/office/drawing/2014/main" id="{70F83624-8DCA-A86E-98CB-672B25E35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03" r="42310"/>
          <a:stretch/>
        </p:blipFill>
        <p:spPr bwMode="auto">
          <a:xfrm>
            <a:off x="10768528" y="2197322"/>
            <a:ext cx="4422125" cy="510748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3"/>
          <p:cNvSpPr/>
          <p:nvPr/>
        </p:nvSpPr>
        <p:spPr>
          <a:xfrm rot="5400000">
            <a:off x="10633494" y="4225506"/>
            <a:ext cx="8451012" cy="0"/>
          </a:xfrm>
          <a:prstGeom prst="line">
            <a:avLst/>
          </a:prstGeom>
          <a:ln w="47625" cap="flat">
            <a:solidFill>
              <a:srgbClr val="DCC2FD"/>
            </a:solidFill>
            <a:prstDash val="solid"/>
            <a:headEnd type="none" w="sm" len="sm"/>
            <a:tailEnd type="none" w="sm" len="sm"/>
          </a:ln>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353481"/>
            <a:ext cx="16230600" cy="1571625"/>
          </a:xfrm>
          <a:prstGeom prst="rect">
            <a:avLst/>
          </a:prstGeom>
        </p:spPr>
        <p:txBody>
          <a:bodyPr lIns="0" tIns="0" rIns="0" bIns="0" rtlCol="0" anchor="t">
            <a:spAutoFit/>
          </a:bodyPr>
          <a:lstStyle/>
          <a:p>
            <a:pPr algn="ctr">
              <a:lnSpc>
                <a:spcPts val="6299"/>
              </a:lnSpc>
            </a:pPr>
            <a:r>
              <a:rPr lang="en-US" sz="6000">
                <a:solidFill>
                  <a:srgbClr val="000000"/>
                </a:solidFill>
                <a:latin typeface="Zilla Slab Light"/>
              </a:rPr>
              <a:t>Initial Product Assumptions </a:t>
            </a:r>
          </a:p>
          <a:p>
            <a:pPr marL="0" lvl="0" indent="0" algn="ctr">
              <a:lnSpc>
                <a:spcPts val="6299"/>
              </a:lnSpc>
              <a:spcBef>
                <a:spcPct val="0"/>
              </a:spcBef>
            </a:pPr>
            <a:endParaRPr lang="en-US" sz="4500">
              <a:solidFill>
                <a:srgbClr val="000000"/>
              </a:solidFill>
              <a:latin typeface="Lato"/>
              <a:ea typeface="Lato"/>
              <a:cs typeface="Lato"/>
            </a:endParaRPr>
          </a:p>
        </p:txBody>
      </p:sp>
      <p:sp>
        <p:nvSpPr>
          <p:cNvPr id="3" name="TextBox 3"/>
          <p:cNvSpPr txBox="1"/>
          <p:nvPr/>
        </p:nvSpPr>
        <p:spPr>
          <a:xfrm>
            <a:off x="2184063" y="2921140"/>
            <a:ext cx="8432216" cy="1231106"/>
          </a:xfrm>
          <a:prstGeom prst="rect">
            <a:avLst/>
          </a:prstGeom>
        </p:spPr>
        <p:txBody>
          <a:bodyPr wrap="square" lIns="0" tIns="0" rIns="0" bIns="0" rtlCol="0" anchor="t">
            <a:spAutoFit/>
          </a:bodyPr>
          <a:lstStyle/>
          <a:p>
            <a:pPr>
              <a:spcBef>
                <a:spcPct val="0"/>
              </a:spcBef>
            </a:pPr>
            <a:r>
              <a:rPr lang="en-US" sz="4000">
                <a:solidFill>
                  <a:srgbClr val="000000"/>
                </a:solidFill>
                <a:latin typeface="Zilla Slab Light"/>
              </a:rPr>
              <a:t>Material : readily available and affordable </a:t>
            </a:r>
            <a:endParaRPr lang="en-US" sz="4000">
              <a:solidFill>
                <a:srgbClr val="000000"/>
              </a:solidFill>
              <a:latin typeface="Zilla Slab Light"/>
              <a:ea typeface="Zilla Slab Light"/>
            </a:endParaRPr>
          </a:p>
        </p:txBody>
      </p:sp>
      <p:sp>
        <p:nvSpPr>
          <p:cNvPr id="9" name="TextBox 9"/>
          <p:cNvSpPr txBox="1"/>
          <p:nvPr/>
        </p:nvSpPr>
        <p:spPr>
          <a:xfrm>
            <a:off x="2184063" y="4820740"/>
            <a:ext cx="8572007" cy="1231106"/>
          </a:xfrm>
          <a:prstGeom prst="rect">
            <a:avLst/>
          </a:prstGeom>
        </p:spPr>
        <p:txBody>
          <a:bodyPr wrap="square" lIns="0" tIns="0" rIns="0" bIns="0" rtlCol="0" anchor="t">
            <a:spAutoFit/>
          </a:bodyPr>
          <a:lstStyle/>
          <a:p>
            <a:pPr>
              <a:spcBef>
                <a:spcPct val="0"/>
              </a:spcBef>
            </a:pPr>
            <a:r>
              <a:rPr lang="en-US" sz="4000">
                <a:solidFill>
                  <a:srgbClr val="000000"/>
                </a:solidFill>
                <a:latin typeface="Zilla Slab Light"/>
              </a:rPr>
              <a:t>Parts: easily machined based on availability of machining lab</a:t>
            </a:r>
            <a:endParaRPr lang="en-US" sz="4000">
              <a:solidFill>
                <a:srgbClr val="000000"/>
              </a:solidFill>
              <a:latin typeface="Zilla Slab Light"/>
              <a:ea typeface="Zilla Slab Light"/>
            </a:endParaRPr>
          </a:p>
        </p:txBody>
      </p:sp>
      <p:sp>
        <p:nvSpPr>
          <p:cNvPr id="11" name="TextBox 11"/>
          <p:cNvSpPr txBox="1"/>
          <p:nvPr/>
        </p:nvSpPr>
        <p:spPr>
          <a:xfrm>
            <a:off x="2184063" y="6896129"/>
            <a:ext cx="8580230" cy="410241"/>
          </a:xfrm>
          <a:prstGeom prst="rect">
            <a:avLst/>
          </a:prstGeom>
        </p:spPr>
        <p:txBody>
          <a:bodyPr wrap="square" lIns="0" tIns="0" rIns="0" bIns="0" rtlCol="0" anchor="t">
            <a:spAutoFit/>
          </a:bodyPr>
          <a:lstStyle/>
          <a:p>
            <a:pPr>
              <a:lnSpc>
                <a:spcPts val="2940"/>
              </a:lnSpc>
              <a:spcBef>
                <a:spcPct val="0"/>
              </a:spcBef>
            </a:pPr>
            <a:r>
              <a:rPr lang="en-US" sz="4000">
                <a:solidFill>
                  <a:srgbClr val="000000"/>
                </a:solidFill>
                <a:latin typeface="Zilla Slab Light"/>
              </a:rPr>
              <a:t>Rails can withstand lateral forces </a:t>
            </a:r>
            <a:endParaRPr lang="en-US" sz="4000">
              <a:solidFill>
                <a:srgbClr val="000000"/>
              </a:solidFill>
              <a:latin typeface="Zilla Slab Light"/>
              <a:ea typeface="Zilla Slab Light"/>
            </a:endParaRPr>
          </a:p>
        </p:txBody>
      </p:sp>
      <p:grpSp>
        <p:nvGrpSpPr>
          <p:cNvPr id="13" name="Group 13"/>
          <p:cNvGrpSpPr/>
          <p:nvPr/>
        </p:nvGrpSpPr>
        <p:grpSpPr>
          <a:xfrm rot="-5400000">
            <a:off x="-1140408" y="1158455"/>
            <a:ext cx="3025135" cy="744319"/>
            <a:chOff x="0" y="0"/>
            <a:chExt cx="796743" cy="2330283"/>
          </a:xfrm>
        </p:grpSpPr>
        <p:sp>
          <p:nvSpPr>
            <p:cNvPr id="14" name="Freeform 14"/>
            <p:cNvSpPr/>
            <p:nvPr/>
          </p:nvSpPr>
          <p:spPr>
            <a:xfrm>
              <a:off x="0" y="0"/>
              <a:ext cx="796743" cy="2330283"/>
            </a:xfrm>
            <a:custGeom>
              <a:avLst/>
              <a:gdLst/>
              <a:ahLst/>
              <a:cxnLst/>
              <a:rect l="l" t="t" r="r" b="b"/>
              <a:pathLst>
                <a:path w="796743" h="2330283">
                  <a:moveTo>
                    <a:pt x="0" y="0"/>
                  </a:moveTo>
                  <a:lnTo>
                    <a:pt x="796743" y="0"/>
                  </a:lnTo>
                  <a:lnTo>
                    <a:pt x="796743" y="2330283"/>
                  </a:lnTo>
                  <a:lnTo>
                    <a:pt x="0" y="2330283"/>
                  </a:lnTo>
                  <a:close/>
                </a:path>
              </a:pathLst>
            </a:custGeom>
            <a:solidFill>
              <a:srgbClr val="F5EDFF"/>
            </a:solidFill>
          </p:spPr>
          <p:txBody>
            <a:bodyPr/>
            <a:lstStyle/>
            <a:p>
              <a:endParaRPr lang="en-CA"/>
            </a:p>
          </p:txBody>
        </p:sp>
        <p:sp>
          <p:nvSpPr>
            <p:cNvPr id="15" name="TextBox 15"/>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sp>
        <p:nvSpPr>
          <p:cNvPr id="16" name="AutoShape 16"/>
          <p:cNvSpPr/>
          <p:nvPr/>
        </p:nvSpPr>
        <p:spPr>
          <a:xfrm>
            <a:off x="0" y="981075"/>
            <a:ext cx="5168365" cy="0"/>
          </a:xfrm>
          <a:prstGeom prst="line">
            <a:avLst/>
          </a:prstGeom>
          <a:ln w="47625" cap="flat">
            <a:solidFill>
              <a:srgbClr val="DCC2FD"/>
            </a:solidFill>
            <a:prstDash val="solid"/>
            <a:headEnd type="none" w="sm" len="sm"/>
            <a:tailEnd type="none" w="sm" len="sm"/>
          </a:ln>
        </p:spPr>
        <p:txBody>
          <a:bodyPr/>
          <a:lstStyle/>
          <a:p>
            <a:endParaRPr lang="en-CA"/>
          </a:p>
        </p:txBody>
      </p:sp>
      <p:sp>
        <p:nvSpPr>
          <p:cNvPr id="17" name="TextBox 17"/>
          <p:cNvSpPr txBox="1"/>
          <p:nvPr/>
        </p:nvSpPr>
        <p:spPr>
          <a:xfrm>
            <a:off x="2184063" y="8063881"/>
            <a:ext cx="8284201" cy="1231106"/>
          </a:xfrm>
          <a:prstGeom prst="rect">
            <a:avLst/>
          </a:prstGeom>
        </p:spPr>
        <p:txBody>
          <a:bodyPr wrap="square" lIns="0" tIns="0" rIns="0" bIns="0" rtlCol="0" anchor="t">
            <a:spAutoFit/>
          </a:bodyPr>
          <a:lstStyle/>
          <a:p>
            <a:pPr>
              <a:spcBef>
                <a:spcPct val="0"/>
              </a:spcBef>
            </a:pPr>
            <a:r>
              <a:rPr lang="en-US" sz="4000">
                <a:solidFill>
                  <a:srgbClr val="000000"/>
                </a:solidFill>
                <a:latin typeface="Zilla Slab Light"/>
              </a:rPr>
              <a:t>Rail size (length and height) is adjustable</a:t>
            </a:r>
            <a:endParaRPr lang="en-US" sz="4000">
              <a:solidFill>
                <a:srgbClr val="000000"/>
              </a:solidFill>
              <a:latin typeface="Zilla Slab Light"/>
              <a:ea typeface="Zilla Slab Light"/>
            </a:endParaRPr>
          </a:p>
        </p:txBody>
      </p:sp>
      <p:grpSp>
        <p:nvGrpSpPr>
          <p:cNvPr id="25" name="Group 25"/>
          <p:cNvGrpSpPr/>
          <p:nvPr/>
        </p:nvGrpSpPr>
        <p:grpSpPr>
          <a:xfrm>
            <a:off x="0" y="3591117"/>
            <a:ext cx="744319" cy="744319"/>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D0FF"/>
            </a:solidFill>
          </p:spPr>
          <p:txBody>
            <a:bodyPr/>
            <a:lstStyle/>
            <a:p>
              <a:endParaRPr lang="en-CA"/>
            </a:p>
          </p:txBody>
        </p:sp>
        <p:sp>
          <p:nvSpPr>
            <p:cNvPr id="27" name="TextBox 27"/>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28" name="Group 28"/>
          <p:cNvGrpSpPr/>
          <p:nvPr/>
        </p:nvGrpSpPr>
        <p:grpSpPr>
          <a:xfrm>
            <a:off x="17543681" y="3591117"/>
            <a:ext cx="744319" cy="744319"/>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5D0FF"/>
            </a:solidFill>
          </p:spPr>
          <p:txBody>
            <a:bodyPr/>
            <a:lstStyle/>
            <a:p>
              <a:endParaRPr lang="en-CA"/>
            </a:p>
          </p:txBody>
        </p:sp>
        <p:sp>
          <p:nvSpPr>
            <p:cNvPr id="30" name="TextBox 30"/>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34" name="Group 34"/>
          <p:cNvGrpSpPr/>
          <p:nvPr/>
        </p:nvGrpSpPr>
        <p:grpSpPr>
          <a:xfrm>
            <a:off x="0" y="5161797"/>
            <a:ext cx="744319" cy="744319"/>
            <a:chOff x="0" y="0"/>
            <a:chExt cx="812800" cy="812800"/>
          </a:xfrm>
        </p:grpSpPr>
        <p:sp>
          <p:nvSpPr>
            <p:cNvPr id="35" name="Freeform 3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DDF8"/>
            </a:solidFill>
          </p:spPr>
          <p:txBody>
            <a:bodyPr/>
            <a:lstStyle/>
            <a:p>
              <a:endParaRPr lang="en-CA"/>
            </a:p>
          </p:txBody>
        </p:sp>
        <p:sp>
          <p:nvSpPr>
            <p:cNvPr id="36" name="TextBox 36"/>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37" name="Group 37"/>
          <p:cNvGrpSpPr/>
          <p:nvPr/>
        </p:nvGrpSpPr>
        <p:grpSpPr>
          <a:xfrm>
            <a:off x="17543681" y="5161797"/>
            <a:ext cx="744319" cy="744319"/>
            <a:chOff x="0" y="0"/>
            <a:chExt cx="812800" cy="812800"/>
          </a:xfrm>
        </p:grpSpPr>
        <p:sp>
          <p:nvSpPr>
            <p:cNvPr id="38" name="Freeform 3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E9DDF8"/>
            </a:solidFill>
          </p:spPr>
          <p:txBody>
            <a:bodyPr/>
            <a:lstStyle/>
            <a:p>
              <a:endParaRPr lang="en-CA"/>
            </a:p>
          </p:txBody>
        </p:sp>
        <p:sp>
          <p:nvSpPr>
            <p:cNvPr id="39" name="TextBox 39"/>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43" name="Group 43"/>
          <p:cNvGrpSpPr/>
          <p:nvPr/>
        </p:nvGrpSpPr>
        <p:grpSpPr>
          <a:xfrm>
            <a:off x="0" y="6732477"/>
            <a:ext cx="744319" cy="744319"/>
            <a:chOff x="0" y="0"/>
            <a:chExt cx="812800" cy="812800"/>
          </a:xfrm>
        </p:grpSpPr>
        <p:sp>
          <p:nvSpPr>
            <p:cNvPr id="44" name="Freeform 4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EDFF"/>
            </a:solidFill>
          </p:spPr>
          <p:txBody>
            <a:bodyPr/>
            <a:lstStyle/>
            <a:p>
              <a:endParaRPr lang="en-CA"/>
            </a:p>
          </p:txBody>
        </p:sp>
        <p:sp>
          <p:nvSpPr>
            <p:cNvPr id="45" name="TextBox 45"/>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46" name="Group 46"/>
          <p:cNvGrpSpPr/>
          <p:nvPr/>
        </p:nvGrpSpPr>
        <p:grpSpPr>
          <a:xfrm>
            <a:off x="17543681" y="6732477"/>
            <a:ext cx="744319" cy="744319"/>
            <a:chOff x="0" y="0"/>
            <a:chExt cx="812800" cy="812800"/>
          </a:xfrm>
        </p:grpSpPr>
        <p:sp>
          <p:nvSpPr>
            <p:cNvPr id="47" name="Freeform 4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5EDFF"/>
            </a:solidFill>
          </p:spPr>
          <p:txBody>
            <a:bodyPr/>
            <a:lstStyle/>
            <a:p>
              <a:endParaRPr lang="en-CA"/>
            </a:p>
          </p:txBody>
        </p:sp>
        <p:sp>
          <p:nvSpPr>
            <p:cNvPr id="48" name="TextBox 48"/>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52" name="Group 52"/>
          <p:cNvGrpSpPr/>
          <p:nvPr/>
        </p:nvGrpSpPr>
        <p:grpSpPr>
          <a:xfrm>
            <a:off x="0" y="8303157"/>
            <a:ext cx="744319" cy="744319"/>
            <a:chOff x="0" y="0"/>
            <a:chExt cx="812800" cy="812800"/>
          </a:xfrm>
        </p:grpSpPr>
        <p:sp>
          <p:nvSpPr>
            <p:cNvPr id="53" name="Freeform 5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9F5FF"/>
            </a:solidFill>
          </p:spPr>
          <p:txBody>
            <a:bodyPr/>
            <a:lstStyle/>
            <a:p>
              <a:endParaRPr lang="en-CA"/>
            </a:p>
          </p:txBody>
        </p:sp>
        <p:sp>
          <p:nvSpPr>
            <p:cNvPr id="54" name="TextBox 54"/>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grpSp>
        <p:nvGrpSpPr>
          <p:cNvPr id="55" name="Group 55"/>
          <p:cNvGrpSpPr/>
          <p:nvPr/>
        </p:nvGrpSpPr>
        <p:grpSpPr>
          <a:xfrm>
            <a:off x="17543681" y="8303157"/>
            <a:ext cx="744319" cy="744319"/>
            <a:chOff x="0" y="0"/>
            <a:chExt cx="812800" cy="812800"/>
          </a:xfrm>
        </p:grpSpPr>
        <p:sp>
          <p:nvSpPr>
            <p:cNvPr id="56" name="Freeform 5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9F5FF"/>
            </a:solidFill>
          </p:spPr>
          <p:txBody>
            <a:bodyPr/>
            <a:lstStyle/>
            <a:p>
              <a:endParaRPr lang="en-CA"/>
            </a:p>
          </p:txBody>
        </p:sp>
        <p:sp>
          <p:nvSpPr>
            <p:cNvPr id="57" name="TextBox 57"/>
            <p:cNvSpPr txBox="1"/>
            <p:nvPr/>
          </p:nvSpPr>
          <p:spPr>
            <a:xfrm>
              <a:off x="0" y="-57150"/>
              <a:ext cx="812800" cy="869950"/>
            </a:xfrm>
            <a:prstGeom prst="rect">
              <a:avLst/>
            </a:prstGeom>
          </p:spPr>
          <p:txBody>
            <a:bodyPr lIns="50800" tIns="50800" rIns="50800" bIns="50800" rtlCol="0" anchor="ctr"/>
            <a:lstStyle/>
            <a:p>
              <a:pPr algn="ctr">
                <a:lnSpc>
                  <a:spcPts val="3220"/>
                </a:lnSpc>
              </a:pPr>
              <a:endParaRPr/>
            </a:p>
          </p:txBody>
        </p:sp>
      </p:grpSp>
      <p:pic>
        <p:nvPicPr>
          <p:cNvPr id="4" name="Graphic 42" descr="Thought bubble with solid fill">
            <a:extLst>
              <a:ext uri="{FF2B5EF4-FFF2-40B4-BE49-F238E27FC236}">
                <a16:creationId xmlns:a16="http://schemas.microsoft.com/office/drawing/2014/main" id="{B74AE654-3E76-0CC0-31B0-A19860C819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2179" y="3247697"/>
            <a:ext cx="5624348" cy="5604641"/>
          </a:xfrm>
          <a:prstGeom prst="rect">
            <a:avLst/>
          </a:prstGeom>
        </p:spPr>
      </p:pic>
    </p:spTree>
    <p:extLst>
      <p:ext uri="{BB962C8B-B14F-4D97-AF65-F5344CB8AC3E}">
        <p14:creationId xmlns:p14="http://schemas.microsoft.com/office/powerpoint/2010/main" val="209889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7826" y="677610"/>
            <a:ext cx="7242838" cy="807913"/>
          </a:xfrm>
          <a:prstGeom prst="rect">
            <a:avLst/>
          </a:prstGeom>
        </p:spPr>
        <p:txBody>
          <a:bodyPr wrap="square" lIns="0" tIns="0" rIns="0" bIns="0" rtlCol="0" anchor="t">
            <a:spAutoFit/>
          </a:bodyPr>
          <a:lstStyle/>
          <a:p>
            <a:pPr marL="0" lvl="0" indent="0" algn="ctr">
              <a:lnSpc>
                <a:spcPts val="6299"/>
              </a:lnSpc>
              <a:spcBef>
                <a:spcPct val="0"/>
              </a:spcBef>
            </a:pPr>
            <a:r>
              <a:rPr lang="en-US" sz="5900">
                <a:solidFill>
                  <a:srgbClr val="000000"/>
                </a:solidFill>
                <a:latin typeface="Zilla Slab Light"/>
              </a:rPr>
              <a:t>Customer Needs</a:t>
            </a:r>
            <a:endParaRPr lang="en-US" sz="5900" u="none">
              <a:solidFill>
                <a:srgbClr val="000000"/>
              </a:solidFill>
              <a:latin typeface="Zilla Slab Light"/>
              <a:ea typeface="Zilla Slab Light"/>
            </a:endParaRPr>
          </a:p>
        </p:txBody>
      </p:sp>
      <p:sp>
        <p:nvSpPr>
          <p:cNvPr id="21" name="AutoShape 21"/>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p:cNvSpPr/>
          <p:nvPr/>
        </p:nvSpPr>
        <p:spPr>
          <a:xfrm>
            <a:off x="0" y="1439205"/>
            <a:ext cx="4250056" cy="8409"/>
          </a:xfrm>
          <a:prstGeom prst="line">
            <a:avLst/>
          </a:prstGeom>
          <a:ln w="47625" cap="flat">
            <a:solidFill>
              <a:srgbClr val="DCC2FD"/>
            </a:solidFill>
            <a:prstDash val="solid"/>
            <a:headEnd type="none" w="sm" len="sm"/>
            <a:tailEnd type="none" w="sm" len="sm"/>
          </a:ln>
        </p:spPr>
        <p:txBody>
          <a:bodyPr/>
          <a:lstStyle/>
          <a:p>
            <a:endParaRPr lang="en-CA"/>
          </a:p>
        </p:txBody>
      </p:sp>
      <p:grpSp>
        <p:nvGrpSpPr>
          <p:cNvPr id="108" name="Group 107">
            <a:extLst>
              <a:ext uri="{FF2B5EF4-FFF2-40B4-BE49-F238E27FC236}">
                <a16:creationId xmlns:a16="http://schemas.microsoft.com/office/drawing/2014/main" id="{A7F3CE78-29F4-1852-58F1-A5B899D096D9}"/>
              </a:ext>
            </a:extLst>
          </p:cNvPr>
          <p:cNvGrpSpPr/>
          <p:nvPr/>
        </p:nvGrpSpPr>
        <p:grpSpPr>
          <a:xfrm>
            <a:off x="1463485" y="3238500"/>
            <a:ext cx="15262053" cy="6600623"/>
            <a:chOff x="533400" y="2811943"/>
            <a:chExt cx="15262053" cy="6600623"/>
          </a:xfrm>
        </p:grpSpPr>
        <p:grpSp>
          <p:nvGrpSpPr>
            <p:cNvPr id="23" name="Group 22">
              <a:extLst>
                <a:ext uri="{FF2B5EF4-FFF2-40B4-BE49-F238E27FC236}">
                  <a16:creationId xmlns:a16="http://schemas.microsoft.com/office/drawing/2014/main" id="{07D68A7A-9F4C-6D64-96B4-FB8D4476590C}"/>
                </a:ext>
              </a:extLst>
            </p:cNvPr>
            <p:cNvGrpSpPr/>
            <p:nvPr/>
          </p:nvGrpSpPr>
          <p:grpSpPr>
            <a:xfrm>
              <a:off x="533400" y="2811943"/>
              <a:ext cx="4115762" cy="2431088"/>
              <a:chOff x="1351481" y="3927956"/>
              <a:chExt cx="4115762" cy="2431088"/>
            </a:xfrm>
          </p:grpSpPr>
          <p:grpSp>
            <p:nvGrpSpPr>
              <p:cNvPr id="2" name="Group 2"/>
              <p:cNvGrpSpPr/>
              <p:nvPr/>
            </p:nvGrpSpPr>
            <p:grpSpPr>
              <a:xfrm>
                <a:off x="2634331" y="3927956"/>
                <a:ext cx="1550062" cy="155006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20000"/>
                    <a:lumOff val="80000"/>
                  </a:schemeClr>
                </a:solidFill>
              </p:spPr>
              <p:txBody>
                <a:bodyPr/>
                <a:lstStyle/>
                <a:p>
                  <a:endParaRPr lang="en-CA"/>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16" name="TextBox 16"/>
              <p:cNvSpPr txBox="1"/>
              <p:nvPr/>
            </p:nvSpPr>
            <p:spPr>
              <a:xfrm>
                <a:off x="1351481" y="5953279"/>
                <a:ext cx="4115762" cy="4057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Lato"/>
                  </a:rPr>
                  <a:t>Easy to Install</a:t>
                </a:r>
                <a:endParaRPr lang="en-US"/>
              </a:p>
            </p:txBody>
          </p:sp>
        </p:grpSp>
        <p:grpSp>
          <p:nvGrpSpPr>
            <p:cNvPr id="24" name="Group 23">
              <a:extLst>
                <a:ext uri="{FF2B5EF4-FFF2-40B4-BE49-F238E27FC236}">
                  <a16:creationId xmlns:a16="http://schemas.microsoft.com/office/drawing/2014/main" id="{D83161CF-5918-C3BB-CA3C-06AFFD5FE4F3}"/>
                </a:ext>
              </a:extLst>
            </p:cNvPr>
            <p:cNvGrpSpPr/>
            <p:nvPr/>
          </p:nvGrpSpPr>
          <p:grpSpPr>
            <a:xfrm>
              <a:off x="3437871" y="2811943"/>
              <a:ext cx="4115762" cy="2375245"/>
              <a:chOff x="1469379" y="3927956"/>
              <a:chExt cx="4115762" cy="2375245"/>
            </a:xfrm>
          </p:grpSpPr>
          <p:grpSp>
            <p:nvGrpSpPr>
              <p:cNvPr id="25" name="Group 2">
                <a:extLst>
                  <a:ext uri="{FF2B5EF4-FFF2-40B4-BE49-F238E27FC236}">
                    <a16:creationId xmlns:a16="http://schemas.microsoft.com/office/drawing/2014/main" id="{31DD2B51-234D-B481-B15B-090499675125}"/>
                  </a:ext>
                </a:extLst>
              </p:cNvPr>
              <p:cNvGrpSpPr/>
              <p:nvPr/>
            </p:nvGrpSpPr>
            <p:grpSpPr>
              <a:xfrm>
                <a:off x="2634331" y="3927956"/>
                <a:ext cx="1550062" cy="1550062"/>
                <a:chOff x="0" y="0"/>
                <a:chExt cx="812800" cy="812800"/>
              </a:xfrm>
            </p:grpSpPr>
            <p:sp>
              <p:nvSpPr>
                <p:cNvPr id="28" name="Freeform 3">
                  <a:extLst>
                    <a:ext uri="{FF2B5EF4-FFF2-40B4-BE49-F238E27FC236}">
                      <a16:creationId xmlns:a16="http://schemas.microsoft.com/office/drawing/2014/main" id="{FB82C757-AA7B-2D64-D6F3-147F26EE0B5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60000"/>
                    <a:lumOff val="40000"/>
                  </a:schemeClr>
                </a:solidFill>
              </p:spPr>
              <p:txBody>
                <a:bodyPr/>
                <a:lstStyle/>
                <a:p>
                  <a:endParaRPr lang="en-CA"/>
                </a:p>
              </p:txBody>
            </p:sp>
            <p:sp>
              <p:nvSpPr>
                <p:cNvPr id="29" name="TextBox 4">
                  <a:extLst>
                    <a:ext uri="{FF2B5EF4-FFF2-40B4-BE49-F238E27FC236}">
                      <a16:creationId xmlns:a16="http://schemas.microsoft.com/office/drawing/2014/main" id="{F8DCC31A-09A4-7616-8491-2ED1AF0B7A04}"/>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26" name="TextBox 16">
                <a:extLst>
                  <a:ext uri="{FF2B5EF4-FFF2-40B4-BE49-F238E27FC236}">
                    <a16:creationId xmlns:a16="http://schemas.microsoft.com/office/drawing/2014/main" id="{EB70D0E6-2538-54B9-1196-BAB88A8D6BC4}"/>
                  </a:ext>
                </a:extLst>
              </p:cNvPr>
              <p:cNvSpPr txBox="1"/>
              <p:nvPr/>
            </p:nvSpPr>
            <p:spPr>
              <a:xfrm>
                <a:off x="1469379" y="5897436"/>
                <a:ext cx="4115762" cy="4057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Lato"/>
                  </a:rPr>
                  <a:t>Easy to Clean</a:t>
                </a:r>
                <a:endParaRPr lang="en-US"/>
              </a:p>
            </p:txBody>
          </p:sp>
        </p:grpSp>
        <p:grpSp>
          <p:nvGrpSpPr>
            <p:cNvPr id="30" name="Group 29">
              <a:extLst>
                <a:ext uri="{FF2B5EF4-FFF2-40B4-BE49-F238E27FC236}">
                  <a16:creationId xmlns:a16="http://schemas.microsoft.com/office/drawing/2014/main" id="{14F6E28C-9185-0DD3-7BEE-98A5148658D9}"/>
                </a:ext>
              </a:extLst>
            </p:cNvPr>
            <p:cNvGrpSpPr/>
            <p:nvPr/>
          </p:nvGrpSpPr>
          <p:grpSpPr>
            <a:xfrm>
              <a:off x="7196603" y="2811943"/>
              <a:ext cx="2133601" cy="2720941"/>
              <a:chOff x="2441538" y="3927956"/>
              <a:chExt cx="2133601" cy="2720941"/>
            </a:xfrm>
          </p:grpSpPr>
          <p:grpSp>
            <p:nvGrpSpPr>
              <p:cNvPr id="31" name="Group 2">
                <a:extLst>
                  <a:ext uri="{FF2B5EF4-FFF2-40B4-BE49-F238E27FC236}">
                    <a16:creationId xmlns:a16="http://schemas.microsoft.com/office/drawing/2014/main" id="{8930F020-7347-13A9-1D43-F3214522B715}"/>
                  </a:ext>
                </a:extLst>
              </p:cNvPr>
              <p:cNvGrpSpPr/>
              <p:nvPr/>
            </p:nvGrpSpPr>
            <p:grpSpPr>
              <a:xfrm>
                <a:off x="2634331" y="3927956"/>
                <a:ext cx="1550062" cy="1550062"/>
                <a:chOff x="0" y="0"/>
                <a:chExt cx="812800" cy="812800"/>
              </a:xfrm>
            </p:grpSpPr>
            <p:sp>
              <p:nvSpPr>
                <p:cNvPr id="34" name="Freeform 3">
                  <a:extLst>
                    <a:ext uri="{FF2B5EF4-FFF2-40B4-BE49-F238E27FC236}">
                      <a16:creationId xmlns:a16="http://schemas.microsoft.com/office/drawing/2014/main" id="{EBA4A4B3-4381-3FC6-B12D-080427F02E1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60000"/>
                    <a:lumOff val="40000"/>
                  </a:schemeClr>
                </a:solidFill>
              </p:spPr>
              <p:txBody>
                <a:bodyPr/>
                <a:lstStyle/>
                <a:p>
                  <a:endParaRPr lang="en-CA"/>
                </a:p>
              </p:txBody>
            </p:sp>
            <p:sp>
              <p:nvSpPr>
                <p:cNvPr id="35" name="TextBox 4">
                  <a:extLst>
                    <a:ext uri="{FF2B5EF4-FFF2-40B4-BE49-F238E27FC236}">
                      <a16:creationId xmlns:a16="http://schemas.microsoft.com/office/drawing/2014/main" id="{DC4B3BB1-7A4B-126B-DFBA-D635800BE9F4}"/>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32" name="TextBox 16">
                <a:extLst>
                  <a:ext uri="{FF2B5EF4-FFF2-40B4-BE49-F238E27FC236}">
                    <a16:creationId xmlns:a16="http://schemas.microsoft.com/office/drawing/2014/main" id="{08FD4595-AE79-4A85-37CE-D85E5A9FE881}"/>
                  </a:ext>
                </a:extLst>
              </p:cNvPr>
              <p:cNvSpPr txBox="1"/>
              <p:nvPr/>
            </p:nvSpPr>
            <p:spPr>
              <a:xfrm>
                <a:off x="2441538" y="5807961"/>
                <a:ext cx="2133601" cy="840936"/>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Fits a wide variety of beds</a:t>
                </a:r>
                <a:endParaRPr lang="en-US"/>
              </a:p>
            </p:txBody>
          </p:sp>
        </p:grpSp>
        <p:grpSp>
          <p:nvGrpSpPr>
            <p:cNvPr id="36" name="Group 35">
              <a:extLst>
                <a:ext uri="{FF2B5EF4-FFF2-40B4-BE49-F238E27FC236}">
                  <a16:creationId xmlns:a16="http://schemas.microsoft.com/office/drawing/2014/main" id="{677B4F4D-CC9D-EC76-519D-F7A9EFF2E7C1}"/>
                </a:ext>
              </a:extLst>
            </p:cNvPr>
            <p:cNvGrpSpPr/>
            <p:nvPr/>
          </p:nvGrpSpPr>
          <p:grpSpPr>
            <a:xfrm>
              <a:off x="9823508" y="2811943"/>
              <a:ext cx="2345540" cy="2987989"/>
              <a:chOff x="2281870" y="3927956"/>
              <a:chExt cx="2345540" cy="2987989"/>
            </a:xfrm>
          </p:grpSpPr>
          <p:grpSp>
            <p:nvGrpSpPr>
              <p:cNvPr id="37" name="Group 2">
                <a:extLst>
                  <a:ext uri="{FF2B5EF4-FFF2-40B4-BE49-F238E27FC236}">
                    <a16:creationId xmlns:a16="http://schemas.microsoft.com/office/drawing/2014/main" id="{56A77CBA-DE4E-8A69-8463-2B5EFC43122B}"/>
                  </a:ext>
                </a:extLst>
              </p:cNvPr>
              <p:cNvGrpSpPr/>
              <p:nvPr/>
            </p:nvGrpSpPr>
            <p:grpSpPr>
              <a:xfrm>
                <a:off x="2634331" y="3927956"/>
                <a:ext cx="1550062" cy="1550062"/>
                <a:chOff x="0" y="0"/>
                <a:chExt cx="812800" cy="812800"/>
              </a:xfrm>
            </p:grpSpPr>
            <p:sp>
              <p:nvSpPr>
                <p:cNvPr id="40" name="Freeform 3">
                  <a:extLst>
                    <a:ext uri="{FF2B5EF4-FFF2-40B4-BE49-F238E27FC236}">
                      <a16:creationId xmlns:a16="http://schemas.microsoft.com/office/drawing/2014/main" id="{74EC31E3-564C-861F-51A1-9DB5ED5D590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txBody>
                <a:bodyPr/>
                <a:lstStyle/>
                <a:p>
                  <a:endParaRPr lang="en-CA"/>
                </a:p>
              </p:txBody>
            </p:sp>
            <p:sp>
              <p:nvSpPr>
                <p:cNvPr id="41" name="TextBox 4">
                  <a:extLst>
                    <a:ext uri="{FF2B5EF4-FFF2-40B4-BE49-F238E27FC236}">
                      <a16:creationId xmlns:a16="http://schemas.microsoft.com/office/drawing/2014/main" id="{8954EBF1-6B36-4798-805C-BD05E02980B1}"/>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38" name="TextBox 16">
                <a:extLst>
                  <a:ext uri="{FF2B5EF4-FFF2-40B4-BE49-F238E27FC236}">
                    <a16:creationId xmlns:a16="http://schemas.microsoft.com/office/drawing/2014/main" id="{4419B9A3-CFA7-5860-511E-A7B778382B93}"/>
                  </a:ext>
                </a:extLst>
              </p:cNvPr>
              <p:cNvSpPr txBox="1"/>
              <p:nvPr/>
            </p:nvSpPr>
            <p:spPr>
              <a:xfrm>
                <a:off x="2281870" y="5638992"/>
                <a:ext cx="2345540" cy="1276953"/>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18-24 inches above the mattress</a:t>
                </a:r>
                <a:endParaRPr lang="en-US"/>
              </a:p>
            </p:txBody>
          </p:sp>
        </p:grpSp>
        <p:grpSp>
          <p:nvGrpSpPr>
            <p:cNvPr id="72" name="Group 71">
              <a:extLst>
                <a:ext uri="{FF2B5EF4-FFF2-40B4-BE49-F238E27FC236}">
                  <a16:creationId xmlns:a16="http://schemas.microsoft.com/office/drawing/2014/main" id="{2BA8DE4F-2E27-28AB-60AD-09963CA29EBF}"/>
                </a:ext>
              </a:extLst>
            </p:cNvPr>
            <p:cNvGrpSpPr/>
            <p:nvPr/>
          </p:nvGrpSpPr>
          <p:grpSpPr>
            <a:xfrm>
              <a:off x="11679691" y="2811943"/>
              <a:ext cx="4115762" cy="2431088"/>
              <a:chOff x="1351481" y="3927956"/>
              <a:chExt cx="4115762" cy="2431088"/>
            </a:xfrm>
          </p:grpSpPr>
          <p:grpSp>
            <p:nvGrpSpPr>
              <p:cNvPr id="73" name="Group 2">
                <a:extLst>
                  <a:ext uri="{FF2B5EF4-FFF2-40B4-BE49-F238E27FC236}">
                    <a16:creationId xmlns:a16="http://schemas.microsoft.com/office/drawing/2014/main" id="{89C40A22-DF5A-D3C7-92BF-604DC9A0AD1B}"/>
                  </a:ext>
                </a:extLst>
              </p:cNvPr>
              <p:cNvGrpSpPr/>
              <p:nvPr/>
            </p:nvGrpSpPr>
            <p:grpSpPr>
              <a:xfrm>
                <a:off x="2634331" y="3927956"/>
                <a:ext cx="1550062" cy="1550062"/>
                <a:chOff x="0" y="0"/>
                <a:chExt cx="812800" cy="812800"/>
              </a:xfrm>
            </p:grpSpPr>
            <p:sp>
              <p:nvSpPr>
                <p:cNvPr id="76" name="Freeform 3">
                  <a:extLst>
                    <a:ext uri="{FF2B5EF4-FFF2-40B4-BE49-F238E27FC236}">
                      <a16:creationId xmlns:a16="http://schemas.microsoft.com/office/drawing/2014/main" id="{D50EA9F0-972E-9735-1DDA-913E24FD788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txBody>
                <a:bodyPr/>
                <a:lstStyle/>
                <a:p>
                  <a:endParaRPr lang="en-CA"/>
                </a:p>
              </p:txBody>
            </p:sp>
            <p:sp>
              <p:nvSpPr>
                <p:cNvPr id="77" name="TextBox 4">
                  <a:extLst>
                    <a:ext uri="{FF2B5EF4-FFF2-40B4-BE49-F238E27FC236}">
                      <a16:creationId xmlns:a16="http://schemas.microsoft.com/office/drawing/2014/main" id="{E5FA949B-D0E3-5C35-A0BF-CEAC86847A9F}"/>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74" name="TextBox 16">
                <a:extLst>
                  <a:ext uri="{FF2B5EF4-FFF2-40B4-BE49-F238E27FC236}">
                    <a16:creationId xmlns:a16="http://schemas.microsoft.com/office/drawing/2014/main" id="{B0AACBF2-3488-9F56-3B78-AF10075D0398}"/>
                  </a:ext>
                </a:extLst>
              </p:cNvPr>
              <p:cNvSpPr txBox="1"/>
              <p:nvPr/>
            </p:nvSpPr>
            <p:spPr>
              <a:xfrm>
                <a:off x="1351481" y="5953279"/>
                <a:ext cx="4115762" cy="4057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Lato"/>
                  </a:rPr>
                  <a:t>Breathable</a:t>
                </a:r>
                <a:endParaRPr lang="en-US"/>
              </a:p>
            </p:txBody>
          </p:sp>
        </p:grpSp>
        <p:grpSp>
          <p:nvGrpSpPr>
            <p:cNvPr id="78" name="Group 77">
              <a:extLst>
                <a:ext uri="{FF2B5EF4-FFF2-40B4-BE49-F238E27FC236}">
                  <a16:creationId xmlns:a16="http://schemas.microsoft.com/office/drawing/2014/main" id="{89AFAE67-3215-3B81-72D1-222E74DB8633}"/>
                </a:ext>
              </a:extLst>
            </p:cNvPr>
            <p:cNvGrpSpPr/>
            <p:nvPr/>
          </p:nvGrpSpPr>
          <p:grpSpPr>
            <a:xfrm>
              <a:off x="1265419" y="6395170"/>
              <a:ext cx="2829453" cy="3017396"/>
              <a:chOff x="1984522" y="3927956"/>
              <a:chExt cx="2829453" cy="3017396"/>
            </a:xfrm>
          </p:grpSpPr>
          <p:grpSp>
            <p:nvGrpSpPr>
              <p:cNvPr id="79" name="Group 2">
                <a:extLst>
                  <a:ext uri="{FF2B5EF4-FFF2-40B4-BE49-F238E27FC236}">
                    <a16:creationId xmlns:a16="http://schemas.microsoft.com/office/drawing/2014/main" id="{850C60CF-4E65-C950-CD64-694B622B99AA}"/>
                  </a:ext>
                </a:extLst>
              </p:cNvPr>
              <p:cNvGrpSpPr/>
              <p:nvPr/>
            </p:nvGrpSpPr>
            <p:grpSpPr>
              <a:xfrm>
                <a:off x="2634331" y="3927956"/>
                <a:ext cx="1550062" cy="1550062"/>
                <a:chOff x="0" y="0"/>
                <a:chExt cx="812800" cy="812800"/>
              </a:xfrm>
            </p:grpSpPr>
            <p:sp>
              <p:nvSpPr>
                <p:cNvPr id="82" name="Freeform 3">
                  <a:extLst>
                    <a:ext uri="{FF2B5EF4-FFF2-40B4-BE49-F238E27FC236}">
                      <a16:creationId xmlns:a16="http://schemas.microsoft.com/office/drawing/2014/main" id="{8B42FB32-69D0-C8FE-3340-28EC669C9636}"/>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60000"/>
                    <a:lumOff val="40000"/>
                  </a:schemeClr>
                </a:solidFill>
              </p:spPr>
              <p:txBody>
                <a:bodyPr/>
                <a:lstStyle/>
                <a:p>
                  <a:endParaRPr lang="en-CA"/>
                </a:p>
              </p:txBody>
            </p:sp>
            <p:sp>
              <p:nvSpPr>
                <p:cNvPr id="83" name="TextBox 4">
                  <a:extLst>
                    <a:ext uri="{FF2B5EF4-FFF2-40B4-BE49-F238E27FC236}">
                      <a16:creationId xmlns:a16="http://schemas.microsoft.com/office/drawing/2014/main" id="{2385A509-2E0C-51D8-5E7E-E8E1CE463C3F}"/>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80" name="TextBox 16">
                <a:extLst>
                  <a:ext uri="{FF2B5EF4-FFF2-40B4-BE49-F238E27FC236}">
                    <a16:creationId xmlns:a16="http://schemas.microsoft.com/office/drawing/2014/main" id="{7F40A59F-F8FA-9ADC-F2A4-D050B2E8CCF9}"/>
                  </a:ext>
                </a:extLst>
              </p:cNvPr>
              <p:cNvSpPr txBox="1"/>
              <p:nvPr/>
            </p:nvSpPr>
            <p:spPr>
              <a:xfrm>
                <a:off x="1984522" y="5668399"/>
                <a:ext cx="2829453" cy="1276953"/>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Provides fall protection on 3 sides of the bed</a:t>
                </a:r>
                <a:endParaRPr lang="en-US"/>
              </a:p>
            </p:txBody>
          </p:sp>
        </p:grpSp>
        <p:grpSp>
          <p:nvGrpSpPr>
            <p:cNvPr id="84" name="Group 83">
              <a:extLst>
                <a:ext uri="{FF2B5EF4-FFF2-40B4-BE49-F238E27FC236}">
                  <a16:creationId xmlns:a16="http://schemas.microsoft.com/office/drawing/2014/main" id="{7172FAA0-E009-8183-1C96-7B8AFC7AF548}"/>
                </a:ext>
              </a:extLst>
            </p:cNvPr>
            <p:cNvGrpSpPr/>
            <p:nvPr/>
          </p:nvGrpSpPr>
          <p:grpSpPr>
            <a:xfrm>
              <a:off x="4094872" y="6395170"/>
              <a:ext cx="2829453" cy="2824746"/>
              <a:chOff x="2027402" y="3927956"/>
              <a:chExt cx="2829453" cy="2824746"/>
            </a:xfrm>
          </p:grpSpPr>
          <p:grpSp>
            <p:nvGrpSpPr>
              <p:cNvPr id="85" name="Group 2">
                <a:extLst>
                  <a:ext uri="{FF2B5EF4-FFF2-40B4-BE49-F238E27FC236}">
                    <a16:creationId xmlns:a16="http://schemas.microsoft.com/office/drawing/2014/main" id="{2B8FD6A1-6FA7-B6C8-62D3-A024AC2D4044}"/>
                  </a:ext>
                </a:extLst>
              </p:cNvPr>
              <p:cNvGrpSpPr/>
              <p:nvPr/>
            </p:nvGrpSpPr>
            <p:grpSpPr>
              <a:xfrm>
                <a:off x="2634331" y="3927956"/>
                <a:ext cx="1550062" cy="1550062"/>
                <a:chOff x="0" y="0"/>
                <a:chExt cx="812800" cy="812800"/>
              </a:xfrm>
            </p:grpSpPr>
            <p:sp>
              <p:nvSpPr>
                <p:cNvPr id="88" name="Freeform 3">
                  <a:extLst>
                    <a:ext uri="{FF2B5EF4-FFF2-40B4-BE49-F238E27FC236}">
                      <a16:creationId xmlns:a16="http://schemas.microsoft.com/office/drawing/2014/main" id="{3275A9A9-8364-FC3A-287E-2304C2AD3AA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20000"/>
                    <a:lumOff val="80000"/>
                  </a:schemeClr>
                </a:solidFill>
              </p:spPr>
              <p:txBody>
                <a:bodyPr/>
                <a:lstStyle/>
                <a:p>
                  <a:endParaRPr lang="en-CA"/>
                </a:p>
              </p:txBody>
            </p:sp>
            <p:sp>
              <p:nvSpPr>
                <p:cNvPr id="89" name="TextBox 4">
                  <a:extLst>
                    <a:ext uri="{FF2B5EF4-FFF2-40B4-BE49-F238E27FC236}">
                      <a16:creationId xmlns:a16="http://schemas.microsoft.com/office/drawing/2014/main" id="{2A917CAD-7BDE-6F3D-E619-B74F01C9A745}"/>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86" name="TextBox 16">
                <a:extLst>
                  <a:ext uri="{FF2B5EF4-FFF2-40B4-BE49-F238E27FC236}">
                    <a16:creationId xmlns:a16="http://schemas.microsoft.com/office/drawing/2014/main" id="{6FC60BA4-5ABF-0F2B-F33D-C23F4B71BF7A}"/>
                  </a:ext>
                </a:extLst>
              </p:cNvPr>
              <p:cNvSpPr txBox="1"/>
              <p:nvPr/>
            </p:nvSpPr>
            <p:spPr>
              <a:xfrm>
                <a:off x="2027402" y="5911766"/>
                <a:ext cx="2829453" cy="840936"/>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Within budget (&lt;300$)</a:t>
                </a:r>
                <a:endParaRPr lang="en-US"/>
              </a:p>
            </p:txBody>
          </p:sp>
        </p:grpSp>
        <p:grpSp>
          <p:nvGrpSpPr>
            <p:cNvPr id="90" name="Group 89">
              <a:extLst>
                <a:ext uri="{FF2B5EF4-FFF2-40B4-BE49-F238E27FC236}">
                  <a16:creationId xmlns:a16="http://schemas.microsoft.com/office/drawing/2014/main" id="{AF6ABB3F-5C60-B198-C8FF-F4FD69501DB6}"/>
                </a:ext>
              </a:extLst>
            </p:cNvPr>
            <p:cNvGrpSpPr/>
            <p:nvPr/>
          </p:nvGrpSpPr>
          <p:grpSpPr>
            <a:xfrm>
              <a:off x="6898165" y="6395170"/>
              <a:ext cx="2730475" cy="2832816"/>
              <a:chOff x="2044122" y="3927956"/>
              <a:chExt cx="2730475" cy="2832816"/>
            </a:xfrm>
          </p:grpSpPr>
          <p:grpSp>
            <p:nvGrpSpPr>
              <p:cNvPr id="91" name="Group 2">
                <a:extLst>
                  <a:ext uri="{FF2B5EF4-FFF2-40B4-BE49-F238E27FC236}">
                    <a16:creationId xmlns:a16="http://schemas.microsoft.com/office/drawing/2014/main" id="{8591C23E-AF10-6037-2BDB-5E0BCC9D5481}"/>
                  </a:ext>
                </a:extLst>
              </p:cNvPr>
              <p:cNvGrpSpPr/>
              <p:nvPr/>
            </p:nvGrpSpPr>
            <p:grpSpPr>
              <a:xfrm>
                <a:off x="2634331" y="3927956"/>
                <a:ext cx="1550062" cy="1550062"/>
                <a:chOff x="0" y="0"/>
                <a:chExt cx="812800" cy="812800"/>
              </a:xfrm>
            </p:grpSpPr>
            <p:sp>
              <p:nvSpPr>
                <p:cNvPr id="94" name="Freeform 3">
                  <a:extLst>
                    <a:ext uri="{FF2B5EF4-FFF2-40B4-BE49-F238E27FC236}">
                      <a16:creationId xmlns:a16="http://schemas.microsoft.com/office/drawing/2014/main" id="{0DC4CCE6-6B59-81C0-47CD-99CAC78B924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60000"/>
                    <a:lumOff val="40000"/>
                  </a:schemeClr>
                </a:solidFill>
              </p:spPr>
              <p:txBody>
                <a:bodyPr/>
                <a:lstStyle/>
                <a:p>
                  <a:endParaRPr lang="en-CA"/>
                </a:p>
              </p:txBody>
            </p:sp>
            <p:sp>
              <p:nvSpPr>
                <p:cNvPr id="95" name="TextBox 4">
                  <a:extLst>
                    <a:ext uri="{FF2B5EF4-FFF2-40B4-BE49-F238E27FC236}">
                      <a16:creationId xmlns:a16="http://schemas.microsoft.com/office/drawing/2014/main" id="{36AA970E-1C61-4489-354C-937D9922DC75}"/>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92" name="TextBox 16">
                <a:extLst>
                  <a:ext uri="{FF2B5EF4-FFF2-40B4-BE49-F238E27FC236}">
                    <a16:creationId xmlns:a16="http://schemas.microsoft.com/office/drawing/2014/main" id="{BB55C958-8102-34ED-305F-3E2C0F7AED09}"/>
                  </a:ext>
                </a:extLst>
              </p:cNvPr>
              <p:cNvSpPr txBox="1"/>
              <p:nvPr/>
            </p:nvSpPr>
            <p:spPr>
              <a:xfrm>
                <a:off x="2044122" y="5919836"/>
                <a:ext cx="2730475" cy="840936"/>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Portable and Compact</a:t>
                </a:r>
                <a:endParaRPr lang="en-US"/>
              </a:p>
            </p:txBody>
          </p:sp>
        </p:grpSp>
        <p:grpSp>
          <p:nvGrpSpPr>
            <p:cNvPr id="96" name="Group 95">
              <a:extLst>
                <a:ext uri="{FF2B5EF4-FFF2-40B4-BE49-F238E27FC236}">
                  <a16:creationId xmlns:a16="http://schemas.microsoft.com/office/drawing/2014/main" id="{EAAEF2ED-C834-69A2-7617-F1F6721E66E6}"/>
                </a:ext>
              </a:extLst>
            </p:cNvPr>
            <p:cNvGrpSpPr/>
            <p:nvPr/>
          </p:nvGrpSpPr>
          <p:grpSpPr>
            <a:xfrm>
              <a:off x="9585761" y="6395170"/>
              <a:ext cx="2928432" cy="2824746"/>
              <a:chOff x="1945145" y="3927956"/>
              <a:chExt cx="2928432" cy="2824746"/>
            </a:xfrm>
          </p:grpSpPr>
          <p:grpSp>
            <p:nvGrpSpPr>
              <p:cNvPr id="97" name="Group 2">
                <a:extLst>
                  <a:ext uri="{FF2B5EF4-FFF2-40B4-BE49-F238E27FC236}">
                    <a16:creationId xmlns:a16="http://schemas.microsoft.com/office/drawing/2014/main" id="{187A895C-DE2B-4A57-EEDB-031BD72AFF54}"/>
                  </a:ext>
                </a:extLst>
              </p:cNvPr>
              <p:cNvGrpSpPr/>
              <p:nvPr/>
            </p:nvGrpSpPr>
            <p:grpSpPr>
              <a:xfrm>
                <a:off x="2634331" y="3927956"/>
                <a:ext cx="1550062" cy="1550062"/>
                <a:chOff x="0" y="0"/>
                <a:chExt cx="812800" cy="812800"/>
              </a:xfrm>
            </p:grpSpPr>
            <p:sp>
              <p:nvSpPr>
                <p:cNvPr id="100" name="Freeform 3">
                  <a:extLst>
                    <a:ext uri="{FF2B5EF4-FFF2-40B4-BE49-F238E27FC236}">
                      <a16:creationId xmlns:a16="http://schemas.microsoft.com/office/drawing/2014/main" id="{459F5145-951C-130C-67C9-EBEC7EB127A4}"/>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20000"/>
                    <a:lumOff val="80000"/>
                  </a:schemeClr>
                </a:solidFill>
              </p:spPr>
              <p:txBody>
                <a:bodyPr/>
                <a:lstStyle/>
                <a:p>
                  <a:endParaRPr lang="en-CA"/>
                </a:p>
              </p:txBody>
            </p:sp>
            <p:sp>
              <p:nvSpPr>
                <p:cNvPr id="101" name="TextBox 4">
                  <a:extLst>
                    <a:ext uri="{FF2B5EF4-FFF2-40B4-BE49-F238E27FC236}">
                      <a16:creationId xmlns:a16="http://schemas.microsoft.com/office/drawing/2014/main" id="{4FFDA4CA-2AF4-B363-7ABC-A214B01FCCF1}"/>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98" name="TextBox 16">
                <a:extLst>
                  <a:ext uri="{FF2B5EF4-FFF2-40B4-BE49-F238E27FC236}">
                    <a16:creationId xmlns:a16="http://schemas.microsoft.com/office/drawing/2014/main" id="{37FD9C87-A468-333C-9B64-B7125EC9266A}"/>
                  </a:ext>
                </a:extLst>
              </p:cNvPr>
              <p:cNvSpPr txBox="1"/>
              <p:nvPr/>
            </p:nvSpPr>
            <p:spPr>
              <a:xfrm>
                <a:off x="1945145" y="5911766"/>
                <a:ext cx="2928432" cy="840936"/>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Allows movement in the bed</a:t>
                </a:r>
                <a:endParaRPr lang="en-US"/>
              </a:p>
            </p:txBody>
          </p:sp>
        </p:grpSp>
        <p:grpSp>
          <p:nvGrpSpPr>
            <p:cNvPr id="102" name="Group 101">
              <a:extLst>
                <a:ext uri="{FF2B5EF4-FFF2-40B4-BE49-F238E27FC236}">
                  <a16:creationId xmlns:a16="http://schemas.microsoft.com/office/drawing/2014/main" id="{A0BC09AE-D712-DCA4-C525-EC5AA3145EEB}"/>
                </a:ext>
              </a:extLst>
            </p:cNvPr>
            <p:cNvGrpSpPr/>
            <p:nvPr/>
          </p:nvGrpSpPr>
          <p:grpSpPr>
            <a:xfrm>
              <a:off x="12542241" y="6395170"/>
              <a:ext cx="2588615" cy="2824746"/>
              <a:chOff x="2115053" y="3927956"/>
              <a:chExt cx="2588615" cy="2824746"/>
            </a:xfrm>
          </p:grpSpPr>
          <p:grpSp>
            <p:nvGrpSpPr>
              <p:cNvPr id="103" name="Group 2">
                <a:extLst>
                  <a:ext uri="{FF2B5EF4-FFF2-40B4-BE49-F238E27FC236}">
                    <a16:creationId xmlns:a16="http://schemas.microsoft.com/office/drawing/2014/main" id="{8E3D20BB-E112-EE80-3BCD-92E832960A62}"/>
                  </a:ext>
                </a:extLst>
              </p:cNvPr>
              <p:cNvGrpSpPr/>
              <p:nvPr/>
            </p:nvGrpSpPr>
            <p:grpSpPr>
              <a:xfrm>
                <a:off x="2634331" y="3927956"/>
                <a:ext cx="1550062" cy="1550062"/>
                <a:chOff x="0" y="0"/>
                <a:chExt cx="812800" cy="812800"/>
              </a:xfrm>
            </p:grpSpPr>
            <p:sp>
              <p:nvSpPr>
                <p:cNvPr id="106" name="Freeform 3">
                  <a:extLst>
                    <a:ext uri="{FF2B5EF4-FFF2-40B4-BE49-F238E27FC236}">
                      <a16:creationId xmlns:a16="http://schemas.microsoft.com/office/drawing/2014/main" id="{3851D2E1-B9A9-DD29-070D-C6DAFF415C52}"/>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60000"/>
                    <a:lumOff val="40000"/>
                  </a:schemeClr>
                </a:solidFill>
              </p:spPr>
              <p:txBody>
                <a:bodyPr/>
                <a:lstStyle/>
                <a:p>
                  <a:endParaRPr lang="en-CA"/>
                </a:p>
              </p:txBody>
            </p:sp>
            <p:sp>
              <p:nvSpPr>
                <p:cNvPr id="107" name="TextBox 4">
                  <a:extLst>
                    <a:ext uri="{FF2B5EF4-FFF2-40B4-BE49-F238E27FC236}">
                      <a16:creationId xmlns:a16="http://schemas.microsoft.com/office/drawing/2014/main" id="{7E4824D1-A5AD-C909-99C1-6D533019A840}"/>
                    </a:ext>
                  </a:extLst>
                </p:cNvPr>
                <p:cNvSpPr txBox="1"/>
                <p:nvPr/>
              </p:nvSpPr>
              <p:spPr>
                <a:xfrm>
                  <a:off x="76200" y="19050"/>
                  <a:ext cx="660400" cy="717550"/>
                </a:xfrm>
                <a:prstGeom prst="rect">
                  <a:avLst/>
                </a:prstGeom>
              </p:spPr>
              <p:txBody>
                <a:bodyPr lIns="50800" tIns="50800" rIns="50800" bIns="50800" rtlCol="0" anchor="ctr"/>
                <a:lstStyle/>
                <a:p>
                  <a:pPr algn="ctr">
                    <a:lnSpc>
                      <a:spcPts val="3220"/>
                    </a:lnSpc>
                  </a:pPr>
                  <a:endParaRPr/>
                </a:p>
              </p:txBody>
            </p:sp>
          </p:grpSp>
          <p:sp>
            <p:nvSpPr>
              <p:cNvPr id="104" name="TextBox 16">
                <a:extLst>
                  <a:ext uri="{FF2B5EF4-FFF2-40B4-BE49-F238E27FC236}">
                    <a16:creationId xmlns:a16="http://schemas.microsoft.com/office/drawing/2014/main" id="{9F9E2D74-CF7C-FFBF-6012-6241A7C35AB1}"/>
                  </a:ext>
                </a:extLst>
              </p:cNvPr>
              <p:cNvSpPr txBox="1"/>
              <p:nvPr/>
            </p:nvSpPr>
            <p:spPr>
              <a:xfrm>
                <a:off x="2115053" y="5911766"/>
                <a:ext cx="2588615" cy="840936"/>
              </a:xfrm>
              <a:prstGeom prst="rect">
                <a:avLst/>
              </a:prstGeom>
            </p:spPr>
            <p:txBody>
              <a:bodyPr wrap="square" lIns="0" tIns="0" rIns="0" bIns="0" rtlCol="0" anchor="t">
                <a:spAutoFit/>
              </a:bodyPr>
              <a:lstStyle/>
              <a:p>
                <a:pPr algn="ctr">
                  <a:lnSpc>
                    <a:spcPts val="3359"/>
                  </a:lnSpc>
                  <a:spcBef>
                    <a:spcPct val="0"/>
                  </a:spcBef>
                </a:pPr>
                <a:r>
                  <a:rPr lang="en-US" sz="2400">
                    <a:solidFill>
                      <a:srgbClr val="000000"/>
                    </a:solidFill>
                    <a:latin typeface="Lato"/>
                  </a:rPr>
                  <a:t>Safe for flailing limbs</a:t>
                </a:r>
                <a:endParaRPr lang="en-US"/>
              </a:p>
            </p:txBody>
          </p:sp>
        </p:grpSp>
      </p:grpSp>
      <p:pic>
        <p:nvPicPr>
          <p:cNvPr id="5" name="Graphic 4" descr="Washing Machine outline">
            <a:extLst>
              <a:ext uri="{FF2B5EF4-FFF2-40B4-BE49-F238E27FC236}">
                <a16:creationId xmlns:a16="http://schemas.microsoft.com/office/drawing/2014/main" id="{FBE77234-C52E-0CBE-0897-FD2D3709B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2352" y="3530184"/>
            <a:ext cx="914400" cy="914400"/>
          </a:xfrm>
          <a:prstGeom prst="rect">
            <a:avLst/>
          </a:prstGeom>
        </p:spPr>
      </p:pic>
      <p:pic>
        <p:nvPicPr>
          <p:cNvPr id="6" name="Graphic 5" descr="Screwdriver outline">
            <a:extLst>
              <a:ext uri="{FF2B5EF4-FFF2-40B4-BE49-F238E27FC236}">
                <a16:creationId xmlns:a16="http://schemas.microsoft.com/office/drawing/2014/main" id="{B52F9C94-C7CA-88BE-3E27-F601D21FBA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6817" y="3533854"/>
            <a:ext cx="914400" cy="914400"/>
          </a:xfrm>
          <a:prstGeom prst="rect">
            <a:avLst/>
          </a:prstGeom>
        </p:spPr>
      </p:pic>
      <p:pic>
        <p:nvPicPr>
          <p:cNvPr id="7" name="Graphic 6" descr="Bed with solid fill">
            <a:extLst>
              <a:ext uri="{FF2B5EF4-FFF2-40B4-BE49-F238E27FC236}">
                <a16:creationId xmlns:a16="http://schemas.microsoft.com/office/drawing/2014/main" id="{DC999B20-A606-64C7-7B72-8562676691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86800" y="3533854"/>
            <a:ext cx="914400" cy="914400"/>
          </a:xfrm>
          <a:prstGeom prst="rect">
            <a:avLst/>
          </a:prstGeom>
        </p:spPr>
      </p:pic>
      <p:pic>
        <p:nvPicPr>
          <p:cNvPr id="8" name="Graphic 7" descr="Alterations &amp; Tailoring outline">
            <a:extLst>
              <a:ext uri="{FF2B5EF4-FFF2-40B4-BE49-F238E27FC236}">
                <a16:creationId xmlns:a16="http://schemas.microsoft.com/office/drawing/2014/main" id="{46F52E34-3EEB-DF8B-DA24-D062DE0FBD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11238" y="3533853"/>
            <a:ext cx="914400" cy="914400"/>
          </a:xfrm>
          <a:prstGeom prst="rect">
            <a:avLst/>
          </a:prstGeom>
        </p:spPr>
      </p:pic>
      <p:pic>
        <p:nvPicPr>
          <p:cNvPr id="9" name="Graphic 8" descr="Nose outline">
            <a:extLst>
              <a:ext uri="{FF2B5EF4-FFF2-40B4-BE49-F238E27FC236}">
                <a16:creationId xmlns:a16="http://schemas.microsoft.com/office/drawing/2014/main" id="{FE1DEC89-CFF6-2B51-2021-9D7C29A5C7E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231767" y="3533854"/>
            <a:ext cx="914400" cy="914400"/>
          </a:xfrm>
          <a:prstGeom prst="rect">
            <a:avLst/>
          </a:prstGeom>
        </p:spPr>
      </p:pic>
      <p:pic>
        <p:nvPicPr>
          <p:cNvPr id="10" name="Graphic 9" descr="Shield Tick outline">
            <a:extLst>
              <a:ext uri="{FF2B5EF4-FFF2-40B4-BE49-F238E27FC236}">
                <a16:creationId xmlns:a16="http://schemas.microsoft.com/office/drawing/2014/main" id="{B896684A-8EB1-A22C-004A-5F39CAAA746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70172" y="7180118"/>
            <a:ext cx="914400" cy="914400"/>
          </a:xfrm>
          <a:prstGeom prst="rect">
            <a:avLst/>
          </a:prstGeom>
        </p:spPr>
      </p:pic>
      <p:pic>
        <p:nvPicPr>
          <p:cNvPr id="12" name="Graphic 11" descr="Coins outline">
            <a:extLst>
              <a:ext uri="{FF2B5EF4-FFF2-40B4-BE49-F238E27FC236}">
                <a16:creationId xmlns:a16="http://schemas.microsoft.com/office/drawing/2014/main" id="{258B3E74-9C8A-72F5-CC12-E0C8FAA8B19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47379" y="7180118"/>
            <a:ext cx="914400" cy="914400"/>
          </a:xfrm>
          <a:prstGeom prst="rect">
            <a:avLst/>
          </a:prstGeom>
        </p:spPr>
      </p:pic>
      <p:pic>
        <p:nvPicPr>
          <p:cNvPr id="13" name="Graphic 12" descr="Suitcase outline">
            <a:extLst>
              <a:ext uri="{FF2B5EF4-FFF2-40B4-BE49-F238E27FC236}">
                <a16:creationId xmlns:a16="http://schemas.microsoft.com/office/drawing/2014/main" id="{988764C7-6E41-2BF2-4479-B6CDB653B8E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62370" y="7180118"/>
            <a:ext cx="914400" cy="914400"/>
          </a:xfrm>
          <a:prstGeom prst="rect">
            <a:avLst/>
          </a:prstGeom>
        </p:spPr>
      </p:pic>
      <p:pic>
        <p:nvPicPr>
          <p:cNvPr id="14" name="Graphic 13" descr="Move with solid fill">
            <a:extLst>
              <a:ext uri="{FF2B5EF4-FFF2-40B4-BE49-F238E27FC236}">
                <a16:creationId xmlns:a16="http://schemas.microsoft.com/office/drawing/2014/main" id="{14CDA365-31C0-4197-BF56-A813E719D5F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567916" y="7180118"/>
            <a:ext cx="914400" cy="914400"/>
          </a:xfrm>
          <a:prstGeom prst="rect">
            <a:avLst/>
          </a:prstGeom>
        </p:spPr>
      </p:pic>
      <p:pic>
        <p:nvPicPr>
          <p:cNvPr id="15" name="Graphic 14" descr="Run outline">
            <a:extLst>
              <a:ext uri="{FF2B5EF4-FFF2-40B4-BE49-F238E27FC236}">
                <a16:creationId xmlns:a16="http://schemas.microsoft.com/office/drawing/2014/main" id="{9A38267E-88AE-E14B-362E-18D91A3E83D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297891" y="7180118"/>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63D4-89AE-6807-74BA-4A1F34156952}"/>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4C573612-7434-E44B-12DE-3688FF6E3727}"/>
              </a:ext>
            </a:extLst>
          </p:cNvPr>
          <p:cNvSpPr txBox="1"/>
          <p:nvPr/>
        </p:nvSpPr>
        <p:spPr>
          <a:xfrm>
            <a:off x="16329" y="696424"/>
            <a:ext cx="16230600" cy="753668"/>
          </a:xfrm>
          <a:prstGeom prst="rect">
            <a:avLst/>
          </a:prstGeom>
        </p:spPr>
        <p:txBody>
          <a:bodyPr lIns="0" tIns="0" rIns="0" bIns="0" rtlCol="0" anchor="t">
            <a:spAutoFit/>
          </a:bodyPr>
          <a:lstStyle/>
          <a:p>
            <a:pPr>
              <a:lnSpc>
                <a:spcPts val="6299"/>
              </a:lnSpc>
              <a:spcBef>
                <a:spcPct val="0"/>
              </a:spcBef>
            </a:pPr>
            <a:r>
              <a:rPr lang="en-US" sz="4500">
                <a:solidFill>
                  <a:srgbClr val="000000"/>
                </a:solidFill>
                <a:latin typeface="Zilla Slab Light"/>
              </a:rPr>
              <a:t>Benchmarking 1 – Walmart Baby Rails</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9BC7E476-A2DC-8343-5F25-F265C7290288}"/>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C4218803-4A4A-9967-0B98-EC072C86C9D2}"/>
              </a:ext>
            </a:extLst>
          </p:cNvPr>
          <p:cNvSpPr/>
          <p:nvPr/>
        </p:nvSpPr>
        <p:spPr>
          <a:xfrm>
            <a:off x="0" y="1439206"/>
            <a:ext cx="3657600" cy="10886"/>
          </a:xfrm>
          <a:prstGeom prst="line">
            <a:avLst/>
          </a:prstGeom>
          <a:ln w="47625" cap="flat">
            <a:solidFill>
              <a:srgbClr val="DCC2FD"/>
            </a:solidFill>
            <a:prstDash val="solid"/>
            <a:headEnd type="none" w="sm" len="sm"/>
            <a:tailEnd type="none" w="sm" len="sm"/>
          </a:ln>
        </p:spPr>
        <p:txBody>
          <a:bodyPr/>
          <a:lstStyle/>
          <a:p>
            <a:endParaRPr lang="en-CA"/>
          </a:p>
        </p:txBody>
      </p:sp>
      <p:sp>
        <p:nvSpPr>
          <p:cNvPr id="9" name="Content Placeholder 8">
            <a:extLst>
              <a:ext uri="{FF2B5EF4-FFF2-40B4-BE49-F238E27FC236}">
                <a16:creationId xmlns:a16="http://schemas.microsoft.com/office/drawing/2014/main" id="{AD26CB30-BAC9-7217-E789-FE6985533096}"/>
              </a:ext>
            </a:extLst>
          </p:cNvPr>
          <p:cNvSpPr>
            <a:spLocks noGrp="1"/>
          </p:cNvSpPr>
          <p:nvPr>
            <p:ph sz="half" idx="1"/>
          </p:nvPr>
        </p:nvSpPr>
        <p:spPr>
          <a:xfrm>
            <a:off x="793796" y="3626318"/>
            <a:ext cx="8022291" cy="6660682"/>
          </a:xfrm>
        </p:spPr>
        <p:txBody>
          <a:bodyPr vert="horz" lIns="91440" tIns="45720" rIns="91440" bIns="45720" rtlCol="0" anchor="t">
            <a:normAutofit/>
          </a:bodyPr>
          <a:lstStyle/>
          <a:p>
            <a:pPr>
              <a:buFont typeface="Arial"/>
            </a:pPr>
            <a:r>
              <a:rPr lang="en-US">
                <a:latin typeface="Zilla Slab Light"/>
                <a:ea typeface="Zilla Slab Light"/>
                <a:cs typeface="Calibri"/>
              </a:rPr>
              <a:t>Weight: 4.5 </a:t>
            </a:r>
            <a:r>
              <a:rPr lang="en-US" err="1">
                <a:latin typeface="Zilla Slab Light"/>
                <a:ea typeface="Zilla Slab Light"/>
                <a:cs typeface="Calibri"/>
              </a:rPr>
              <a:t>lb</a:t>
            </a:r>
            <a:endParaRPr lang="en-US" err="1">
              <a:latin typeface="Zilla Slab Light"/>
              <a:ea typeface="Zilla Slab Light"/>
            </a:endParaRPr>
          </a:p>
          <a:p>
            <a:pPr>
              <a:buFont typeface="Arial"/>
            </a:pPr>
            <a:r>
              <a:rPr lang="en-US">
                <a:latin typeface="Zilla Slab Light"/>
                <a:ea typeface="Zilla Slab Light"/>
                <a:cs typeface="Calibri"/>
              </a:rPr>
              <a:t>Volume (L) : unknown</a:t>
            </a:r>
          </a:p>
          <a:p>
            <a:pPr>
              <a:buFont typeface="Arial"/>
            </a:pPr>
            <a:r>
              <a:rPr lang="en-US">
                <a:latin typeface="Zilla Slab Light"/>
                <a:ea typeface="Zilla Slab Light"/>
                <a:cs typeface="Calibri"/>
              </a:rPr>
              <a:t>Cost: 65.99$</a:t>
            </a:r>
          </a:p>
          <a:p>
            <a:pPr>
              <a:buFont typeface="Arial"/>
            </a:pPr>
            <a:r>
              <a:rPr lang="en-US">
                <a:latin typeface="Zilla Slab Light"/>
                <a:ea typeface="Zilla Slab Light"/>
                <a:cs typeface="Calibri"/>
              </a:rPr>
              <a:t>Material: Breathable fabric and stainless steel</a:t>
            </a:r>
          </a:p>
          <a:p>
            <a:pPr>
              <a:buFont typeface="Arial"/>
            </a:pPr>
            <a:r>
              <a:rPr lang="en-US">
                <a:latin typeface="Zilla Slab Light"/>
                <a:ea typeface="Zilla Slab Light"/>
                <a:cs typeface="Calibri"/>
              </a:rPr>
              <a:t>Length: 59 inches</a:t>
            </a:r>
          </a:p>
          <a:p>
            <a:pPr>
              <a:buFont typeface="Arial"/>
            </a:pPr>
            <a:r>
              <a:rPr lang="en-US">
                <a:latin typeface="Zilla Slab Light"/>
                <a:ea typeface="Zilla Slab Light"/>
                <a:cs typeface="Calibri"/>
              </a:rPr>
              <a:t>Height: 21.5 inches from point of installation</a:t>
            </a:r>
          </a:p>
          <a:p>
            <a:pPr>
              <a:buFont typeface="Arial"/>
            </a:pPr>
            <a:r>
              <a:rPr lang="en-US">
                <a:latin typeface="Zilla Slab Light"/>
                <a:ea typeface="Zilla Slab Light"/>
                <a:cs typeface="Calibri"/>
              </a:rPr>
              <a:t>Breathability: Excellent</a:t>
            </a:r>
          </a:p>
        </p:txBody>
      </p:sp>
      <p:pic>
        <p:nvPicPr>
          <p:cNvPr id="5" name="Content Placeholder 4" descr="59&quot; Rails de Lit pour Bébé, Basculant Extra Long Lit Pare-Chocs de Sommeil Garde-Corps de Sécurité">
            <a:extLst>
              <a:ext uri="{FF2B5EF4-FFF2-40B4-BE49-F238E27FC236}">
                <a16:creationId xmlns:a16="http://schemas.microsoft.com/office/drawing/2014/main" id="{9FBCCA3E-42F2-1982-B125-E50F1594AB0A}"/>
              </a:ext>
            </a:extLst>
          </p:cNvPr>
          <p:cNvPicPr>
            <a:picLocks noGrp="1" noChangeAspect="1"/>
          </p:cNvPicPr>
          <p:nvPr>
            <p:ph sz="half" idx="2"/>
          </p:nvPr>
        </p:nvPicPr>
        <p:blipFill>
          <a:blip r:embed="rId3"/>
          <a:stretch>
            <a:fillRect/>
          </a:stretch>
        </p:blipFill>
        <p:spPr>
          <a:xfrm>
            <a:off x="10229850" y="3087688"/>
            <a:ext cx="5829300" cy="5829300"/>
          </a:xfrm>
        </p:spPr>
      </p:pic>
      <p:sp>
        <p:nvSpPr>
          <p:cNvPr id="10" name="Rectangle: Rounded Corners 9">
            <a:extLst>
              <a:ext uri="{FF2B5EF4-FFF2-40B4-BE49-F238E27FC236}">
                <a16:creationId xmlns:a16="http://schemas.microsoft.com/office/drawing/2014/main" id="{F4D56EAD-9242-2FD7-E828-C306B068679B}"/>
              </a:ext>
            </a:extLst>
          </p:cNvPr>
          <p:cNvSpPr/>
          <p:nvPr/>
        </p:nvSpPr>
        <p:spPr>
          <a:xfrm>
            <a:off x="340379" y="2716510"/>
            <a:ext cx="8446433" cy="5513294"/>
          </a:xfrm>
          <a:prstGeom prst="roundRect">
            <a:avLst/>
          </a:prstGeom>
          <a:solidFill>
            <a:srgbClr val="E5D0FF"/>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15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63D4-89AE-6807-74BA-4A1F34156952}"/>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4C573612-7434-E44B-12DE-3688FF6E3727}"/>
              </a:ext>
            </a:extLst>
          </p:cNvPr>
          <p:cNvSpPr txBox="1"/>
          <p:nvPr/>
        </p:nvSpPr>
        <p:spPr>
          <a:xfrm>
            <a:off x="16329" y="696424"/>
            <a:ext cx="16230600" cy="753668"/>
          </a:xfrm>
          <a:prstGeom prst="rect">
            <a:avLst/>
          </a:prstGeom>
        </p:spPr>
        <p:txBody>
          <a:bodyPr lIns="0" tIns="0" rIns="0" bIns="0" rtlCol="0" anchor="t">
            <a:spAutoFit/>
          </a:bodyPr>
          <a:lstStyle/>
          <a:p>
            <a:pPr>
              <a:lnSpc>
                <a:spcPts val="6299"/>
              </a:lnSpc>
              <a:spcBef>
                <a:spcPct val="0"/>
              </a:spcBef>
            </a:pPr>
            <a:r>
              <a:rPr lang="en-US" sz="4500">
                <a:solidFill>
                  <a:srgbClr val="000000"/>
                </a:solidFill>
                <a:latin typeface="Zilla Slab Light"/>
              </a:rPr>
              <a:t>Benchmarking 2 – Inflatable Bumper Rails</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9BC7E476-A2DC-8343-5F25-F265C7290288}"/>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C4218803-4A4A-9967-0B98-EC072C86C9D2}"/>
              </a:ext>
            </a:extLst>
          </p:cNvPr>
          <p:cNvSpPr/>
          <p:nvPr/>
        </p:nvSpPr>
        <p:spPr>
          <a:xfrm>
            <a:off x="0" y="1439206"/>
            <a:ext cx="3657600" cy="10886"/>
          </a:xfrm>
          <a:prstGeom prst="line">
            <a:avLst/>
          </a:prstGeom>
          <a:ln w="47625" cap="flat">
            <a:solidFill>
              <a:srgbClr val="DCC2FD"/>
            </a:solidFill>
            <a:prstDash val="solid"/>
            <a:headEnd type="none" w="sm" len="sm"/>
            <a:tailEnd type="none" w="sm" len="sm"/>
          </a:ln>
        </p:spPr>
        <p:txBody>
          <a:bodyPr/>
          <a:lstStyle/>
          <a:p>
            <a:endParaRPr lang="en-CA"/>
          </a:p>
        </p:txBody>
      </p:sp>
      <p:sp>
        <p:nvSpPr>
          <p:cNvPr id="10" name="Rectangle: Rounded Corners 9">
            <a:extLst>
              <a:ext uri="{FF2B5EF4-FFF2-40B4-BE49-F238E27FC236}">
                <a16:creationId xmlns:a16="http://schemas.microsoft.com/office/drawing/2014/main" id="{F4D56EAD-9242-2FD7-E828-C306B068679B}"/>
              </a:ext>
            </a:extLst>
          </p:cNvPr>
          <p:cNvSpPr/>
          <p:nvPr/>
        </p:nvSpPr>
        <p:spPr>
          <a:xfrm>
            <a:off x="339803" y="2715196"/>
            <a:ext cx="8446433" cy="5513294"/>
          </a:xfrm>
          <a:prstGeom prst="roundRect">
            <a:avLst/>
          </a:prstGeom>
          <a:solidFill>
            <a:srgbClr val="E5D0FF"/>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D26CB30-BAC9-7217-E789-FE6985533096}"/>
              </a:ext>
            </a:extLst>
          </p:cNvPr>
          <p:cNvSpPr>
            <a:spLocks noGrp="1"/>
          </p:cNvSpPr>
          <p:nvPr>
            <p:ph sz="half" idx="1"/>
          </p:nvPr>
        </p:nvSpPr>
        <p:spPr>
          <a:xfrm>
            <a:off x="988895" y="3626318"/>
            <a:ext cx="8022291" cy="6660682"/>
          </a:xfrm>
        </p:spPr>
        <p:txBody>
          <a:bodyPr vert="horz" lIns="91440" tIns="45720" rIns="91440" bIns="45720" rtlCol="0" anchor="t">
            <a:normAutofit/>
          </a:bodyPr>
          <a:lstStyle/>
          <a:p>
            <a:pPr>
              <a:buFont typeface="Arial"/>
            </a:pPr>
            <a:r>
              <a:rPr lang="en-US">
                <a:latin typeface="Zilla Slab Light"/>
                <a:ea typeface="Zilla Slab Light"/>
                <a:cs typeface="Calibri"/>
              </a:rPr>
              <a:t>Weight: 2.2 </a:t>
            </a:r>
            <a:r>
              <a:rPr lang="en-US" err="1">
                <a:latin typeface="Zilla Slab Light"/>
                <a:ea typeface="Zilla Slab Light"/>
                <a:cs typeface="Calibri"/>
              </a:rPr>
              <a:t>lb</a:t>
            </a:r>
            <a:endParaRPr lang="en-US" err="1">
              <a:latin typeface="Zilla Slab Light"/>
              <a:ea typeface="Zilla Slab Light"/>
            </a:endParaRPr>
          </a:p>
          <a:p>
            <a:pPr>
              <a:buFont typeface="Arial"/>
            </a:pPr>
            <a:r>
              <a:rPr lang="en-US">
                <a:latin typeface="Zilla Slab Light"/>
                <a:ea typeface="Zilla Slab Light"/>
                <a:cs typeface="Calibri"/>
              </a:rPr>
              <a:t>Volume (L) : 20</a:t>
            </a:r>
          </a:p>
          <a:p>
            <a:pPr>
              <a:buFont typeface="Arial"/>
            </a:pPr>
            <a:r>
              <a:rPr lang="en-US">
                <a:latin typeface="Zilla Slab Light"/>
                <a:ea typeface="Zilla Slab Light"/>
                <a:cs typeface="Calibri"/>
              </a:rPr>
              <a:t>Cost: 59.99$</a:t>
            </a:r>
          </a:p>
          <a:p>
            <a:pPr>
              <a:buFont typeface="Arial"/>
            </a:pPr>
            <a:r>
              <a:rPr lang="en-US">
                <a:latin typeface="Zilla Slab Light"/>
                <a:ea typeface="Zilla Slab Light"/>
                <a:cs typeface="Calibri"/>
              </a:rPr>
              <a:t>Material: </a:t>
            </a:r>
            <a:r>
              <a:rPr lang="en-CA">
                <a:latin typeface="Zilla Slab Light"/>
                <a:ea typeface="Zilla Slab Light"/>
                <a:cs typeface="Calibri"/>
              </a:rPr>
              <a:t>Waterproof PVC</a:t>
            </a:r>
          </a:p>
          <a:p>
            <a:pPr>
              <a:buFont typeface="Arial"/>
            </a:pPr>
            <a:r>
              <a:rPr lang="en-US">
                <a:latin typeface="Zilla Slab Light"/>
                <a:ea typeface="Zilla Slab Light"/>
                <a:cs typeface="Calibri"/>
              </a:rPr>
              <a:t>Length: 48 inches</a:t>
            </a:r>
          </a:p>
          <a:p>
            <a:pPr>
              <a:buFont typeface="Arial"/>
            </a:pPr>
            <a:r>
              <a:rPr lang="en-US">
                <a:latin typeface="Zilla Slab Light"/>
                <a:ea typeface="Zilla Slab Light"/>
                <a:cs typeface="Calibri"/>
              </a:rPr>
              <a:t>Height: 6 inches </a:t>
            </a:r>
          </a:p>
          <a:p>
            <a:pPr>
              <a:buFont typeface="Arial"/>
            </a:pPr>
            <a:r>
              <a:rPr lang="en-US">
                <a:latin typeface="Zilla Slab Light"/>
                <a:ea typeface="Zilla Slab Light"/>
                <a:cs typeface="Calibri"/>
              </a:rPr>
              <a:t>Breathability: Poor</a:t>
            </a:r>
            <a:endParaRPr lang="en-US"/>
          </a:p>
        </p:txBody>
      </p:sp>
      <p:pic>
        <p:nvPicPr>
          <p:cNvPr id="4" name="Content Placeholder 3">
            <a:extLst>
              <a:ext uri="{FF2B5EF4-FFF2-40B4-BE49-F238E27FC236}">
                <a16:creationId xmlns:a16="http://schemas.microsoft.com/office/drawing/2014/main" id="{A26DAC6A-FA81-6C19-2905-CF8877893B9F}"/>
              </a:ext>
            </a:extLst>
          </p:cNvPr>
          <p:cNvPicPr>
            <a:picLocks noGrp="1" noChangeAspect="1"/>
          </p:cNvPicPr>
          <p:nvPr>
            <p:ph sz="half" idx="2"/>
          </p:nvPr>
        </p:nvPicPr>
        <p:blipFill>
          <a:blip r:embed="rId3"/>
          <a:stretch>
            <a:fillRect/>
          </a:stretch>
        </p:blipFill>
        <p:spPr>
          <a:xfrm>
            <a:off x="10178897" y="3424105"/>
            <a:ext cx="5931205" cy="5156465"/>
          </a:xfrm>
        </p:spPr>
      </p:pic>
    </p:spTree>
    <p:extLst>
      <p:ext uri="{BB962C8B-B14F-4D97-AF65-F5344CB8AC3E}">
        <p14:creationId xmlns:p14="http://schemas.microsoft.com/office/powerpoint/2010/main" val="7932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EDFF"/>
        </a:solidFill>
        <a:effectLst/>
      </p:bgPr>
    </p:bg>
    <p:spTree>
      <p:nvGrpSpPr>
        <p:cNvPr id="1" name=""/>
        <p:cNvGrpSpPr/>
        <p:nvPr/>
      </p:nvGrpSpPr>
      <p:grpSpPr>
        <a:xfrm>
          <a:off x="0" y="0"/>
          <a:ext cx="0" cy="0"/>
          <a:chOff x="0" y="0"/>
          <a:chExt cx="0" cy="0"/>
        </a:xfrm>
      </p:grpSpPr>
      <p:sp>
        <p:nvSpPr>
          <p:cNvPr id="9" name="TextBox 9"/>
          <p:cNvSpPr txBox="1"/>
          <p:nvPr/>
        </p:nvSpPr>
        <p:spPr>
          <a:xfrm>
            <a:off x="352759" y="315066"/>
            <a:ext cx="8572500" cy="946028"/>
          </a:xfrm>
          <a:prstGeom prst="rect">
            <a:avLst/>
          </a:prstGeom>
        </p:spPr>
        <p:txBody>
          <a:bodyPr wrap="square" lIns="0" tIns="0" rIns="0" bIns="0" rtlCol="0" anchor="t">
            <a:spAutoFit/>
          </a:bodyPr>
          <a:lstStyle/>
          <a:p>
            <a:pPr>
              <a:lnSpc>
                <a:spcPts val="8316"/>
              </a:lnSpc>
              <a:spcBef>
                <a:spcPct val="0"/>
              </a:spcBef>
            </a:pPr>
            <a:r>
              <a:rPr lang="en-US" sz="4500">
                <a:solidFill>
                  <a:srgbClr val="000000"/>
                </a:solidFill>
                <a:latin typeface="Zilla Slab Light"/>
                <a:ea typeface="Zilla Slab Light"/>
              </a:rPr>
              <a:t>Target Specifications</a:t>
            </a:r>
          </a:p>
        </p:txBody>
      </p:sp>
      <p:sp>
        <p:nvSpPr>
          <p:cNvPr id="13" name="AutoShape 13"/>
          <p:cNvSpPr/>
          <p:nvPr/>
        </p:nvSpPr>
        <p:spPr>
          <a:xfrm rot="5400000">
            <a:off x="9715498" y="5143497"/>
            <a:ext cx="10287000" cy="5"/>
          </a:xfrm>
          <a:prstGeom prst="line">
            <a:avLst/>
          </a:prstGeom>
          <a:ln w="47625" cap="flat">
            <a:solidFill>
              <a:srgbClr val="DCC2FD"/>
            </a:solidFill>
            <a:prstDash val="solid"/>
            <a:headEnd type="none" w="sm" len="sm"/>
            <a:tailEnd type="none" w="sm" len="sm"/>
          </a:ln>
        </p:spPr>
        <p:txBody>
          <a:bodyPr/>
          <a:lstStyle/>
          <a:p>
            <a:endParaRPr lang="en-CA"/>
          </a:p>
        </p:txBody>
      </p:sp>
      <p:graphicFrame>
        <p:nvGraphicFramePr>
          <p:cNvPr id="8" name="Table 7">
            <a:extLst>
              <a:ext uri="{FF2B5EF4-FFF2-40B4-BE49-F238E27FC236}">
                <a16:creationId xmlns:a16="http://schemas.microsoft.com/office/drawing/2014/main" id="{E06C2C02-029F-4E2E-0F0D-4D978F637E2E}"/>
              </a:ext>
            </a:extLst>
          </p:cNvPr>
          <p:cNvGraphicFramePr>
            <a:graphicFrameLocks noGrp="1"/>
          </p:cNvGraphicFramePr>
          <p:nvPr>
            <p:extLst>
              <p:ext uri="{D42A27DB-BD31-4B8C-83A1-F6EECF244321}">
                <p14:modId xmlns:p14="http://schemas.microsoft.com/office/powerpoint/2010/main" val="976651032"/>
              </p:ext>
            </p:extLst>
          </p:nvPr>
        </p:nvGraphicFramePr>
        <p:xfrm>
          <a:off x="352759" y="1404092"/>
          <a:ext cx="14349640" cy="8567842"/>
        </p:xfrm>
        <a:graphic>
          <a:graphicData uri="http://schemas.openxmlformats.org/drawingml/2006/table">
            <a:tbl>
              <a:tblPr/>
              <a:tblGrid>
                <a:gridCol w="2869928">
                  <a:extLst>
                    <a:ext uri="{9D8B030D-6E8A-4147-A177-3AD203B41FA5}">
                      <a16:colId xmlns:a16="http://schemas.microsoft.com/office/drawing/2014/main" val="1954781979"/>
                    </a:ext>
                  </a:extLst>
                </a:gridCol>
                <a:gridCol w="2869928">
                  <a:extLst>
                    <a:ext uri="{9D8B030D-6E8A-4147-A177-3AD203B41FA5}">
                      <a16:colId xmlns:a16="http://schemas.microsoft.com/office/drawing/2014/main" val="457709419"/>
                    </a:ext>
                  </a:extLst>
                </a:gridCol>
                <a:gridCol w="2869928">
                  <a:extLst>
                    <a:ext uri="{9D8B030D-6E8A-4147-A177-3AD203B41FA5}">
                      <a16:colId xmlns:a16="http://schemas.microsoft.com/office/drawing/2014/main" val="841311097"/>
                    </a:ext>
                  </a:extLst>
                </a:gridCol>
                <a:gridCol w="2869928">
                  <a:extLst>
                    <a:ext uri="{9D8B030D-6E8A-4147-A177-3AD203B41FA5}">
                      <a16:colId xmlns:a16="http://schemas.microsoft.com/office/drawing/2014/main" val="2027349589"/>
                    </a:ext>
                  </a:extLst>
                </a:gridCol>
                <a:gridCol w="2869928">
                  <a:extLst>
                    <a:ext uri="{9D8B030D-6E8A-4147-A177-3AD203B41FA5}">
                      <a16:colId xmlns:a16="http://schemas.microsoft.com/office/drawing/2014/main" val="4218953890"/>
                    </a:ext>
                  </a:extLst>
                </a:gridCol>
              </a:tblGrid>
              <a:tr h="1049749">
                <a:tc>
                  <a:txBody>
                    <a:bodyPr/>
                    <a:lstStyle/>
                    <a:p>
                      <a:pPr algn="ctr" fontAlgn="t"/>
                      <a:endParaRPr lang="en-CA" sz="2400" b="1" kern="1200">
                        <a:solidFill>
                          <a:schemeClr val="bg1"/>
                        </a:solidFill>
                        <a:latin typeface="Zilla Slab Light"/>
                        <a:ea typeface="Zilla Slab Light"/>
                        <a:cs typeface="+mn-cs"/>
                      </a:endParaRPr>
                    </a:p>
                    <a:p>
                      <a:pPr algn="ctr" rtl="0" fontAlgn="base"/>
                      <a:r>
                        <a:rPr lang="en-CA" sz="2400" b="1" kern="1200">
                          <a:solidFill>
                            <a:schemeClr val="bg1"/>
                          </a:solidFill>
                          <a:latin typeface="Zilla Slab Light"/>
                          <a:ea typeface="Zilla Slab Light"/>
                          <a:cs typeface="+mn-cs"/>
                        </a:rPr>
                        <a:t>Metric </a:t>
                      </a: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pPr algn="ctr" fontAlgn="t"/>
                      <a:endParaRPr lang="en-CA" sz="2400" b="1" kern="1200">
                        <a:solidFill>
                          <a:schemeClr val="bg1"/>
                        </a:solidFill>
                        <a:latin typeface="Zilla Slab Light"/>
                        <a:ea typeface="Zilla Slab Light"/>
                        <a:cs typeface="+mn-cs"/>
                      </a:endParaRPr>
                    </a:p>
                    <a:p>
                      <a:pPr algn="ctr" rtl="0" fontAlgn="base"/>
                      <a:r>
                        <a:rPr lang="en-CA" sz="2400" b="1" kern="1200">
                          <a:solidFill>
                            <a:schemeClr val="bg1"/>
                          </a:solidFill>
                          <a:latin typeface="Zilla Slab Light"/>
                          <a:ea typeface="Zilla Slab Light"/>
                          <a:cs typeface="+mn-cs"/>
                        </a:rPr>
                        <a:t>Importance </a:t>
                      </a: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pPr algn="ctr" fontAlgn="t"/>
                      <a:endParaRPr lang="en-CA" sz="2400" b="1" kern="1200">
                        <a:solidFill>
                          <a:schemeClr val="bg1"/>
                        </a:solidFill>
                        <a:latin typeface="Zilla Slab Light"/>
                        <a:ea typeface="Zilla Slab Light"/>
                        <a:cs typeface="+mn-cs"/>
                      </a:endParaRPr>
                    </a:p>
                    <a:p>
                      <a:pPr algn="ctr" rtl="0" fontAlgn="base"/>
                      <a:r>
                        <a:rPr lang="en-CA" sz="2400" b="1" kern="1200">
                          <a:solidFill>
                            <a:schemeClr val="bg1"/>
                          </a:solidFill>
                          <a:latin typeface="Zilla Slab Light"/>
                          <a:ea typeface="Zilla Slab Light"/>
                          <a:cs typeface="+mn-cs"/>
                        </a:rPr>
                        <a:t>Units </a:t>
                      </a: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pPr algn="ctr" fontAlgn="t"/>
                      <a:endParaRPr lang="en-CA" sz="2400" b="1" kern="1200">
                        <a:solidFill>
                          <a:schemeClr val="bg1"/>
                        </a:solidFill>
                        <a:latin typeface="Zilla Slab Light"/>
                        <a:ea typeface="Zilla Slab Light"/>
                        <a:cs typeface="+mn-cs"/>
                      </a:endParaRPr>
                    </a:p>
                    <a:p>
                      <a:pPr algn="ctr" rtl="0" fontAlgn="base"/>
                      <a:r>
                        <a:rPr lang="en-CA" sz="2400" b="1" kern="1200">
                          <a:solidFill>
                            <a:schemeClr val="bg1"/>
                          </a:solidFill>
                          <a:latin typeface="Zilla Slab Light"/>
                          <a:ea typeface="Zilla Slab Light"/>
                          <a:cs typeface="+mn-cs"/>
                        </a:rPr>
                        <a:t>Marginally Acceptable </a:t>
                      </a: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tc>
                  <a:txBody>
                    <a:bodyPr/>
                    <a:lstStyle/>
                    <a:p>
                      <a:pPr algn="ctr" fontAlgn="t"/>
                      <a:endParaRPr lang="en-CA" sz="2400" b="1" kern="1200">
                        <a:solidFill>
                          <a:schemeClr val="bg1"/>
                        </a:solidFill>
                        <a:latin typeface="Zilla Slab Light"/>
                        <a:ea typeface="Zilla Slab Light"/>
                        <a:cs typeface="+mn-cs"/>
                      </a:endParaRPr>
                    </a:p>
                    <a:p>
                      <a:pPr algn="ctr" rtl="0" fontAlgn="base"/>
                      <a:r>
                        <a:rPr lang="en-CA" sz="2400" b="1" kern="1200">
                          <a:solidFill>
                            <a:schemeClr val="bg1"/>
                          </a:solidFill>
                          <a:latin typeface="Zilla Slab Light"/>
                          <a:ea typeface="Zilla Slab Light"/>
                          <a:cs typeface="+mn-cs"/>
                        </a:rPr>
                        <a:t>Ideal </a:t>
                      </a: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solidFill>
                  </a:tcPr>
                </a:tc>
                <a:extLst>
                  <a:ext uri="{0D108BD9-81ED-4DB2-BD59-A6C34878D82A}">
                    <a16:rowId xmlns:a16="http://schemas.microsoft.com/office/drawing/2014/main" val="2028729162"/>
                  </a:ext>
                </a:extLst>
              </a:tr>
              <a:tr h="703711">
                <a:tc>
                  <a:txBody>
                    <a:bodyPr/>
                    <a:lstStyle/>
                    <a:p>
                      <a:pPr fontAlgn="t"/>
                      <a:endParaRPr lang="en-CA" sz="2400" b="1">
                        <a:effectLst/>
                      </a:endParaRPr>
                    </a:p>
                    <a:p>
                      <a:pPr algn="l" rtl="0" fontAlgn="base"/>
                      <a:r>
                        <a:rPr lang="en-CA" sz="2400" b="1" i="0">
                          <a:effectLst/>
                          <a:latin typeface="Times New Roman" panose="02020603050405020304" pitchFamily="18" charset="0"/>
                        </a:rPr>
                        <a:t>Weight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3 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lb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 &lt;50 lbs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20 lbs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0680780"/>
                  </a:ext>
                </a:extLst>
              </a:tr>
              <a:tr h="1049749">
                <a:tc>
                  <a:txBody>
                    <a:bodyPr/>
                    <a:lstStyle/>
                    <a:p>
                      <a:pPr fontAlgn="t"/>
                      <a:endParaRPr lang="en-CA" sz="2400" b="1">
                        <a:effectLst/>
                      </a:endParaRPr>
                    </a:p>
                    <a:p>
                      <a:pPr algn="l" rtl="0" fontAlgn="base"/>
                      <a:r>
                        <a:rPr lang="en-CA" sz="2400" b="1" i="0">
                          <a:effectLst/>
                          <a:latin typeface="Times New Roman" panose="02020603050405020304" pitchFamily="18" charset="0"/>
                        </a:rPr>
                        <a:t>Length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4 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Inches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Minimum: 38 </a:t>
                      </a:r>
                      <a:endParaRPr lang="en-CA" sz="2400" b="0" i="0">
                        <a:effectLst/>
                      </a:endParaRPr>
                    </a:p>
                    <a:p>
                      <a:pPr algn="ctr" rtl="0" fontAlgn="base"/>
                      <a:r>
                        <a:rPr lang="en-CA" sz="2400" b="0" i="0">
                          <a:effectLst/>
                          <a:latin typeface="Times New Roman" panose="02020603050405020304" pitchFamily="18" charset="0"/>
                        </a:rPr>
                        <a:t>Maximum: 80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Minimum: 38</a:t>
                      </a:r>
                      <a:endParaRPr lang="en-CA" sz="2400" b="0" i="0">
                        <a:effectLst/>
                      </a:endParaRPr>
                    </a:p>
                    <a:p>
                      <a:pPr algn="ctr" rtl="0" fontAlgn="base"/>
                      <a:r>
                        <a:rPr lang="en-CA" sz="2400" b="0" i="0">
                          <a:effectLst/>
                          <a:latin typeface="Times New Roman" panose="02020603050405020304" pitchFamily="18" charset="0"/>
                        </a:rPr>
                        <a:t>Maximum: 80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232032"/>
                  </a:ext>
                </a:extLst>
              </a:tr>
              <a:tr h="1049749">
                <a:tc>
                  <a:txBody>
                    <a:bodyPr/>
                    <a:lstStyle/>
                    <a:p>
                      <a:pPr fontAlgn="t"/>
                      <a:endParaRPr lang="en-CA" sz="2400" b="1">
                        <a:effectLst/>
                      </a:endParaRPr>
                    </a:p>
                    <a:p>
                      <a:pPr algn="l" rtl="0" fontAlgn="base"/>
                      <a:r>
                        <a:rPr lang="en-CA" sz="2400" b="1" i="0">
                          <a:effectLst/>
                          <a:latin typeface="Times New Roman" panose="02020603050405020304" pitchFamily="18" charset="0"/>
                        </a:rPr>
                        <a:t>Height above mattress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Inches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18 to 24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18 to 24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722668"/>
                  </a:ext>
                </a:extLst>
              </a:tr>
              <a:tr h="703711">
                <a:tc>
                  <a:txBody>
                    <a:bodyPr/>
                    <a:lstStyle/>
                    <a:p>
                      <a:pPr fontAlgn="t"/>
                      <a:endParaRPr lang="en-CA" sz="2400" b="1">
                        <a:effectLst/>
                      </a:endParaRPr>
                    </a:p>
                    <a:p>
                      <a:pPr algn="l" rtl="0" fontAlgn="base"/>
                      <a:r>
                        <a:rPr lang="en-CA" sz="2400" b="1" i="0">
                          <a:effectLst/>
                          <a:latin typeface="Times New Roman" panose="02020603050405020304" pitchFamily="18" charset="0"/>
                        </a:rPr>
                        <a:t>Volume when folded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3 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&lt;60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&lt;40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7327826"/>
                  </a:ext>
                </a:extLst>
              </a:tr>
              <a:tr h="703711">
                <a:tc>
                  <a:txBody>
                    <a:bodyPr/>
                    <a:lstStyle/>
                    <a:p>
                      <a:pPr fontAlgn="t"/>
                      <a:endParaRPr lang="en-CA" sz="2400" b="1">
                        <a:effectLst/>
                      </a:endParaRPr>
                    </a:p>
                    <a:p>
                      <a:pPr algn="l" rtl="0" fontAlgn="base"/>
                      <a:r>
                        <a:rPr lang="en-CA" sz="2400" b="1" i="0">
                          <a:effectLst/>
                          <a:latin typeface="Times New Roman" panose="02020603050405020304" pitchFamily="18" charset="0"/>
                        </a:rPr>
                        <a:t>Price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3 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&lt;300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100 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8068306"/>
                  </a:ext>
                </a:extLst>
              </a:tr>
              <a:tr h="788498">
                <a:tc>
                  <a:txBody>
                    <a:bodyPr/>
                    <a:lstStyle/>
                    <a:p>
                      <a:pPr fontAlgn="t"/>
                      <a:endParaRPr lang="en-CA" sz="2400" b="1">
                        <a:effectLst/>
                      </a:endParaRPr>
                    </a:p>
                    <a:p>
                      <a:pPr algn="l" rtl="0" fontAlgn="base"/>
                      <a:r>
                        <a:rPr lang="en-CA" sz="2400" b="1" i="0">
                          <a:effectLst/>
                          <a:latin typeface="Times New Roman" panose="02020603050405020304" pitchFamily="18" charset="0"/>
                        </a:rPr>
                        <a:t>Breathability of rails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CFM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&gt;0.22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0.25 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14533"/>
                  </a:ext>
                </a:extLst>
              </a:tr>
              <a:tr h="1049749">
                <a:tc>
                  <a:txBody>
                    <a:bodyPr/>
                    <a:lstStyle/>
                    <a:p>
                      <a:pPr fontAlgn="t"/>
                      <a:endParaRPr lang="en-CA" sz="2400" b="1">
                        <a:effectLst/>
                      </a:endParaRPr>
                    </a:p>
                    <a:p>
                      <a:pPr algn="l" rtl="0" fontAlgn="base"/>
                      <a:r>
                        <a:rPr lang="en-CA" sz="2400" b="1" i="0">
                          <a:effectLst/>
                          <a:latin typeface="Times New Roman" panose="02020603050405020304" pitchFamily="18" charset="0"/>
                        </a:rPr>
                        <a:t>Time to assemble rails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3 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Minutes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&lt;15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1998972"/>
                  </a:ext>
                </a:extLst>
              </a:tr>
              <a:tr h="1097041">
                <a:tc>
                  <a:txBody>
                    <a:bodyPr/>
                    <a:lstStyle/>
                    <a:p>
                      <a:pPr fontAlgn="t"/>
                      <a:endParaRPr lang="en-CA" sz="2400" b="1">
                        <a:effectLst/>
                      </a:endParaRPr>
                    </a:p>
                    <a:p>
                      <a:pPr algn="l" rtl="0" fontAlgn="base"/>
                      <a:r>
                        <a:rPr lang="en-CA" sz="2400" b="1" i="0">
                          <a:effectLst/>
                          <a:latin typeface="Times New Roman" panose="02020603050405020304" pitchFamily="18" charset="0"/>
                        </a:rPr>
                        <a:t>Maximum weight supported by rails </a:t>
                      </a:r>
                      <a:endParaRPr lang="en-CA" sz="2400" b="1"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5D0FF"/>
                    </a:solid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4 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lb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&lt;40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t"/>
                      <a:endParaRPr lang="en-CA" sz="2400">
                        <a:effectLst/>
                      </a:endParaRPr>
                    </a:p>
                    <a:p>
                      <a:pPr algn="ctr" rtl="0" fontAlgn="base"/>
                      <a:r>
                        <a:rPr lang="en-CA" sz="2400" b="0" i="0">
                          <a:effectLst/>
                          <a:latin typeface="Times New Roman" panose="02020603050405020304" pitchFamily="18" charset="0"/>
                        </a:rPr>
                        <a:t>&lt;75 </a:t>
                      </a:r>
                      <a:endParaRPr lang="en-CA" sz="2400" b="0" i="0">
                        <a:effectLst/>
                      </a:endParaRPr>
                    </a:p>
                  </a:txBody>
                  <a:tcPr marL="12299" marR="12299" marT="6149" marB="61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0457154"/>
                  </a:ext>
                </a:extLst>
              </a:tr>
            </a:tbl>
          </a:graphicData>
        </a:graphic>
      </p:graphicFrame>
      <p:pic>
        <p:nvPicPr>
          <p:cNvPr id="14" name="Graphic 13" descr="Bullseye with solid fill">
            <a:extLst>
              <a:ext uri="{FF2B5EF4-FFF2-40B4-BE49-F238E27FC236}">
                <a16:creationId xmlns:a16="http://schemas.microsoft.com/office/drawing/2014/main" id="{0FACE4D6-ABF5-BF8C-B99D-39E26270D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16200" y="3810000"/>
            <a:ext cx="2667000" cy="2667000"/>
          </a:xfrm>
          <a:prstGeom prst="rect">
            <a:avLst/>
          </a:prstGeom>
        </p:spPr>
      </p:pic>
    </p:spTree>
    <p:extLst>
      <p:ext uri="{BB962C8B-B14F-4D97-AF65-F5344CB8AC3E}">
        <p14:creationId xmlns:p14="http://schemas.microsoft.com/office/powerpoint/2010/main" val="3229500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366C7-2AE8-D1DC-C458-F2D9623CC442}"/>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ADD2789B-B821-AE08-85AE-1EBD27D07E45}"/>
              </a:ext>
            </a:extLst>
          </p:cNvPr>
          <p:cNvSpPr txBox="1"/>
          <p:nvPr/>
        </p:nvSpPr>
        <p:spPr>
          <a:xfrm>
            <a:off x="-5715000" y="685538"/>
            <a:ext cx="16230600" cy="753668"/>
          </a:xfrm>
          <a:prstGeom prst="rect">
            <a:avLst/>
          </a:prstGeom>
        </p:spPr>
        <p:txBody>
          <a:bodyPr lIns="0" tIns="0" rIns="0" bIns="0" rtlCol="0" anchor="t">
            <a:spAutoFit/>
          </a:bodyPr>
          <a:lstStyle/>
          <a:p>
            <a:pPr marL="0" lvl="0" indent="0" algn="ctr">
              <a:lnSpc>
                <a:spcPts val="6299"/>
              </a:lnSpc>
              <a:spcBef>
                <a:spcPct val="0"/>
              </a:spcBef>
            </a:pPr>
            <a:r>
              <a:rPr lang="en-US" sz="4500">
                <a:solidFill>
                  <a:srgbClr val="000000"/>
                </a:solidFill>
                <a:latin typeface="Zilla Slab Light"/>
              </a:rPr>
              <a:t>Our initial concept</a:t>
            </a:r>
            <a:endParaRPr lang="en-US" sz="4500" u="none">
              <a:solidFill>
                <a:srgbClr val="000000"/>
              </a:solidFill>
              <a:latin typeface="Zilla Slab Light"/>
            </a:endParaRPr>
          </a:p>
        </p:txBody>
      </p:sp>
      <p:sp>
        <p:nvSpPr>
          <p:cNvPr id="21" name="AutoShape 21">
            <a:extLst>
              <a:ext uri="{FF2B5EF4-FFF2-40B4-BE49-F238E27FC236}">
                <a16:creationId xmlns:a16="http://schemas.microsoft.com/office/drawing/2014/main" id="{E877E477-E63F-986B-930C-6FB1DF165147}"/>
              </a:ext>
            </a:extLst>
          </p:cNvPr>
          <p:cNvSpPr/>
          <p:nvPr/>
        </p:nvSpPr>
        <p:spPr>
          <a:xfrm rot="5400000">
            <a:off x="14496479" y="2715196"/>
            <a:ext cx="5478018" cy="0"/>
          </a:xfrm>
          <a:prstGeom prst="line">
            <a:avLst/>
          </a:prstGeom>
          <a:ln w="47625" cap="flat">
            <a:solidFill>
              <a:srgbClr val="DCC2FD"/>
            </a:solidFill>
            <a:prstDash val="solid"/>
            <a:headEnd type="none" w="sm" len="sm"/>
            <a:tailEnd type="none" w="sm" len="sm"/>
          </a:ln>
        </p:spPr>
        <p:txBody>
          <a:bodyPr/>
          <a:lstStyle/>
          <a:p>
            <a:endParaRPr lang="en-CA"/>
          </a:p>
        </p:txBody>
      </p:sp>
      <p:sp>
        <p:nvSpPr>
          <p:cNvPr id="22" name="AutoShape 22">
            <a:extLst>
              <a:ext uri="{FF2B5EF4-FFF2-40B4-BE49-F238E27FC236}">
                <a16:creationId xmlns:a16="http://schemas.microsoft.com/office/drawing/2014/main" id="{4791EEC1-1D15-7236-9183-C41CFE7D4247}"/>
              </a:ext>
            </a:extLst>
          </p:cNvPr>
          <p:cNvSpPr/>
          <p:nvPr/>
        </p:nvSpPr>
        <p:spPr>
          <a:xfrm>
            <a:off x="0" y="1439206"/>
            <a:ext cx="4724400" cy="0"/>
          </a:xfrm>
          <a:prstGeom prst="line">
            <a:avLst/>
          </a:prstGeom>
          <a:ln w="47625" cap="flat">
            <a:solidFill>
              <a:srgbClr val="DCC2FD"/>
            </a:solidFill>
            <a:prstDash val="solid"/>
            <a:headEnd type="none" w="sm" len="sm"/>
            <a:tailEnd type="none" w="sm" len="sm"/>
          </a:ln>
        </p:spPr>
        <p:txBody>
          <a:bodyPr/>
          <a:lstStyle/>
          <a:p>
            <a:endParaRPr lang="en-CA"/>
          </a:p>
        </p:txBody>
      </p:sp>
      <p:pic>
        <p:nvPicPr>
          <p:cNvPr id="2050" name="Picture 2" descr="A diagram of a diagram&#10;&#10;Description automatically generated">
            <a:extLst>
              <a:ext uri="{FF2B5EF4-FFF2-40B4-BE49-F238E27FC236}">
                <a16:creationId xmlns:a16="http://schemas.microsoft.com/office/drawing/2014/main" id="{F2C8E535-6491-E5C4-A6A7-71442B93E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48" y="1752601"/>
            <a:ext cx="6728191" cy="3848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diagram of a fabric&#10;&#10;Description automatically generated">
            <a:extLst>
              <a:ext uri="{FF2B5EF4-FFF2-40B4-BE49-F238E27FC236}">
                <a16:creationId xmlns:a16="http://schemas.microsoft.com/office/drawing/2014/main" id="{ABD3905A-64BF-EC7F-8322-0EE9037DC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43500"/>
            <a:ext cx="7100889" cy="51904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diagram of a device&#10;&#10;Description automatically generated with medium confidence">
            <a:extLst>
              <a:ext uri="{FF2B5EF4-FFF2-40B4-BE49-F238E27FC236}">
                <a16:creationId xmlns:a16="http://schemas.microsoft.com/office/drawing/2014/main" id="{5B8A9CD0-ED95-BD5F-9D8B-EC7A61DF7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8490" y="1062372"/>
            <a:ext cx="6274614" cy="59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53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Modern Minimal infographic Presentation</dc:title>
  <cp:revision>1</cp:revision>
  <dcterms:created xsi:type="dcterms:W3CDTF">2006-08-16T00:00:00Z</dcterms:created>
  <dcterms:modified xsi:type="dcterms:W3CDTF">2024-04-03T14:55:25Z</dcterms:modified>
  <dc:identifier>DAFHIbu-1TM</dc:identifier>
</cp:coreProperties>
</file>