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0" r:id="rId2"/>
    <p:sldId id="257" r:id="rId3"/>
    <p:sldId id="266" r:id="rId4"/>
    <p:sldId id="279" r:id="rId5"/>
    <p:sldId id="274" r:id="rId6"/>
    <p:sldId id="275" r:id="rId7"/>
    <p:sldId id="278" r:id="rId8"/>
    <p:sldId id="277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10B750-2D07-4DAF-A967-D7F49F27BBCD}" v="554" dt="2024-03-04T22:27:16.9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y Facette" userId="S::eface076@uottawa.ca::ba585a29-63af-4c69-8eec-4f42033918c6" providerId="AD" clId="Web-{A91DA1D7-85FB-0942-69A9-1079232D8F1C}"/>
    <pc:docChg chg="modSld">
      <pc:chgData name="Emily Facette" userId="S::eface076@uottawa.ca::ba585a29-63af-4c69-8eec-4f42033918c6" providerId="AD" clId="Web-{A91DA1D7-85FB-0942-69A9-1079232D8F1C}" dt="2024-03-02T20:52:22.296" v="4" actId="20577"/>
      <pc:docMkLst>
        <pc:docMk/>
      </pc:docMkLst>
      <pc:sldChg chg="modSp">
        <pc:chgData name="Emily Facette" userId="S::eface076@uottawa.ca::ba585a29-63af-4c69-8eec-4f42033918c6" providerId="AD" clId="Web-{A91DA1D7-85FB-0942-69A9-1079232D8F1C}" dt="2024-03-02T20:52:22.296" v="4" actId="20577"/>
        <pc:sldMkLst>
          <pc:docMk/>
          <pc:sldMk cId="1886893281" sldId="260"/>
        </pc:sldMkLst>
        <pc:spChg chg="mod">
          <ac:chgData name="Emily Facette" userId="S::eface076@uottawa.ca::ba585a29-63af-4c69-8eec-4f42033918c6" providerId="AD" clId="Web-{A91DA1D7-85FB-0942-69A9-1079232D8F1C}" dt="2024-03-02T20:52:22.296" v="4" actId="20577"/>
          <ac:spMkLst>
            <pc:docMk/>
            <pc:sldMk cId="1886893281" sldId="260"/>
            <ac:spMk id="2" creationId="{B04CCD65-22F8-CED4-AAA2-D21E0AC3C0F8}"/>
          </ac:spMkLst>
        </pc:spChg>
      </pc:sldChg>
    </pc:docChg>
  </pc:docChgLst>
  <pc:docChgLst>
    <pc:chgData name="Emily Facette" userId="ba585a29-63af-4c69-8eec-4f42033918c6" providerId="ADAL" clId="{E610B750-2D07-4DAF-A967-D7F49F27BBCD}"/>
    <pc:docChg chg="undo custSel addSld delSld modSld">
      <pc:chgData name="Emily Facette" userId="ba585a29-63af-4c69-8eec-4f42033918c6" providerId="ADAL" clId="{E610B750-2D07-4DAF-A967-D7F49F27BBCD}" dt="2024-03-04T22:27:16.985" v="1146" actId="2711"/>
      <pc:docMkLst>
        <pc:docMk/>
      </pc:docMkLst>
      <pc:sldChg chg="modSp mod">
        <pc:chgData name="Emily Facette" userId="ba585a29-63af-4c69-8eec-4f42033918c6" providerId="ADAL" clId="{E610B750-2D07-4DAF-A967-D7F49F27BBCD}" dt="2024-03-04T20:26:40.437" v="1021" actId="14100"/>
        <pc:sldMkLst>
          <pc:docMk/>
          <pc:sldMk cId="3455115996" sldId="257"/>
        </pc:sldMkLst>
        <pc:spChg chg="mod">
          <ac:chgData name="Emily Facette" userId="ba585a29-63af-4c69-8eec-4f42033918c6" providerId="ADAL" clId="{E610B750-2D07-4DAF-A967-D7F49F27BBCD}" dt="2024-03-04T20:25:52.458" v="1010" actId="1076"/>
          <ac:spMkLst>
            <pc:docMk/>
            <pc:sldMk cId="3455115996" sldId="257"/>
            <ac:spMk id="2" creationId="{261A91A8-686D-DEE8-78C0-5E3B1EDF24BC}"/>
          </ac:spMkLst>
        </pc:spChg>
        <pc:spChg chg="mod">
          <ac:chgData name="Emily Facette" userId="ba585a29-63af-4c69-8eec-4f42033918c6" providerId="ADAL" clId="{E610B750-2D07-4DAF-A967-D7F49F27BBCD}" dt="2024-03-04T20:26:40.437" v="1021" actId="14100"/>
          <ac:spMkLst>
            <pc:docMk/>
            <pc:sldMk cId="3455115996" sldId="257"/>
            <ac:spMk id="34" creationId="{0CE9E9E7-E98F-CBE1-ED4A-6BF3123C0FED}"/>
          </ac:spMkLst>
        </pc:spChg>
        <pc:cxnChg chg="mod">
          <ac:chgData name="Emily Facette" userId="ba585a29-63af-4c69-8eec-4f42033918c6" providerId="ADAL" clId="{E610B750-2D07-4DAF-A967-D7F49F27BBCD}" dt="2024-03-04T20:25:57.188" v="1012" actId="14100"/>
          <ac:cxnSpMkLst>
            <pc:docMk/>
            <pc:sldMk cId="3455115996" sldId="257"/>
            <ac:cxnSpMk id="4" creationId="{A6BFAB6B-F6B1-9A21-6B50-8210319BA2B4}"/>
          </ac:cxnSpMkLst>
        </pc:cxnChg>
      </pc:sldChg>
      <pc:sldChg chg="modSp mod">
        <pc:chgData name="Emily Facette" userId="ba585a29-63af-4c69-8eec-4f42033918c6" providerId="ADAL" clId="{E610B750-2D07-4DAF-A967-D7F49F27BBCD}" dt="2024-03-04T22:27:16.985" v="1146" actId="2711"/>
        <pc:sldMkLst>
          <pc:docMk/>
          <pc:sldMk cId="1886893281" sldId="260"/>
        </pc:sldMkLst>
        <pc:spChg chg="mod">
          <ac:chgData name="Emily Facette" userId="ba585a29-63af-4c69-8eec-4f42033918c6" providerId="ADAL" clId="{E610B750-2D07-4DAF-A967-D7F49F27BBCD}" dt="2024-03-04T22:27:16.985" v="1146" actId="2711"/>
          <ac:spMkLst>
            <pc:docMk/>
            <pc:sldMk cId="1886893281" sldId="260"/>
            <ac:spMk id="2" creationId="{B04CCD65-22F8-CED4-AAA2-D21E0AC3C0F8}"/>
          </ac:spMkLst>
        </pc:spChg>
        <pc:spChg chg="mod">
          <ac:chgData name="Emily Facette" userId="ba585a29-63af-4c69-8eec-4f42033918c6" providerId="ADAL" clId="{E610B750-2D07-4DAF-A967-D7F49F27BBCD}" dt="2024-03-04T22:27:16.985" v="1146" actId="2711"/>
          <ac:spMkLst>
            <pc:docMk/>
            <pc:sldMk cId="1886893281" sldId="260"/>
            <ac:spMk id="3" creationId="{16A7D8AC-1BA7-F017-CA72-56C0A65C367F}"/>
          </ac:spMkLst>
        </pc:spChg>
        <pc:spChg chg="mod">
          <ac:chgData name="Emily Facette" userId="ba585a29-63af-4c69-8eec-4f42033918c6" providerId="ADAL" clId="{E610B750-2D07-4DAF-A967-D7F49F27BBCD}" dt="2024-03-04T22:27:16.985" v="1146" actId="2711"/>
          <ac:spMkLst>
            <pc:docMk/>
            <pc:sldMk cId="1886893281" sldId="260"/>
            <ac:spMk id="5" creationId="{72D1E47E-71B5-BABC-1207-EFA4855CE2A8}"/>
          </ac:spMkLst>
        </pc:spChg>
      </pc:sldChg>
      <pc:sldChg chg="addSp delSp modSp mod">
        <pc:chgData name="Emily Facette" userId="ba585a29-63af-4c69-8eec-4f42033918c6" providerId="ADAL" clId="{E610B750-2D07-4DAF-A967-D7F49F27BBCD}" dt="2024-03-04T20:26:55.808" v="1025" actId="1076"/>
        <pc:sldMkLst>
          <pc:docMk/>
          <pc:sldMk cId="829404481" sldId="266"/>
        </pc:sldMkLst>
        <pc:spChg chg="mod">
          <ac:chgData name="Emily Facette" userId="ba585a29-63af-4c69-8eec-4f42033918c6" providerId="ADAL" clId="{E610B750-2D07-4DAF-A967-D7F49F27BBCD}" dt="2024-03-04T20:26:55.808" v="1025" actId="1076"/>
          <ac:spMkLst>
            <pc:docMk/>
            <pc:sldMk cId="829404481" sldId="266"/>
            <ac:spMk id="2" creationId="{C9410FB3-AE9D-9F30-D17D-B4D4C8BA6AE4}"/>
          </ac:spMkLst>
        </pc:spChg>
        <pc:spChg chg="mod">
          <ac:chgData name="Emily Facette" userId="ba585a29-63af-4c69-8eec-4f42033918c6" providerId="ADAL" clId="{E610B750-2D07-4DAF-A967-D7F49F27BBCD}" dt="2024-03-04T20:26:52.995" v="1024" actId="1076"/>
          <ac:spMkLst>
            <pc:docMk/>
            <pc:sldMk cId="829404481" sldId="266"/>
            <ac:spMk id="3" creationId="{A398BD5F-D361-18DD-50AA-E57FE5ACA8BF}"/>
          </ac:spMkLst>
        </pc:spChg>
        <pc:spChg chg="add del">
          <ac:chgData name="Emily Facette" userId="ba585a29-63af-4c69-8eec-4f42033918c6" providerId="ADAL" clId="{E610B750-2D07-4DAF-A967-D7F49F27BBCD}" dt="2024-03-02T16:30:32.276" v="541" actId="26606"/>
          <ac:spMkLst>
            <pc:docMk/>
            <pc:sldMk cId="829404481" sldId="266"/>
            <ac:spMk id="9" creationId="{9F7D5CDA-D291-4307-BF55-1381FED29634}"/>
          </ac:spMkLst>
        </pc:spChg>
        <pc:spChg chg="add del">
          <ac:chgData name="Emily Facette" userId="ba585a29-63af-4c69-8eec-4f42033918c6" providerId="ADAL" clId="{E610B750-2D07-4DAF-A967-D7F49F27BBCD}" dt="2024-03-02T16:30:32.276" v="541" actId="26606"/>
          <ac:spMkLst>
            <pc:docMk/>
            <pc:sldMk cId="829404481" sldId="266"/>
            <ac:spMk id="11" creationId="{59B296B9-C5A5-4E4F-9B60-C907B5F1466C}"/>
          </ac:spMkLst>
        </pc:spChg>
        <pc:spChg chg="add del">
          <ac:chgData name="Emily Facette" userId="ba585a29-63af-4c69-8eec-4f42033918c6" providerId="ADAL" clId="{E610B750-2D07-4DAF-A967-D7F49F27BBCD}" dt="2024-03-02T16:30:32.276" v="541" actId="26606"/>
          <ac:spMkLst>
            <pc:docMk/>
            <pc:sldMk cId="829404481" sldId="266"/>
            <ac:spMk id="13" creationId="{D0300FD3-5AF1-6305-15FA-9078072672E2}"/>
          </ac:spMkLst>
        </pc:spChg>
        <pc:spChg chg="add">
          <ac:chgData name="Emily Facette" userId="ba585a29-63af-4c69-8eec-4f42033918c6" providerId="ADAL" clId="{E610B750-2D07-4DAF-A967-D7F49F27BBCD}" dt="2024-03-02T16:30:32.276" v="541" actId="26606"/>
          <ac:spMkLst>
            <pc:docMk/>
            <pc:sldMk cId="829404481" sldId="266"/>
            <ac:spMk id="22" creationId="{0007FE00-9498-4706-B255-6437B0252C02}"/>
          </ac:spMkLst>
        </pc:spChg>
        <pc:spChg chg="add">
          <ac:chgData name="Emily Facette" userId="ba585a29-63af-4c69-8eec-4f42033918c6" providerId="ADAL" clId="{E610B750-2D07-4DAF-A967-D7F49F27BBCD}" dt="2024-03-02T16:30:32.276" v="541" actId="26606"/>
          <ac:spMkLst>
            <pc:docMk/>
            <pc:sldMk cId="829404481" sldId="266"/>
            <ac:spMk id="23" creationId="{2EB492CD-616E-47F8-933B-5E2D952A0593}"/>
          </ac:spMkLst>
        </pc:spChg>
        <pc:spChg chg="add">
          <ac:chgData name="Emily Facette" userId="ba585a29-63af-4c69-8eec-4f42033918c6" providerId="ADAL" clId="{E610B750-2D07-4DAF-A967-D7F49F27BBCD}" dt="2024-03-02T16:30:32.276" v="541" actId="26606"/>
          <ac:spMkLst>
            <pc:docMk/>
            <pc:sldMk cId="829404481" sldId="266"/>
            <ac:spMk id="24" creationId="{59383CF9-23B5-4335-9B21-1791C4CF1C75}"/>
          </ac:spMkLst>
        </pc:spChg>
        <pc:grpChg chg="add del">
          <ac:chgData name="Emily Facette" userId="ba585a29-63af-4c69-8eec-4f42033918c6" providerId="ADAL" clId="{E610B750-2D07-4DAF-A967-D7F49F27BBCD}" dt="2024-03-02T16:30:32.240" v="540" actId="26606"/>
          <ac:grpSpMkLst>
            <pc:docMk/>
            <pc:sldMk cId="829404481" sldId="266"/>
            <ac:grpSpMk id="18" creationId="{3AFCAD34-1AFC-BC1A-F6B2-C34C63912EAB}"/>
          </ac:grpSpMkLst>
        </pc:grpChg>
        <pc:picChg chg="mod ord modCrop">
          <ac:chgData name="Emily Facette" userId="ba585a29-63af-4c69-8eec-4f42033918c6" providerId="ADAL" clId="{E610B750-2D07-4DAF-A967-D7F49F27BBCD}" dt="2024-03-04T20:26:47.719" v="1023" actId="1076"/>
          <ac:picMkLst>
            <pc:docMk/>
            <pc:sldMk cId="829404481" sldId="266"/>
            <ac:picMk id="6" creationId="{403EE166-FA20-1131-BDCF-0FCE3B6089FC}"/>
          </ac:picMkLst>
        </pc:picChg>
      </pc:sldChg>
      <pc:sldChg chg="addSp delSp modSp mod">
        <pc:chgData name="Emily Facette" userId="ba585a29-63af-4c69-8eec-4f42033918c6" providerId="ADAL" clId="{E610B750-2D07-4DAF-A967-D7F49F27BBCD}" dt="2024-03-04T20:40:42.601" v="1144" actId="208"/>
        <pc:sldMkLst>
          <pc:docMk/>
          <pc:sldMk cId="731961616" sldId="274"/>
        </pc:sldMkLst>
        <pc:spChg chg="add del mod">
          <ac:chgData name="Emily Facette" userId="ba585a29-63af-4c69-8eec-4f42033918c6" providerId="ADAL" clId="{E610B750-2D07-4DAF-A967-D7F49F27BBCD}" dt="2024-03-04T20:21:55.002" v="993"/>
          <ac:spMkLst>
            <pc:docMk/>
            <pc:sldMk cId="731961616" sldId="274"/>
            <ac:spMk id="3" creationId="{370300CC-DCF1-D62D-F531-2279E62A4DBF}"/>
          </ac:spMkLst>
        </pc:spChg>
        <pc:picChg chg="add mod">
          <ac:chgData name="Emily Facette" userId="ba585a29-63af-4c69-8eec-4f42033918c6" providerId="ADAL" clId="{E610B750-2D07-4DAF-A967-D7F49F27BBCD}" dt="2024-03-04T20:22:10.244" v="1001" actId="1076"/>
          <ac:picMkLst>
            <pc:docMk/>
            <pc:sldMk cId="731961616" sldId="274"/>
            <ac:picMk id="5" creationId="{D3688B34-C942-CB7D-906A-E71ECB5CD146}"/>
          </ac:picMkLst>
        </pc:picChg>
        <pc:picChg chg="del">
          <ac:chgData name="Emily Facette" userId="ba585a29-63af-4c69-8eec-4f42033918c6" providerId="ADAL" clId="{E610B750-2D07-4DAF-A967-D7F49F27BBCD}" dt="2024-03-04T20:21:53.816" v="992" actId="478"/>
          <ac:picMkLst>
            <pc:docMk/>
            <pc:sldMk cId="731961616" sldId="274"/>
            <ac:picMk id="1026" creationId="{D51717D6-08B1-3AA5-473F-5159B43E76CF}"/>
          </ac:picMkLst>
        </pc:picChg>
        <pc:cxnChg chg="add mod">
          <ac:chgData name="Emily Facette" userId="ba585a29-63af-4c69-8eec-4f42033918c6" providerId="ADAL" clId="{E610B750-2D07-4DAF-A967-D7F49F27BBCD}" dt="2024-03-04T20:40:42.601" v="1144" actId="208"/>
          <ac:cxnSpMkLst>
            <pc:docMk/>
            <pc:sldMk cId="731961616" sldId="274"/>
            <ac:cxnSpMk id="7" creationId="{B7951E62-426F-FF82-C358-697462EAA061}"/>
          </ac:cxnSpMkLst>
        </pc:cxnChg>
      </pc:sldChg>
      <pc:sldChg chg="addSp delSp modSp new del mod setBg">
        <pc:chgData name="Emily Facette" userId="ba585a29-63af-4c69-8eec-4f42033918c6" providerId="ADAL" clId="{E610B750-2D07-4DAF-A967-D7F49F27BBCD}" dt="2024-03-02T16:28:02.312" v="441" actId="2696"/>
        <pc:sldMkLst>
          <pc:docMk/>
          <pc:sldMk cId="2231858662" sldId="276"/>
        </pc:sldMkLst>
        <pc:spChg chg="del mod">
          <ac:chgData name="Emily Facette" userId="ba585a29-63af-4c69-8eec-4f42033918c6" providerId="ADAL" clId="{E610B750-2D07-4DAF-A967-D7F49F27BBCD}" dt="2024-03-02T16:27:55.950" v="439" actId="21"/>
          <ac:spMkLst>
            <pc:docMk/>
            <pc:sldMk cId="2231858662" sldId="276"/>
            <ac:spMk id="2" creationId="{DFBFDFA0-3EE8-6EFB-346A-7A6FED396B99}"/>
          </ac:spMkLst>
        </pc:spChg>
        <pc:spChg chg="add del mod">
          <ac:chgData name="Emily Facette" userId="ba585a29-63af-4c69-8eec-4f42033918c6" providerId="ADAL" clId="{E610B750-2D07-4DAF-A967-D7F49F27BBCD}" dt="2024-03-01T17:23:02.382" v="176" actId="26606"/>
          <ac:spMkLst>
            <pc:docMk/>
            <pc:sldMk cId="2231858662" sldId="276"/>
            <ac:spMk id="3" creationId="{EEC0A98F-7C37-5BFE-ACC6-CD0263698D4C}"/>
          </ac:spMkLst>
        </pc:spChg>
        <pc:spChg chg="add mod">
          <ac:chgData name="Emily Facette" userId="ba585a29-63af-4c69-8eec-4f42033918c6" providerId="ADAL" clId="{E610B750-2D07-4DAF-A967-D7F49F27BBCD}" dt="2024-03-02T16:27:55.950" v="439" actId="21"/>
          <ac:spMkLst>
            <pc:docMk/>
            <pc:sldMk cId="2231858662" sldId="276"/>
            <ac:spMk id="4" creationId="{9F9FBA70-37BD-FBB1-7F6F-86EE11791805}"/>
          </ac:spMkLst>
        </pc:spChg>
        <pc:spChg chg="add del">
          <ac:chgData name="Emily Facette" userId="ba585a29-63af-4c69-8eec-4f42033918c6" providerId="ADAL" clId="{E610B750-2D07-4DAF-A967-D7F49F27BBCD}" dt="2024-03-01T17:20:59.405" v="14" actId="26606"/>
          <ac:spMkLst>
            <pc:docMk/>
            <pc:sldMk cId="2231858662" sldId="276"/>
            <ac:spMk id="8" creationId="{5C8908E2-EE49-44D2-9428-A28D2312A8D5}"/>
          </ac:spMkLst>
        </pc:spChg>
        <pc:spChg chg="add del">
          <ac:chgData name="Emily Facette" userId="ba585a29-63af-4c69-8eec-4f42033918c6" providerId="ADAL" clId="{E610B750-2D07-4DAF-A967-D7F49F27BBCD}" dt="2024-03-01T17:23:24.780" v="179" actId="26606"/>
          <ac:spMkLst>
            <pc:docMk/>
            <pc:sldMk cId="2231858662" sldId="276"/>
            <ac:spMk id="9" creationId="{B210AC1D-4063-4C6E-9528-FA9C4C0C18E6}"/>
          </ac:spMkLst>
        </pc:spChg>
        <pc:spChg chg="add del">
          <ac:chgData name="Emily Facette" userId="ba585a29-63af-4c69-8eec-4f42033918c6" providerId="ADAL" clId="{E610B750-2D07-4DAF-A967-D7F49F27BBCD}" dt="2024-03-01T17:23:24.780" v="179" actId="26606"/>
          <ac:spMkLst>
            <pc:docMk/>
            <pc:sldMk cId="2231858662" sldId="276"/>
            <ac:spMk id="11" creationId="{02F8C595-E68C-4306-AED8-DC7826A0A506}"/>
          </ac:spMkLst>
        </pc:spChg>
        <pc:spChg chg="add mod">
          <ac:chgData name="Emily Facette" userId="ba585a29-63af-4c69-8eec-4f42033918c6" providerId="ADAL" clId="{E610B750-2D07-4DAF-A967-D7F49F27BBCD}" dt="2024-03-02T16:27:48.957" v="437" actId="21"/>
          <ac:spMkLst>
            <pc:docMk/>
            <pc:sldMk cId="2231858662" sldId="276"/>
            <ac:spMk id="12" creationId="{EEC0A98F-7C37-5BFE-ACC6-CD0263698D4C}"/>
          </ac:spMkLst>
        </pc:spChg>
        <pc:spChg chg="add del">
          <ac:chgData name="Emily Facette" userId="ba585a29-63af-4c69-8eec-4f42033918c6" providerId="ADAL" clId="{E610B750-2D07-4DAF-A967-D7F49F27BBCD}" dt="2024-03-01T17:20:59.405" v="14" actId="26606"/>
          <ac:spMkLst>
            <pc:docMk/>
            <pc:sldMk cId="2231858662" sldId="276"/>
            <ac:spMk id="14" creationId="{BD92035A-AA2F-4CD8-A556-1CE8BDEC75BD}"/>
          </ac:spMkLst>
        </pc:spChg>
        <pc:spChg chg="add del">
          <ac:chgData name="Emily Facette" userId="ba585a29-63af-4c69-8eec-4f42033918c6" providerId="ADAL" clId="{E610B750-2D07-4DAF-A967-D7F49F27BBCD}" dt="2024-03-01T17:20:59.405" v="14" actId="26606"/>
          <ac:spMkLst>
            <pc:docMk/>
            <pc:sldMk cId="2231858662" sldId="276"/>
            <ac:spMk id="16" creationId="{ED888B23-07FA-482A-96DF-47E31AF1A603}"/>
          </ac:spMkLst>
        </pc:spChg>
        <pc:spChg chg="add del">
          <ac:chgData name="Emily Facette" userId="ba585a29-63af-4c69-8eec-4f42033918c6" providerId="ADAL" clId="{E610B750-2D07-4DAF-A967-D7F49F27BBCD}" dt="2024-03-01T17:24:09.996" v="183" actId="26606"/>
          <ac:spMkLst>
            <pc:docMk/>
            <pc:sldMk cId="2231858662" sldId="276"/>
            <ac:spMk id="17" creationId="{AE3A741D-C19B-960A-5803-1C5887147820}"/>
          </ac:spMkLst>
        </pc:spChg>
        <pc:spChg chg="add del">
          <ac:chgData name="Emily Facette" userId="ba585a29-63af-4c69-8eec-4f42033918c6" providerId="ADAL" clId="{E610B750-2D07-4DAF-A967-D7F49F27BBCD}" dt="2024-03-01T17:24:09.996" v="183" actId="26606"/>
          <ac:spMkLst>
            <pc:docMk/>
            <pc:sldMk cId="2231858662" sldId="276"/>
            <ac:spMk id="19" creationId="{DC39DE25-0E4E-0AA7-0932-1D78C2372786}"/>
          </ac:spMkLst>
        </pc:spChg>
        <pc:spChg chg="add del">
          <ac:chgData name="Emily Facette" userId="ba585a29-63af-4c69-8eec-4f42033918c6" providerId="ADAL" clId="{E610B750-2D07-4DAF-A967-D7F49F27BBCD}" dt="2024-03-01T17:24:09.996" v="183" actId="26606"/>
          <ac:spMkLst>
            <pc:docMk/>
            <pc:sldMk cId="2231858662" sldId="276"/>
            <ac:spMk id="21" creationId="{8D6EA299-0840-6DEA-E670-C49AEBC87E89}"/>
          </ac:spMkLst>
        </pc:spChg>
        <pc:spChg chg="add">
          <ac:chgData name="Emily Facette" userId="ba585a29-63af-4c69-8eec-4f42033918c6" providerId="ADAL" clId="{E610B750-2D07-4DAF-A967-D7F49F27BBCD}" dt="2024-03-01T17:24:09.996" v="183" actId="26606"/>
          <ac:spMkLst>
            <pc:docMk/>
            <pc:sldMk cId="2231858662" sldId="276"/>
            <ac:spMk id="30" creationId="{8D6EA299-0840-6DEA-E670-C49AEBC87E89}"/>
          </ac:spMkLst>
        </pc:spChg>
        <pc:spChg chg="add">
          <ac:chgData name="Emily Facette" userId="ba585a29-63af-4c69-8eec-4f42033918c6" providerId="ADAL" clId="{E610B750-2D07-4DAF-A967-D7F49F27BBCD}" dt="2024-03-01T17:24:09.996" v="183" actId="26606"/>
          <ac:spMkLst>
            <pc:docMk/>
            <pc:sldMk cId="2231858662" sldId="276"/>
            <ac:spMk id="31" creationId="{AE3A741D-C19B-960A-5803-1C5887147820}"/>
          </ac:spMkLst>
        </pc:spChg>
        <pc:spChg chg="add">
          <ac:chgData name="Emily Facette" userId="ba585a29-63af-4c69-8eec-4f42033918c6" providerId="ADAL" clId="{E610B750-2D07-4DAF-A967-D7F49F27BBCD}" dt="2024-03-01T17:24:09.996" v="183" actId="26606"/>
          <ac:spMkLst>
            <pc:docMk/>
            <pc:sldMk cId="2231858662" sldId="276"/>
            <ac:spMk id="32" creationId="{DC39DE25-0E4E-0AA7-0932-1D78C2372786}"/>
          </ac:spMkLst>
        </pc:spChg>
        <pc:grpChg chg="add del">
          <ac:chgData name="Emily Facette" userId="ba585a29-63af-4c69-8eec-4f42033918c6" providerId="ADAL" clId="{E610B750-2D07-4DAF-A967-D7F49F27BBCD}" dt="2024-03-01T17:20:59.405" v="14" actId="26606"/>
          <ac:grpSpMkLst>
            <pc:docMk/>
            <pc:sldMk cId="2231858662" sldId="276"/>
            <ac:grpSpMk id="10" creationId="{5D1A9D8B-3117-4D9D-BDA4-DD81895098B0}"/>
          </ac:grpSpMkLst>
        </pc:grpChg>
        <pc:grpChg chg="add del">
          <ac:chgData name="Emily Facette" userId="ba585a29-63af-4c69-8eec-4f42033918c6" providerId="ADAL" clId="{E610B750-2D07-4DAF-A967-D7F49F27BBCD}" dt="2024-03-01T17:24:09.970" v="182" actId="26606"/>
          <ac:grpSpMkLst>
            <pc:docMk/>
            <pc:sldMk cId="2231858662" sldId="276"/>
            <ac:grpSpMk id="26" creationId="{5EFBDE31-BB3E-6CFC-23CD-B5976DA38438}"/>
          </ac:grpSpMkLst>
        </pc:grpChg>
        <pc:graphicFrameChg chg="add del">
          <ac:chgData name="Emily Facette" userId="ba585a29-63af-4c69-8eec-4f42033918c6" providerId="ADAL" clId="{E610B750-2D07-4DAF-A967-D7F49F27BBCD}" dt="2024-03-01T17:23:02.355" v="175" actId="26606"/>
          <ac:graphicFrameMkLst>
            <pc:docMk/>
            <pc:sldMk cId="2231858662" sldId="276"/>
            <ac:graphicFrameMk id="5" creationId="{AA989047-0A81-F790-F733-5EAE66165A5E}"/>
          </ac:graphicFrameMkLst>
        </pc:graphicFrameChg>
        <pc:picChg chg="add del mod">
          <ac:chgData name="Emily Facette" userId="ba585a29-63af-4c69-8eec-4f42033918c6" providerId="ADAL" clId="{E610B750-2D07-4DAF-A967-D7F49F27BBCD}" dt="2024-03-02T16:27:29.523" v="433" actId="21"/>
          <ac:picMkLst>
            <pc:docMk/>
            <pc:sldMk cId="2231858662" sldId="276"/>
            <ac:picMk id="7" creationId="{E0091040-355E-5130-93F5-1D0B6118499F}"/>
          </ac:picMkLst>
        </pc:picChg>
        <pc:cxnChg chg="add mod">
          <ac:chgData name="Emily Facette" userId="ba585a29-63af-4c69-8eec-4f42033918c6" providerId="ADAL" clId="{E610B750-2D07-4DAF-A967-D7F49F27BBCD}" dt="2024-03-02T16:19:51.603" v="394" actId="1076"/>
          <ac:cxnSpMkLst>
            <pc:docMk/>
            <pc:sldMk cId="2231858662" sldId="276"/>
            <ac:cxnSpMk id="6" creationId="{2B2B817D-7BD3-328B-62E0-635690D19697}"/>
          </ac:cxnSpMkLst>
        </pc:cxnChg>
      </pc:sldChg>
      <pc:sldChg chg="new del">
        <pc:chgData name="Emily Facette" userId="ba585a29-63af-4c69-8eec-4f42033918c6" providerId="ADAL" clId="{E610B750-2D07-4DAF-A967-D7F49F27BBCD}" dt="2024-03-01T17:20:20.963" v="1" actId="680"/>
        <pc:sldMkLst>
          <pc:docMk/>
          <pc:sldMk cId="3423653794" sldId="276"/>
        </pc:sldMkLst>
      </pc:sldChg>
      <pc:sldChg chg="addSp delSp modSp add mod">
        <pc:chgData name="Emily Facette" userId="ba585a29-63af-4c69-8eec-4f42033918c6" providerId="ADAL" clId="{E610B750-2D07-4DAF-A967-D7F49F27BBCD}" dt="2024-03-02T16:34:10.223" v="596" actId="20577"/>
        <pc:sldMkLst>
          <pc:docMk/>
          <pc:sldMk cId="2566483779" sldId="277"/>
        </pc:sldMkLst>
        <pc:spChg chg="mod">
          <ac:chgData name="Emily Facette" userId="ba585a29-63af-4c69-8eec-4f42033918c6" providerId="ADAL" clId="{E610B750-2D07-4DAF-A967-D7F49F27BBCD}" dt="2024-03-02T16:26:37.080" v="428" actId="20577"/>
          <ac:spMkLst>
            <pc:docMk/>
            <pc:sldMk cId="2566483779" sldId="277"/>
            <ac:spMk id="2" creationId="{20F969ED-3215-12EF-C827-457229E3D94B}"/>
          </ac:spMkLst>
        </pc:spChg>
        <pc:spChg chg="mod">
          <ac:chgData name="Emily Facette" userId="ba585a29-63af-4c69-8eec-4f42033918c6" providerId="ADAL" clId="{E610B750-2D07-4DAF-A967-D7F49F27BBCD}" dt="2024-03-02T16:34:10.223" v="596" actId="20577"/>
          <ac:spMkLst>
            <pc:docMk/>
            <pc:sldMk cId="2566483779" sldId="277"/>
            <ac:spMk id="12" creationId="{00FC62BD-8611-F0AB-5F64-8DF2E7F7A91A}"/>
          </ac:spMkLst>
        </pc:spChg>
        <pc:picChg chg="add mod ord">
          <ac:chgData name="Emily Facette" userId="ba585a29-63af-4c69-8eec-4f42033918c6" providerId="ADAL" clId="{E610B750-2D07-4DAF-A967-D7F49F27BBCD}" dt="2024-03-02T16:27:35.801" v="435" actId="167"/>
          <ac:picMkLst>
            <pc:docMk/>
            <pc:sldMk cId="2566483779" sldId="277"/>
            <ac:picMk id="3" creationId="{E0091040-355E-5130-93F5-1D0B6118499F}"/>
          </ac:picMkLst>
        </pc:picChg>
        <pc:picChg chg="del">
          <ac:chgData name="Emily Facette" userId="ba585a29-63af-4c69-8eec-4f42033918c6" providerId="ADAL" clId="{E610B750-2D07-4DAF-A967-D7F49F27BBCD}" dt="2024-03-02T16:26:46.182" v="430" actId="478"/>
          <ac:picMkLst>
            <pc:docMk/>
            <pc:sldMk cId="2566483779" sldId="277"/>
            <ac:picMk id="7" creationId="{ED942817-ECF3-9657-0E90-9B2C24BF6681}"/>
          </ac:picMkLst>
        </pc:picChg>
      </pc:sldChg>
      <pc:sldChg chg="addSp delSp modSp new mod setBg">
        <pc:chgData name="Emily Facette" userId="ba585a29-63af-4c69-8eec-4f42033918c6" providerId="ADAL" clId="{E610B750-2D07-4DAF-A967-D7F49F27BBCD}" dt="2024-03-02T16:30:10.421" v="538" actId="20577"/>
        <pc:sldMkLst>
          <pc:docMk/>
          <pc:sldMk cId="2755511180" sldId="278"/>
        </pc:sldMkLst>
        <pc:spChg chg="del">
          <ac:chgData name="Emily Facette" userId="ba585a29-63af-4c69-8eec-4f42033918c6" providerId="ADAL" clId="{E610B750-2D07-4DAF-A967-D7F49F27BBCD}" dt="2024-03-02T16:27:58.905" v="440"/>
          <ac:spMkLst>
            <pc:docMk/>
            <pc:sldMk cId="2755511180" sldId="278"/>
            <ac:spMk id="2" creationId="{5D4C0140-1B2D-D128-1988-7429D726BFE6}"/>
          </ac:spMkLst>
        </pc:spChg>
        <pc:spChg chg="mod ord">
          <ac:chgData name="Emily Facette" userId="ba585a29-63af-4c69-8eec-4f42033918c6" providerId="ADAL" clId="{E610B750-2D07-4DAF-A967-D7F49F27BBCD}" dt="2024-03-02T16:30:10.421" v="538" actId="20577"/>
          <ac:spMkLst>
            <pc:docMk/>
            <pc:sldMk cId="2755511180" sldId="278"/>
            <ac:spMk id="3" creationId="{54C2BB2A-68E5-7074-F4E3-9958ADAEAA76}"/>
          </ac:spMkLst>
        </pc:spChg>
        <pc:spChg chg="add mod">
          <ac:chgData name="Emily Facette" userId="ba585a29-63af-4c69-8eec-4f42033918c6" providerId="ADAL" clId="{E610B750-2D07-4DAF-A967-D7F49F27BBCD}" dt="2024-03-02T16:29:03.443" v="451" actId="403"/>
          <ac:spMkLst>
            <pc:docMk/>
            <pc:sldMk cId="2755511180" sldId="278"/>
            <ac:spMk id="4" creationId="{DFBFDFA0-3EE8-6EFB-346A-7A6FED396B99}"/>
          </ac:spMkLst>
        </pc:spChg>
        <pc:spChg chg="add mod">
          <ac:chgData name="Emily Facette" userId="ba585a29-63af-4c69-8eec-4f42033918c6" providerId="ADAL" clId="{E610B750-2D07-4DAF-A967-D7F49F27BBCD}" dt="2024-03-02T16:28:48.361" v="446" actId="26606"/>
          <ac:spMkLst>
            <pc:docMk/>
            <pc:sldMk cId="2755511180" sldId="278"/>
            <ac:spMk id="5" creationId="{0000622B-2E76-CE3F-871F-BFF2B1F77F03}"/>
          </ac:spMkLst>
        </pc:spChg>
        <pc:spChg chg="add del">
          <ac:chgData name="Emily Facette" userId="ba585a29-63af-4c69-8eec-4f42033918c6" providerId="ADAL" clId="{E610B750-2D07-4DAF-A967-D7F49F27BBCD}" dt="2024-03-02T16:28:13.941" v="443" actId="26606"/>
          <ac:spMkLst>
            <pc:docMk/>
            <pc:sldMk cId="2755511180" sldId="278"/>
            <ac:spMk id="9" creationId="{B6CDA21F-E7AF-4C75-8395-33F58D5B0E45}"/>
          </ac:spMkLst>
        </pc:spChg>
        <pc:spChg chg="add del">
          <ac:chgData name="Emily Facette" userId="ba585a29-63af-4c69-8eec-4f42033918c6" providerId="ADAL" clId="{E610B750-2D07-4DAF-A967-D7F49F27BBCD}" dt="2024-03-02T16:28:48.361" v="446" actId="26606"/>
          <ac:spMkLst>
            <pc:docMk/>
            <pc:sldMk cId="2755511180" sldId="278"/>
            <ac:spMk id="10" creationId="{3ECBE1F1-D69B-4AFA-ABD5-8E41720EF6DE}"/>
          </ac:spMkLst>
        </pc:spChg>
        <pc:spChg chg="add del">
          <ac:chgData name="Emily Facette" userId="ba585a29-63af-4c69-8eec-4f42033918c6" providerId="ADAL" clId="{E610B750-2D07-4DAF-A967-D7F49F27BBCD}" dt="2024-03-02T16:28:13.941" v="443" actId="26606"/>
          <ac:spMkLst>
            <pc:docMk/>
            <pc:sldMk cId="2755511180" sldId="278"/>
            <ac:spMk id="16" creationId="{D5B0017B-2ECA-49AF-B397-DC140825DF8D}"/>
          </ac:spMkLst>
        </pc:spChg>
        <pc:spChg chg="add del">
          <ac:chgData name="Emily Facette" userId="ba585a29-63af-4c69-8eec-4f42033918c6" providerId="ADAL" clId="{E610B750-2D07-4DAF-A967-D7F49F27BBCD}" dt="2024-03-02T16:28:48.361" v="446" actId="26606"/>
          <ac:spMkLst>
            <pc:docMk/>
            <pc:sldMk cId="2755511180" sldId="278"/>
            <ac:spMk id="20" creationId="{603A6265-E10C-4B85-9C20-E75FCAF9CC63}"/>
          </ac:spMkLst>
        </pc:spChg>
        <pc:spChg chg="add">
          <ac:chgData name="Emily Facette" userId="ba585a29-63af-4c69-8eec-4f42033918c6" providerId="ADAL" clId="{E610B750-2D07-4DAF-A967-D7F49F27BBCD}" dt="2024-03-02T16:28:48.361" v="446" actId="26606"/>
          <ac:spMkLst>
            <pc:docMk/>
            <pc:sldMk cId="2755511180" sldId="278"/>
            <ac:spMk id="25" creationId="{9B6A81E7-2A43-4366-8431-1FA7A780A2E6}"/>
          </ac:spMkLst>
        </pc:spChg>
        <pc:spChg chg="add">
          <ac:chgData name="Emily Facette" userId="ba585a29-63af-4c69-8eec-4f42033918c6" providerId="ADAL" clId="{E610B750-2D07-4DAF-A967-D7F49F27BBCD}" dt="2024-03-02T16:28:48.361" v="446" actId="26606"/>
          <ac:spMkLst>
            <pc:docMk/>
            <pc:sldMk cId="2755511180" sldId="278"/>
            <ac:spMk id="27" creationId="{D09B7001-6C15-47E8-8C3B-A6EB53C98D3A}"/>
          </ac:spMkLst>
        </pc:spChg>
        <pc:spChg chg="add">
          <ac:chgData name="Emily Facette" userId="ba585a29-63af-4c69-8eec-4f42033918c6" providerId="ADAL" clId="{E610B750-2D07-4DAF-A967-D7F49F27BBCD}" dt="2024-03-02T16:28:48.361" v="446" actId="26606"/>
          <ac:spMkLst>
            <pc:docMk/>
            <pc:sldMk cId="2755511180" sldId="278"/>
            <ac:spMk id="29" creationId="{7D3D7337-C310-4B2B-BE2D-98E9D6EC0DC8}"/>
          </ac:spMkLst>
        </pc:spChg>
        <pc:grpChg chg="add del">
          <ac:chgData name="Emily Facette" userId="ba585a29-63af-4c69-8eec-4f42033918c6" providerId="ADAL" clId="{E610B750-2D07-4DAF-A967-D7F49F27BBCD}" dt="2024-03-02T16:28:13.941" v="443" actId="26606"/>
          <ac:grpSpMkLst>
            <pc:docMk/>
            <pc:sldMk cId="2755511180" sldId="278"/>
            <ac:grpSpMk id="11" creationId="{AE1C45F0-260A-458C-96ED-C1F6D2151219}"/>
          </ac:grpSpMkLst>
        </pc:grpChg>
        <pc:picChg chg="add mod">
          <ac:chgData name="Emily Facette" userId="ba585a29-63af-4c69-8eec-4f42033918c6" providerId="ADAL" clId="{E610B750-2D07-4DAF-A967-D7F49F27BBCD}" dt="2024-03-02T16:28:51.563" v="448" actId="962"/>
          <ac:picMkLst>
            <pc:docMk/>
            <pc:sldMk cId="2755511180" sldId="278"/>
            <ac:picMk id="6" creationId="{9DD030ED-16C1-151A-560E-CCF8748D2D91}"/>
          </ac:picMkLst>
        </pc:picChg>
        <pc:cxnChg chg="add del">
          <ac:chgData name="Emily Facette" userId="ba585a29-63af-4c69-8eec-4f42033918c6" providerId="ADAL" clId="{E610B750-2D07-4DAF-A967-D7F49F27BBCD}" dt="2024-03-02T16:28:13.941" v="443" actId="26606"/>
          <ac:cxnSpMkLst>
            <pc:docMk/>
            <pc:sldMk cId="2755511180" sldId="278"/>
            <ac:cxnSpMk id="18" creationId="{6CF1BAF6-AD41-4082-B212-8A1F9A2E8779}"/>
          </ac:cxnSpMkLst>
        </pc:cxnChg>
      </pc:sldChg>
      <pc:sldChg chg="addSp delSp modSp mod">
        <pc:chgData name="Emily Facette" userId="ba585a29-63af-4c69-8eec-4f42033918c6" providerId="ADAL" clId="{E610B750-2D07-4DAF-A967-D7F49F27BBCD}" dt="2024-03-04T20:39:14.360" v="1142" actId="20577"/>
        <pc:sldMkLst>
          <pc:docMk/>
          <pc:sldMk cId="3278446514" sldId="279"/>
        </pc:sldMkLst>
        <pc:spChg chg="mod">
          <ac:chgData name="Emily Facette" userId="ba585a29-63af-4c69-8eec-4f42033918c6" providerId="ADAL" clId="{E610B750-2D07-4DAF-A967-D7F49F27BBCD}" dt="2024-03-02T21:04:53.369" v="915" actId="1076"/>
          <ac:spMkLst>
            <pc:docMk/>
            <pc:sldMk cId="3278446514" sldId="279"/>
            <ac:spMk id="2" creationId="{EF7527B5-3678-2EC2-7D08-C34BCCA1A4F6}"/>
          </ac:spMkLst>
        </pc:spChg>
        <pc:spChg chg="add del mod">
          <ac:chgData name="Emily Facette" userId="ba585a29-63af-4c69-8eec-4f42033918c6" providerId="ADAL" clId="{E610B750-2D07-4DAF-A967-D7F49F27BBCD}" dt="2024-03-02T20:57:36.505" v="810" actId="26606"/>
          <ac:spMkLst>
            <pc:docMk/>
            <pc:sldMk cId="3278446514" sldId="279"/>
            <ac:spMk id="3" creationId="{76035799-098C-E01D-DD8B-67CE7337F0F2}"/>
          </ac:spMkLst>
        </pc:spChg>
        <pc:spChg chg="add mod">
          <ac:chgData name="Emily Facette" userId="ba585a29-63af-4c69-8eec-4f42033918c6" providerId="ADAL" clId="{E610B750-2D07-4DAF-A967-D7F49F27BBCD}" dt="2024-03-02T20:59:12.879" v="834" actId="17032"/>
          <ac:spMkLst>
            <pc:docMk/>
            <pc:sldMk cId="3278446514" sldId="279"/>
            <ac:spMk id="4" creationId="{80B7B496-1551-7BF9-2464-85AEDC394AE8}"/>
          </ac:spMkLst>
        </pc:spChg>
        <pc:spChg chg="add mod">
          <ac:chgData name="Emily Facette" userId="ba585a29-63af-4c69-8eec-4f42033918c6" providerId="ADAL" clId="{E610B750-2D07-4DAF-A967-D7F49F27BBCD}" dt="2024-03-02T20:59:11.021" v="833" actId="17032"/>
          <ac:spMkLst>
            <pc:docMk/>
            <pc:sldMk cId="3278446514" sldId="279"/>
            <ac:spMk id="6" creationId="{6D9DFA71-1328-A827-05EE-CD7E922B4E0A}"/>
          </ac:spMkLst>
        </pc:spChg>
        <pc:spChg chg="add mod">
          <ac:chgData name="Emily Facette" userId="ba585a29-63af-4c69-8eec-4f42033918c6" providerId="ADAL" clId="{E610B750-2D07-4DAF-A967-D7F49F27BBCD}" dt="2024-03-04T20:34:20.322" v="1135" actId="403"/>
          <ac:spMkLst>
            <pc:docMk/>
            <pc:sldMk cId="3278446514" sldId="279"/>
            <ac:spMk id="11" creationId="{C8FFDE7B-2CDF-7781-36E8-49C1BD3C0419}"/>
          </ac:spMkLst>
        </pc:spChg>
        <pc:graphicFrameChg chg="add del">
          <ac:chgData name="Emily Facette" userId="ba585a29-63af-4c69-8eec-4f42033918c6" providerId="ADAL" clId="{E610B750-2D07-4DAF-A967-D7F49F27BBCD}" dt="2024-03-02T20:57:34.614" v="807" actId="26606"/>
          <ac:graphicFrameMkLst>
            <pc:docMk/>
            <pc:sldMk cId="3278446514" sldId="279"/>
            <ac:graphicFrameMk id="5" creationId="{C20914DC-B627-6F35-3E2F-D6BFE3380AB6}"/>
          </ac:graphicFrameMkLst>
        </pc:graphicFrameChg>
        <pc:graphicFrameChg chg="add del">
          <ac:chgData name="Emily Facette" userId="ba585a29-63af-4c69-8eec-4f42033918c6" providerId="ADAL" clId="{E610B750-2D07-4DAF-A967-D7F49F27BBCD}" dt="2024-03-02T20:57:36.465" v="809" actId="26606"/>
          <ac:graphicFrameMkLst>
            <pc:docMk/>
            <pc:sldMk cId="3278446514" sldId="279"/>
            <ac:graphicFrameMk id="7" creationId="{89BAA40F-039C-C380-1773-11565A7F3824}"/>
          </ac:graphicFrameMkLst>
        </pc:graphicFrameChg>
        <pc:graphicFrameChg chg="add mod">
          <ac:chgData name="Emily Facette" userId="ba585a29-63af-4c69-8eec-4f42033918c6" providerId="ADAL" clId="{E610B750-2D07-4DAF-A967-D7F49F27BBCD}" dt="2024-03-04T20:39:14.360" v="1142" actId="20577"/>
          <ac:graphicFrameMkLst>
            <pc:docMk/>
            <pc:sldMk cId="3278446514" sldId="279"/>
            <ac:graphicFrameMk id="9" creationId="{C20914DC-B627-6F35-3E2F-D6BFE3380AB6}"/>
          </ac:graphicFrameMkLst>
        </pc:graphicFrameChg>
        <pc:cxnChg chg="add mod">
          <ac:chgData name="Emily Facette" userId="ba585a29-63af-4c69-8eec-4f42033918c6" providerId="ADAL" clId="{E610B750-2D07-4DAF-A967-D7F49F27BBCD}" dt="2024-03-02T21:04:55.823" v="916" actId="1076"/>
          <ac:cxnSpMkLst>
            <pc:docMk/>
            <pc:sldMk cId="3278446514" sldId="279"/>
            <ac:cxnSpMk id="10" creationId="{CA7C63B5-B796-75AA-2EF7-8CF5D185DFD0}"/>
          </ac:cxnSpMkLst>
        </pc:cxnChg>
      </pc:sldChg>
    </pc:docChg>
  </pc:docChgLst>
  <pc:docChgLst>
    <pc:chgData name="Avery James Taylor" userId="b172b661-5f98-4a51-a5f9-a53b73a8ed89" providerId="ADAL" clId="{2CAFA472-6879-6549-905A-69046789F257}"/>
    <pc:docChg chg="custSel modSld">
      <pc:chgData name="Avery James Taylor" userId="b172b661-5f98-4a51-a5f9-a53b73a8ed89" providerId="ADAL" clId="{2CAFA472-6879-6549-905A-69046789F257}" dt="2024-03-02T16:33:45.262" v="4" actId="14826"/>
      <pc:docMkLst>
        <pc:docMk/>
      </pc:docMkLst>
      <pc:sldChg chg="delSp modSp">
        <pc:chgData name="Avery James Taylor" userId="b172b661-5f98-4a51-a5f9-a53b73a8ed89" providerId="ADAL" clId="{2CAFA472-6879-6549-905A-69046789F257}" dt="2024-03-02T16:33:45.262" v="4" actId="14826"/>
        <pc:sldMkLst>
          <pc:docMk/>
          <pc:sldMk cId="829404481" sldId="266"/>
        </pc:sldMkLst>
        <pc:spChg chg="del">
          <ac:chgData name="Avery James Taylor" userId="b172b661-5f98-4a51-a5f9-a53b73a8ed89" providerId="ADAL" clId="{2CAFA472-6879-6549-905A-69046789F257}" dt="2024-03-02T16:29:22.518" v="2" actId="21"/>
          <ac:spMkLst>
            <pc:docMk/>
            <pc:sldMk cId="829404481" sldId="266"/>
            <ac:spMk id="4" creationId="{95A42FE1-89EC-953A-983A-CA6A32BE8DEF}"/>
          </ac:spMkLst>
        </pc:spChg>
        <pc:picChg chg="mod">
          <ac:chgData name="Avery James Taylor" userId="b172b661-5f98-4a51-a5f9-a53b73a8ed89" providerId="ADAL" clId="{2CAFA472-6879-6549-905A-69046789F257}" dt="2024-03-02T16:33:45.262" v="4" actId="14826"/>
          <ac:picMkLst>
            <pc:docMk/>
            <pc:sldMk cId="829404481" sldId="266"/>
            <ac:picMk id="6" creationId="{403EE166-FA20-1131-BDCF-0FCE3B6089FC}"/>
          </ac:picMkLst>
        </pc:picChg>
      </pc:sldChg>
    </pc:docChg>
  </pc:docChgLst>
  <pc:docChgLst>
    <pc:chgData name="Emily Facette" userId="S::eface076@uottawa.ca::ba585a29-63af-4c69-8eec-4f42033918c6" providerId="AD" clId="Web-{B57C7DB0-9F8B-CF68-CFD6-DCB493209DF6}"/>
    <pc:docChg chg="modSld">
      <pc:chgData name="Emily Facette" userId="S::eface076@uottawa.ca::ba585a29-63af-4c69-8eec-4f42033918c6" providerId="AD" clId="Web-{B57C7DB0-9F8B-CF68-CFD6-DCB493209DF6}" dt="2024-03-05T19:27:43.054" v="2" actId="20577"/>
      <pc:docMkLst>
        <pc:docMk/>
      </pc:docMkLst>
      <pc:sldChg chg="modSp">
        <pc:chgData name="Emily Facette" userId="S::eface076@uottawa.ca::ba585a29-63af-4c69-8eec-4f42033918c6" providerId="AD" clId="Web-{B57C7DB0-9F8B-CF68-CFD6-DCB493209DF6}" dt="2024-03-05T19:27:43.054" v="2" actId="20577"/>
        <pc:sldMkLst>
          <pc:docMk/>
          <pc:sldMk cId="3278446514" sldId="279"/>
        </pc:sldMkLst>
        <pc:graphicFrameChg chg="modGraphic">
          <ac:chgData name="Emily Facette" userId="S::eface076@uottawa.ca::ba585a29-63af-4c69-8eec-4f42033918c6" providerId="AD" clId="Web-{B57C7DB0-9F8B-CF68-CFD6-DCB493209DF6}" dt="2024-03-05T19:27:43.054" v="2" actId="20577"/>
          <ac:graphicFrameMkLst>
            <pc:docMk/>
            <pc:sldMk cId="3278446514" sldId="279"/>
            <ac:graphicFrameMk id="9" creationId="{C20914DC-B627-6F35-3E2F-D6BFE3380AB6}"/>
          </ac:graphicFrameMkLst>
        </pc:graphicFrameChg>
      </pc:sldChg>
    </pc:docChg>
  </pc:docChgLst>
  <pc:docChgLst>
    <pc:chgData name="Annabelle Osazuwa" userId="S::aosaz022@uottawa.ca::49d16779-a7dd-4508-9d63-21e179a58e92" providerId="AD" clId="Web-{E83C380E-3D02-0118-C84A-E6B2877F9864}"/>
    <pc:docChg chg="addSld delSld modSld">
      <pc:chgData name="Annabelle Osazuwa" userId="S::aosaz022@uottawa.ca::49d16779-a7dd-4508-9d63-21e179a58e92" providerId="AD" clId="Web-{E83C380E-3D02-0118-C84A-E6B2877F9864}" dt="2024-03-02T17:38:07.357" v="358" actId="20577"/>
      <pc:docMkLst>
        <pc:docMk/>
      </pc:docMkLst>
      <pc:sldChg chg="new del">
        <pc:chgData name="Annabelle Osazuwa" userId="S::aosaz022@uottawa.ca::49d16779-a7dd-4508-9d63-21e179a58e92" providerId="AD" clId="Web-{E83C380E-3D02-0118-C84A-E6B2877F9864}" dt="2024-03-02T16:31:56.308" v="1"/>
        <pc:sldMkLst>
          <pc:docMk/>
          <pc:sldMk cId="1378014779" sldId="279"/>
        </pc:sldMkLst>
      </pc:sldChg>
      <pc:sldChg chg="modSp new">
        <pc:chgData name="Annabelle Osazuwa" userId="S::aosaz022@uottawa.ca::49d16779-a7dd-4508-9d63-21e179a58e92" providerId="AD" clId="Web-{E83C380E-3D02-0118-C84A-E6B2877F9864}" dt="2024-03-02T17:38:07.357" v="358" actId="20577"/>
        <pc:sldMkLst>
          <pc:docMk/>
          <pc:sldMk cId="3278446514" sldId="279"/>
        </pc:sldMkLst>
        <pc:spChg chg="mod">
          <ac:chgData name="Annabelle Osazuwa" userId="S::aosaz022@uottawa.ca::49d16779-a7dd-4508-9d63-21e179a58e92" providerId="AD" clId="Web-{E83C380E-3D02-0118-C84A-E6B2877F9864}" dt="2024-03-02T17:38:07.357" v="358" actId="20577"/>
          <ac:spMkLst>
            <pc:docMk/>
            <pc:sldMk cId="3278446514" sldId="279"/>
            <ac:spMk id="3" creationId="{76035799-098C-E01D-DD8B-67CE7337F0F2}"/>
          </ac:spMkLst>
        </pc:spChg>
      </pc:sldChg>
    </pc:docChg>
  </pc:docChgLst>
  <pc:docChgLst>
    <pc:chgData name="Avery James Taylor" userId="S::atayl111@uottawa.ca::b172b661-5f98-4a51-a5f9-a53b73a8ed89" providerId="AD" clId="Web-{794CF820-6333-8973-BB8D-5C505A752920}"/>
    <pc:docChg chg="delSld modSld">
      <pc:chgData name="Avery James Taylor" userId="S::atayl111@uottawa.ca::b172b661-5f98-4a51-a5f9-a53b73a8ed89" providerId="AD" clId="Web-{794CF820-6333-8973-BB8D-5C505A752920}" dt="2024-03-02T16:30:55.084" v="1" actId="1076"/>
      <pc:docMkLst>
        <pc:docMk/>
      </pc:docMkLst>
      <pc:sldChg chg="modSp">
        <pc:chgData name="Avery James Taylor" userId="S::atayl111@uottawa.ca::b172b661-5f98-4a51-a5f9-a53b73a8ed89" providerId="AD" clId="Web-{794CF820-6333-8973-BB8D-5C505A752920}" dt="2024-03-02T16:30:55.084" v="1" actId="1076"/>
        <pc:sldMkLst>
          <pc:docMk/>
          <pc:sldMk cId="829404481" sldId="266"/>
        </pc:sldMkLst>
        <pc:picChg chg="mod">
          <ac:chgData name="Avery James Taylor" userId="S::atayl111@uottawa.ca::b172b661-5f98-4a51-a5f9-a53b73a8ed89" providerId="AD" clId="Web-{794CF820-6333-8973-BB8D-5C505A752920}" dt="2024-03-02T16:30:55.084" v="1" actId="1076"/>
          <ac:picMkLst>
            <pc:docMk/>
            <pc:sldMk cId="829404481" sldId="266"/>
            <ac:picMk id="6" creationId="{403EE166-FA20-1131-BDCF-0FCE3B6089FC}"/>
          </ac:picMkLst>
        </pc:picChg>
      </pc:sldChg>
      <pc:sldChg chg="del">
        <pc:chgData name="Avery James Taylor" userId="S::atayl111@uottawa.ca::b172b661-5f98-4a51-a5f9-a53b73a8ed89" providerId="AD" clId="Web-{794CF820-6333-8973-BB8D-5C505A752920}" dt="2024-03-02T16:24:44.237" v="0"/>
        <pc:sldMkLst>
          <pc:docMk/>
          <pc:sldMk cId="1591638491" sldId="273"/>
        </pc:sldMkLst>
      </pc:sldChg>
    </pc:docChg>
  </pc:docChgLst>
  <pc:docChgLst>
    <pc:chgData name="Emily Facette" userId="S::eface076@uottawa.ca::ba585a29-63af-4c69-8eec-4f42033918c6" providerId="AD" clId="Web-{9E97F8D7-FB5B-332C-C010-75B527A46770}"/>
    <pc:docChg chg="modSld">
      <pc:chgData name="Emily Facette" userId="S::eface076@uottawa.ca::ba585a29-63af-4c69-8eec-4f42033918c6" providerId="AD" clId="Web-{9E97F8D7-FB5B-332C-C010-75B527A46770}" dt="2024-03-02T15:58:56.872" v="2" actId="14100"/>
      <pc:docMkLst>
        <pc:docMk/>
      </pc:docMkLst>
      <pc:sldChg chg="modSp">
        <pc:chgData name="Emily Facette" userId="S::eface076@uottawa.ca::ba585a29-63af-4c69-8eec-4f42033918c6" providerId="AD" clId="Web-{9E97F8D7-FB5B-332C-C010-75B527A46770}" dt="2024-03-02T15:58:56.872" v="2" actId="14100"/>
        <pc:sldMkLst>
          <pc:docMk/>
          <pc:sldMk cId="1886893281" sldId="260"/>
        </pc:sldMkLst>
        <pc:spChg chg="mod">
          <ac:chgData name="Emily Facette" userId="S::eface076@uottawa.ca::ba585a29-63af-4c69-8eec-4f42033918c6" providerId="AD" clId="Web-{9E97F8D7-FB5B-332C-C010-75B527A46770}" dt="2024-03-02T15:58:56.872" v="2" actId="14100"/>
          <ac:spMkLst>
            <pc:docMk/>
            <pc:sldMk cId="1886893281" sldId="260"/>
            <ac:spMk id="5" creationId="{72D1E47E-71B5-BABC-1207-EFA4855CE2A8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DC6003-3691-4996-A4DF-9F839EEA43E7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998FFB-3D9A-4586-91DA-69E9744FFA4D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dirty="0"/>
            <a:t>Functionality &amp; Repeatability</a:t>
          </a:r>
        </a:p>
      </dgm:t>
    </dgm:pt>
    <dgm:pt modelId="{054FB877-5D44-4943-BB0A-62BD5CA5B114}" type="parTrans" cxnId="{3D470AA8-9D20-4FBF-8992-943BA9598032}">
      <dgm:prSet/>
      <dgm:spPr/>
      <dgm:t>
        <a:bodyPr/>
        <a:lstStyle/>
        <a:p>
          <a:endParaRPr lang="en-US"/>
        </a:p>
      </dgm:t>
    </dgm:pt>
    <dgm:pt modelId="{EB94E275-9497-4CE8-B09D-BC7111F7B82B}" type="sibTrans" cxnId="{3D470AA8-9D20-4FBF-8992-943BA9598032}">
      <dgm:prSet/>
      <dgm:spPr/>
      <dgm:t>
        <a:bodyPr/>
        <a:lstStyle/>
        <a:p>
          <a:endParaRPr lang="en-US"/>
        </a:p>
      </dgm:t>
    </dgm:pt>
    <dgm:pt modelId="{07B1BFB0-4DB6-4DF8-B37F-7B9D7B60FF6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RPM</a:t>
          </a:r>
        </a:p>
      </dgm:t>
    </dgm:pt>
    <dgm:pt modelId="{DD916CAA-26DA-4904-9E2A-0AC2154BFD8B}" type="parTrans" cxnId="{DC5611C1-24B4-4A0B-ABDB-9378ECA96965}">
      <dgm:prSet/>
      <dgm:spPr/>
      <dgm:t>
        <a:bodyPr/>
        <a:lstStyle/>
        <a:p>
          <a:endParaRPr lang="en-US"/>
        </a:p>
      </dgm:t>
    </dgm:pt>
    <dgm:pt modelId="{4486FA52-7CF0-48B9-9F62-84EB70C98663}" type="sibTrans" cxnId="{DC5611C1-24B4-4A0B-ABDB-9378ECA96965}">
      <dgm:prSet/>
      <dgm:spPr/>
      <dgm:t>
        <a:bodyPr/>
        <a:lstStyle/>
        <a:p>
          <a:endParaRPr lang="en-US"/>
        </a:p>
      </dgm:t>
    </dgm:pt>
    <dgm:pt modelId="{2A609E33-D8E4-4962-AB1A-DB064C2EC98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weight of the rocks before and after testing</a:t>
          </a:r>
        </a:p>
      </dgm:t>
    </dgm:pt>
    <dgm:pt modelId="{D75ABB58-0C4D-4C56-B70D-73AABB90FC83}" type="parTrans" cxnId="{01E5CC04-80BA-48E2-8DB0-E32AF0014B16}">
      <dgm:prSet/>
      <dgm:spPr/>
      <dgm:t>
        <a:bodyPr/>
        <a:lstStyle/>
        <a:p>
          <a:endParaRPr lang="en-US"/>
        </a:p>
      </dgm:t>
    </dgm:pt>
    <dgm:pt modelId="{C9796E61-CDC7-4AFE-8111-8E680C61C5FB}" type="sibTrans" cxnId="{01E5CC04-80BA-48E2-8DB0-E32AF0014B16}">
      <dgm:prSet/>
      <dgm:spPr/>
      <dgm:t>
        <a:bodyPr/>
        <a:lstStyle/>
        <a:p>
          <a:endParaRPr lang="en-US"/>
        </a:p>
      </dgm:t>
    </dgm:pt>
    <dgm:pt modelId="{0819C6F8-8968-4499-989F-E0E4B49633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Testing parameters</a:t>
          </a:r>
        </a:p>
      </dgm:t>
    </dgm:pt>
    <dgm:pt modelId="{B0F761CB-E0E6-4462-8747-6899A6529D6C}" type="parTrans" cxnId="{575CEFCF-7C3E-43A2-BE08-BCBD1A1055C2}">
      <dgm:prSet/>
      <dgm:spPr/>
      <dgm:t>
        <a:bodyPr/>
        <a:lstStyle/>
        <a:p>
          <a:endParaRPr lang="en-US"/>
        </a:p>
      </dgm:t>
    </dgm:pt>
    <dgm:pt modelId="{9C0C2BC0-FCE9-4604-B935-BDC87B12C14A}" type="sibTrans" cxnId="{575CEFCF-7C3E-43A2-BE08-BCBD1A1055C2}">
      <dgm:prSet/>
      <dgm:spPr/>
      <dgm:t>
        <a:bodyPr/>
        <a:lstStyle/>
        <a:p>
          <a:endParaRPr lang="en-US"/>
        </a:p>
      </dgm:t>
    </dgm:pt>
    <dgm:pt modelId="{D9BC0C1A-0E27-4C75-91FB-A7D6EB0D8D4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Risks</a:t>
          </a:r>
        </a:p>
      </dgm:t>
    </dgm:pt>
    <dgm:pt modelId="{C533F015-D84B-4447-B221-F820D17E519E}" type="parTrans" cxnId="{664390FC-FF7B-4904-9012-0DA33FCC9685}">
      <dgm:prSet/>
      <dgm:spPr/>
      <dgm:t>
        <a:bodyPr/>
        <a:lstStyle/>
        <a:p>
          <a:endParaRPr lang="en-US"/>
        </a:p>
      </dgm:t>
    </dgm:pt>
    <dgm:pt modelId="{B7623E2B-3DA4-471B-A94D-3B55D847C0B4}" type="sibTrans" cxnId="{664390FC-FF7B-4904-9012-0DA33FCC9685}">
      <dgm:prSet/>
      <dgm:spPr/>
      <dgm:t>
        <a:bodyPr/>
        <a:lstStyle/>
        <a:p>
          <a:endParaRPr lang="en-US"/>
        </a:p>
      </dgm:t>
    </dgm:pt>
    <dgm:pt modelId="{DFCBEAF5-589F-426F-8794-1DE73462FD0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ptos Display" panose="02110004020202020204"/>
            </a:rPr>
            <a:t>Require</a:t>
          </a:r>
          <a:r>
            <a:rPr lang="en-US" dirty="0"/>
            <a:t> new/different parts</a:t>
          </a:r>
        </a:p>
        <a:p>
          <a:pPr>
            <a:lnSpc>
              <a:spcPct val="100000"/>
            </a:lnSpc>
          </a:pPr>
          <a:r>
            <a:rPr lang="en-US" dirty="0"/>
            <a:t>Availability and quality of the materials</a:t>
          </a:r>
        </a:p>
      </dgm:t>
    </dgm:pt>
    <dgm:pt modelId="{84C07B40-E9A6-4563-A088-4C0775803102}" type="parTrans" cxnId="{2D566D45-03B2-4C41-AFC9-7DEAB1F799D2}">
      <dgm:prSet/>
      <dgm:spPr/>
      <dgm:t>
        <a:bodyPr/>
        <a:lstStyle/>
        <a:p>
          <a:endParaRPr lang="en-US"/>
        </a:p>
      </dgm:t>
    </dgm:pt>
    <dgm:pt modelId="{3E69333E-FC58-4101-A5C8-2FCFAA042521}" type="sibTrans" cxnId="{2D566D45-03B2-4C41-AFC9-7DEAB1F799D2}">
      <dgm:prSet/>
      <dgm:spPr/>
      <dgm:t>
        <a:bodyPr/>
        <a:lstStyle/>
        <a:p>
          <a:endParaRPr lang="en-US"/>
        </a:p>
      </dgm:t>
    </dgm:pt>
    <dgm:pt modelId="{427A8099-8546-4CEB-8C06-0B1F5CF8BC1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Time constraints</a:t>
          </a:r>
        </a:p>
      </dgm:t>
    </dgm:pt>
    <dgm:pt modelId="{9F78B629-E45D-4F9F-B1C6-F984158122CE}" type="parTrans" cxnId="{DF99259F-315A-440A-86F2-ECD50043ACBF}">
      <dgm:prSet/>
      <dgm:spPr/>
      <dgm:t>
        <a:bodyPr/>
        <a:lstStyle/>
        <a:p>
          <a:endParaRPr lang="en-US"/>
        </a:p>
      </dgm:t>
    </dgm:pt>
    <dgm:pt modelId="{6A60013E-9200-45D9-8405-2EDA68964A56}" type="sibTrans" cxnId="{DF99259F-315A-440A-86F2-ECD50043ACBF}">
      <dgm:prSet/>
      <dgm:spPr/>
      <dgm:t>
        <a:bodyPr/>
        <a:lstStyle/>
        <a:p>
          <a:endParaRPr lang="en-US"/>
        </a:p>
      </dgm:t>
    </dgm:pt>
    <dgm:pt modelId="{2BA0E7E5-9F0D-4606-8AD6-0001069DC76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Cost </a:t>
          </a:r>
        </a:p>
      </dgm:t>
    </dgm:pt>
    <dgm:pt modelId="{D0C0970B-91C7-4EDE-AC03-87FDD3D6114B}" type="parTrans" cxnId="{311D4CBE-E0F3-4A05-9FAF-506956012031}">
      <dgm:prSet/>
      <dgm:spPr/>
      <dgm:t>
        <a:bodyPr/>
        <a:lstStyle/>
        <a:p>
          <a:endParaRPr lang="en-US"/>
        </a:p>
      </dgm:t>
    </dgm:pt>
    <dgm:pt modelId="{906F4B7A-94B4-457D-B74E-FA1F74300EA4}" type="sibTrans" cxnId="{311D4CBE-E0F3-4A05-9FAF-506956012031}">
      <dgm:prSet/>
      <dgm:spPr/>
      <dgm:t>
        <a:bodyPr/>
        <a:lstStyle/>
        <a:p>
          <a:endParaRPr lang="en-US"/>
        </a:p>
      </dgm:t>
    </dgm:pt>
    <dgm:pt modelId="{1131515A-C92A-4634-8353-C2D9676A3FF5}" type="pres">
      <dgm:prSet presAssocID="{09DC6003-3691-4996-A4DF-9F839EEA43E7}" presName="root" presStyleCnt="0">
        <dgm:presLayoutVars>
          <dgm:dir/>
          <dgm:resizeHandles val="exact"/>
        </dgm:presLayoutVars>
      </dgm:prSet>
      <dgm:spPr/>
    </dgm:pt>
    <dgm:pt modelId="{DD07FC19-1571-44A8-92C7-0E5D6385AFB2}" type="pres">
      <dgm:prSet presAssocID="{42998FFB-3D9A-4586-91DA-69E9744FFA4D}" presName="compNode" presStyleCnt="0"/>
      <dgm:spPr/>
    </dgm:pt>
    <dgm:pt modelId="{7D4E7F13-D1CA-4193-9AC7-59A5B31387E5}" type="pres">
      <dgm:prSet presAssocID="{42998FFB-3D9A-4586-91DA-69E9744FFA4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uler"/>
        </a:ext>
      </dgm:extLst>
    </dgm:pt>
    <dgm:pt modelId="{1CF48AD4-E2B9-4BF3-B840-755170DAF128}" type="pres">
      <dgm:prSet presAssocID="{42998FFB-3D9A-4586-91DA-69E9744FFA4D}" presName="iconSpace" presStyleCnt="0"/>
      <dgm:spPr/>
    </dgm:pt>
    <dgm:pt modelId="{9C857850-3DCD-4EAA-9ACB-06CA40F59B28}" type="pres">
      <dgm:prSet presAssocID="{42998FFB-3D9A-4586-91DA-69E9744FFA4D}" presName="parTx" presStyleLbl="revTx" presStyleIdx="0" presStyleCnt="6" custScaleX="133283">
        <dgm:presLayoutVars>
          <dgm:chMax val="0"/>
          <dgm:chPref val="0"/>
        </dgm:presLayoutVars>
      </dgm:prSet>
      <dgm:spPr/>
    </dgm:pt>
    <dgm:pt modelId="{3F88C3BB-84E6-4E9D-81F0-0894EA2EDF07}" type="pres">
      <dgm:prSet presAssocID="{42998FFB-3D9A-4586-91DA-69E9744FFA4D}" presName="txSpace" presStyleCnt="0"/>
      <dgm:spPr/>
    </dgm:pt>
    <dgm:pt modelId="{D50BBCAB-C093-4D4F-A6D7-5B1A2B1DD56B}" type="pres">
      <dgm:prSet presAssocID="{42998FFB-3D9A-4586-91DA-69E9744FFA4D}" presName="desTx" presStyleLbl="revTx" presStyleIdx="1" presStyleCnt="6">
        <dgm:presLayoutVars/>
      </dgm:prSet>
      <dgm:spPr/>
    </dgm:pt>
    <dgm:pt modelId="{03928AFC-C364-48DF-979C-65062CDAC194}" type="pres">
      <dgm:prSet presAssocID="{EB94E275-9497-4CE8-B09D-BC7111F7B82B}" presName="sibTrans" presStyleCnt="0"/>
      <dgm:spPr/>
    </dgm:pt>
    <dgm:pt modelId="{BFEBA49F-ACDA-49A1-9A16-F959C2EF002A}" type="pres">
      <dgm:prSet presAssocID="{D9BC0C1A-0E27-4C75-91FB-A7D6EB0D8D4D}" presName="compNode" presStyleCnt="0"/>
      <dgm:spPr/>
    </dgm:pt>
    <dgm:pt modelId="{05242014-94F7-4010-B124-093CA1F164AA}" type="pres">
      <dgm:prSet presAssocID="{D9BC0C1A-0E27-4C75-91FB-A7D6EB0D8D4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eed Bump"/>
        </a:ext>
      </dgm:extLst>
    </dgm:pt>
    <dgm:pt modelId="{BBF434A6-79A3-4A77-B948-49C8ECFB3416}" type="pres">
      <dgm:prSet presAssocID="{D9BC0C1A-0E27-4C75-91FB-A7D6EB0D8D4D}" presName="iconSpace" presStyleCnt="0"/>
      <dgm:spPr/>
    </dgm:pt>
    <dgm:pt modelId="{33E985DF-2DC1-4E80-85D3-030239E3C0B9}" type="pres">
      <dgm:prSet presAssocID="{D9BC0C1A-0E27-4C75-91FB-A7D6EB0D8D4D}" presName="parTx" presStyleLbl="revTx" presStyleIdx="2" presStyleCnt="6">
        <dgm:presLayoutVars>
          <dgm:chMax val="0"/>
          <dgm:chPref val="0"/>
        </dgm:presLayoutVars>
      </dgm:prSet>
      <dgm:spPr/>
    </dgm:pt>
    <dgm:pt modelId="{ACB41407-B753-4415-AEB0-4E6366746924}" type="pres">
      <dgm:prSet presAssocID="{D9BC0C1A-0E27-4C75-91FB-A7D6EB0D8D4D}" presName="txSpace" presStyleCnt="0"/>
      <dgm:spPr/>
    </dgm:pt>
    <dgm:pt modelId="{7FAAC462-85EB-44E6-A44B-B1DD180AC72D}" type="pres">
      <dgm:prSet presAssocID="{D9BC0C1A-0E27-4C75-91FB-A7D6EB0D8D4D}" presName="desTx" presStyleLbl="revTx" presStyleIdx="3" presStyleCnt="6">
        <dgm:presLayoutVars/>
      </dgm:prSet>
      <dgm:spPr/>
    </dgm:pt>
    <dgm:pt modelId="{343EC147-551F-4B6A-9EEA-24CDDF116576}" type="pres">
      <dgm:prSet presAssocID="{B7623E2B-3DA4-471B-A94D-3B55D847C0B4}" presName="sibTrans" presStyleCnt="0"/>
      <dgm:spPr/>
    </dgm:pt>
    <dgm:pt modelId="{042D8E43-8A87-44CD-95E3-6B49B9145DC5}" type="pres">
      <dgm:prSet presAssocID="{2BA0E7E5-9F0D-4606-8AD6-0001069DC769}" presName="compNode" presStyleCnt="0"/>
      <dgm:spPr/>
    </dgm:pt>
    <dgm:pt modelId="{0453B218-1FCA-4870-91ED-B75C10FA89AA}" type="pres">
      <dgm:prSet presAssocID="{2BA0E7E5-9F0D-4606-8AD6-0001069DC76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27B2E172-36EE-4EC0-8B3B-1EBE6B8185CE}" type="pres">
      <dgm:prSet presAssocID="{2BA0E7E5-9F0D-4606-8AD6-0001069DC769}" presName="iconSpace" presStyleCnt="0"/>
      <dgm:spPr/>
    </dgm:pt>
    <dgm:pt modelId="{B7A98EC7-91AB-49A5-BD20-A096B3CA9FE4}" type="pres">
      <dgm:prSet presAssocID="{2BA0E7E5-9F0D-4606-8AD6-0001069DC769}" presName="parTx" presStyleLbl="revTx" presStyleIdx="4" presStyleCnt="6">
        <dgm:presLayoutVars>
          <dgm:chMax val="0"/>
          <dgm:chPref val="0"/>
        </dgm:presLayoutVars>
      </dgm:prSet>
      <dgm:spPr/>
    </dgm:pt>
    <dgm:pt modelId="{8EBED2CF-8BE2-4710-99A1-E65939570A49}" type="pres">
      <dgm:prSet presAssocID="{2BA0E7E5-9F0D-4606-8AD6-0001069DC769}" presName="txSpace" presStyleCnt="0"/>
      <dgm:spPr/>
    </dgm:pt>
    <dgm:pt modelId="{EF42EF5A-E0DF-43E7-8874-26FD5AC2C753}" type="pres">
      <dgm:prSet presAssocID="{2BA0E7E5-9F0D-4606-8AD6-0001069DC769}" presName="desTx" presStyleLbl="revTx" presStyleIdx="5" presStyleCnt="6">
        <dgm:presLayoutVars/>
      </dgm:prSet>
      <dgm:spPr/>
    </dgm:pt>
  </dgm:ptLst>
  <dgm:cxnLst>
    <dgm:cxn modelId="{01E5CC04-80BA-48E2-8DB0-E32AF0014B16}" srcId="{42998FFB-3D9A-4586-91DA-69E9744FFA4D}" destId="{2A609E33-D8E4-4962-AB1A-DB064C2EC98D}" srcOrd="1" destOrd="0" parTransId="{D75ABB58-0C4D-4C56-B70D-73AABB90FC83}" sibTransId="{C9796E61-CDC7-4AFE-8111-8E680C61C5FB}"/>
    <dgm:cxn modelId="{28DCB72C-C4FF-40F1-8C1F-D7A1AFE0B530}" type="presOf" srcId="{2BA0E7E5-9F0D-4606-8AD6-0001069DC769}" destId="{B7A98EC7-91AB-49A5-BD20-A096B3CA9FE4}" srcOrd="0" destOrd="0" presId="urn:microsoft.com/office/officeart/2018/5/layout/CenteredIconLabelDescriptionList"/>
    <dgm:cxn modelId="{6FC5155E-671B-4627-AC2D-5C790D15875C}" type="presOf" srcId="{427A8099-8546-4CEB-8C06-0B1F5CF8BC11}" destId="{7FAAC462-85EB-44E6-A44B-B1DD180AC72D}" srcOrd="0" destOrd="1" presId="urn:microsoft.com/office/officeart/2018/5/layout/CenteredIconLabelDescriptionList"/>
    <dgm:cxn modelId="{2D566D45-03B2-4C41-AFC9-7DEAB1F799D2}" srcId="{D9BC0C1A-0E27-4C75-91FB-A7D6EB0D8D4D}" destId="{DFCBEAF5-589F-426F-8794-1DE73462FD0A}" srcOrd="0" destOrd="0" parTransId="{84C07B40-E9A6-4563-A088-4C0775803102}" sibTransId="{3E69333E-FC58-4101-A5C8-2FCFAA042521}"/>
    <dgm:cxn modelId="{A11D6C7B-2023-42F4-926B-157CF0F77A5E}" type="presOf" srcId="{09DC6003-3691-4996-A4DF-9F839EEA43E7}" destId="{1131515A-C92A-4634-8353-C2D9676A3FF5}" srcOrd="0" destOrd="0" presId="urn:microsoft.com/office/officeart/2018/5/layout/CenteredIconLabelDescriptionList"/>
    <dgm:cxn modelId="{A71EBB96-1A60-437F-B65A-4A398013CEBF}" type="presOf" srcId="{DFCBEAF5-589F-426F-8794-1DE73462FD0A}" destId="{7FAAC462-85EB-44E6-A44B-B1DD180AC72D}" srcOrd="0" destOrd="0" presId="urn:microsoft.com/office/officeart/2018/5/layout/CenteredIconLabelDescriptionList"/>
    <dgm:cxn modelId="{DF99259F-315A-440A-86F2-ECD50043ACBF}" srcId="{D9BC0C1A-0E27-4C75-91FB-A7D6EB0D8D4D}" destId="{427A8099-8546-4CEB-8C06-0B1F5CF8BC11}" srcOrd="1" destOrd="0" parTransId="{9F78B629-E45D-4F9F-B1C6-F984158122CE}" sibTransId="{6A60013E-9200-45D9-8405-2EDA68964A56}"/>
    <dgm:cxn modelId="{3D470AA8-9D20-4FBF-8992-943BA9598032}" srcId="{09DC6003-3691-4996-A4DF-9F839EEA43E7}" destId="{42998FFB-3D9A-4586-91DA-69E9744FFA4D}" srcOrd="0" destOrd="0" parTransId="{054FB877-5D44-4943-BB0A-62BD5CA5B114}" sibTransId="{EB94E275-9497-4CE8-B09D-BC7111F7B82B}"/>
    <dgm:cxn modelId="{311D4CBE-E0F3-4A05-9FAF-506956012031}" srcId="{09DC6003-3691-4996-A4DF-9F839EEA43E7}" destId="{2BA0E7E5-9F0D-4606-8AD6-0001069DC769}" srcOrd="2" destOrd="0" parTransId="{D0C0970B-91C7-4EDE-AC03-87FDD3D6114B}" sibTransId="{906F4B7A-94B4-457D-B74E-FA1F74300EA4}"/>
    <dgm:cxn modelId="{DC5611C1-24B4-4A0B-ABDB-9378ECA96965}" srcId="{42998FFB-3D9A-4586-91DA-69E9744FFA4D}" destId="{07B1BFB0-4DB6-4DF8-B37F-7B9D7B60FF6F}" srcOrd="0" destOrd="0" parTransId="{DD916CAA-26DA-4904-9E2A-0AC2154BFD8B}" sibTransId="{4486FA52-7CF0-48B9-9F62-84EB70C98663}"/>
    <dgm:cxn modelId="{858CB7C4-9670-4834-9205-020E10B62FD2}" type="presOf" srcId="{2A609E33-D8E4-4962-AB1A-DB064C2EC98D}" destId="{D50BBCAB-C093-4D4F-A6D7-5B1A2B1DD56B}" srcOrd="0" destOrd="1" presId="urn:microsoft.com/office/officeart/2018/5/layout/CenteredIconLabelDescriptionList"/>
    <dgm:cxn modelId="{75DC8AC8-82DD-41DD-8CAD-48022BFED8AB}" type="presOf" srcId="{0819C6F8-8968-4499-989F-E0E4B4963312}" destId="{D50BBCAB-C093-4D4F-A6D7-5B1A2B1DD56B}" srcOrd="0" destOrd="2" presId="urn:microsoft.com/office/officeart/2018/5/layout/CenteredIconLabelDescriptionList"/>
    <dgm:cxn modelId="{575CEFCF-7C3E-43A2-BE08-BCBD1A1055C2}" srcId="{42998FFB-3D9A-4586-91DA-69E9744FFA4D}" destId="{0819C6F8-8968-4499-989F-E0E4B4963312}" srcOrd="2" destOrd="0" parTransId="{B0F761CB-E0E6-4462-8747-6899A6529D6C}" sibTransId="{9C0C2BC0-FCE9-4604-B935-BDC87B12C14A}"/>
    <dgm:cxn modelId="{EDB8BFE5-4764-4FE4-8964-06AC1E6F6AD4}" type="presOf" srcId="{07B1BFB0-4DB6-4DF8-B37F-7B9D7B60FF6F}" destId="{D50BBCAB-C093-4D4F-A6D7-5B1A2B1DD56B}" srcOrd="0" destOrd="0" presId="urn:microsoft.com/office/officeart/2018/5/layout/CenteredIconLabelDescriptionList"/>
    <dgm:cxn modelId="{7E6F0CEC-08D2-4E45-AAA0-95A2B783B0BE}" type="presOf" srcId="{42998FFB-3D9A-4586-91DA-69E9744FFA4D}" destId="{9C857850-3DCD-4EAA-9ACB-06CA40F59B28}" srcOrd="0" destOrd="0" presId="urn:microsoft.com/office/officeart/2018/5/layout/CenteredIconLabelDescriptionList"/>
    <dgm:cxn modelId="{EAD119ED-F221-455A-B325-C2E390E1B2A5}" type="presOf" srcId="{D9BC0C1A-0E27-4C75-91FB-A7D6EB0D8D4D}" destId="{33E985DF-2DC1-4E80-85D3-030239E3C0B9}" srcOrd="0" destOrd="0" presId="urn:microsoft.com/office/officeart/2018/5/layout/CenteredIconLabelDescriptionList"/>
    <dgm:cxn modelId="{664390FC-FF7B-4904-9012-0DA33FCC9685}" srcId="{09DC6003-3691-4996-A4DF-9F839EEA43E7}" destId="{D9BC0C1A-0E27-4C75-91FB-A7D6EB0D8D4D}" srcOrd="1" destOrd="0" parTransId="{C533F015-D84B-4447-B221-F820D17E519E}" sibTransId="{B7623E2B-3DA4-471B-A94D-3B55D847C0B4}"/>
    <dgm:cxn modelId="{716A5965-F211-4941-A356-0BCBDBB20792}" type="presParOf" srcId="{1131515A-C92A-4634-8353-C2D9676A3FF5}" destId="{DD07FC19-1571-44A8-92C7-0E5D6385AFB2}" srcOrd="0" destOrd="0" presId="urn:microsoft.com/office/officeart/2018/5/layout/CenteredIconLabelDescriptionList"/>
    <dgm:cxn modelId="{F3CE63EB-B074-4280-8614-13898BBD715E}" type="presParOf" srcId="{DD07FC19-1571-44A8-92C7-0E5D6385AFB2}" destId="{7D4E7F13-D1CA-4193-9AC7-59A5B31387E5}" srcOrd="0" destOrd="0" presId="urn:microsoft.com/office/officeart/2018/5/layout/CenteredIconLabelDescriptionList"/>
    <dgm:cxn modelId="{145EDD14-A046-47F2-A8E5-9FBC6DC53C3B}" type="presParOf" srcId="{DD07FC19-1571-44A8-92C7-0E5D6385AFB2}" destId="{1CF48AD4-E2B9-4BF3-B840-755170DAF128}" srcOrd="1" destOrd="0" presId="urn:microsoft.com/office/officeart/2018/5/layout/CenteredIconLabelDescriptionList"/>
    <dgm:cxn modelId="{C7F287E9-AA3D-44DB-8D8A-8262FD4FF860}" type="presParOf" srcId="{DD07FC19-1571-44A8-92C7-0E5D6385AFB2}" destId="{9C857850-3DCD-4EAA-9ACB-06CA40F59B28}" srcOrd="2" destOrd="0" presId="urn:microsoft.com/office/officeart/2018/5/layout/CenteredIconLabelDescriptionList"/>
    <dgm:cxn modelId="{EE6F2BB3-76A2-4201-BE2E-387788348211}" type="presParOf" srcId="{DD07FC19-1571-44A8-92C7-0E5D6385AFB2}" destId="{3F88C3BB-84E6-4E9D-81F0-0894EA2EDF07}" srcOrd="3" destOrd="0" presId="urn:microsoft.com/office/officeart/2018/5/layout/CenteredIconLabelDescriptionList"/>
    <dgm:cxn modelId="{C5798616-1A9E-4C63-9565-2F25B5A14F6B}" type="presParOf" srcId="{DD07FC19-1571-44A8-92C7-0E5D6385AFB2}" destId="{D50BBCAB-C093-4D4F-A6D7-5B1A2B1DD56B}" srcOrd="4" destOrd="0" presId="urn:microsoft.com/office/officeart/2018/5/layout/CenteredIconLabelDescriptionList"/>
    <dgm:cxn modelId="{C06431DA-1301-4AB4-B612-94D2CF90EA5E}" type="presParOf" srcId="{1131515A-C92A-4634-8353-C2D9676A3FF5}" destId="{03928AFC-C364-48DF-979C-65062CDAC194}" srcOrd="1" destOrd="0" presId="urn:microsoft.com/office/officeart/2018/5/layout/CenteredIconLabelDescriptionList"/>
    <dgm:cxn modelId="{6EB85139-EF68-4D97-8460-FEC7B931DA7C}" type="presParOf" srcId="{1131515A-C92A-4634-8353-C2D9676A3FF5}" destId="{BFEBA49F-ACDA-49A1-9A16-F959C2EF002A}" srcOrd="2" destOrd="0" presId="urn:microsoft.com/office/officeart/2018/5/layout/CenteredIconLabelDescriptionList"/>
    <dgm:cxn modelId="{B01E5EC8-FEF5-4B47-A06F-E14931D29CDF}" type="presParOf" srcId="{BFEBA49F-ACDA-49A1-9A16-F959C2EF002A}" destId="{05242014-94F7-4010-B124-093CA1F164AA}" srcOrd="0" destOrd="0" presId="urn:microsoft.com/office/officeart/2018/5/layout/CenteredIconLabelDescriptionList"/>
    <dgm:cxn modelId="{8F85C4C0-49B3-4789-A0C4-B08F57DBF567}" type="presParOf" srcId="{BFEBA49F-ACDA-49A1-9A16-F959C2EF002A}" destId="{BBF434A6-79A3-4A77-B948-49C8ECFB3416}" srcOrd="1" destOrd="0" presId="urn:microsoft.com/office/officeart/2018/5/layout/CenteredIconLabelDescriptionList"/>
    <dgm:cxn modelId="{47717F66-EB1D-4E09-9C1E-AE8D69499ECC}" type="presParOf" srcId="{BFEBA49F-ACDA-49A1-9A16-F959C2EF002A}" destId="{33E985DF-2DC1-4E80-85D3-030239E3C0B9}" srcOrd="2" destOrd="0" presId="urn:microsoft.com/office/officeart/2018/5/layout/CenteredIconLabelDescriptionList"/>
    <dgm:cxn modelId="{87976BC5-05B2-454E-B692-E741A255D3E7}" type="presParOf" srcId="{BFEBA49F-ACDA-49A1-9A16-F959C2EF002A}" destId="{ACB41407-B753-4415-AEB0-4E6366746924}" srcOrd="3" destOrd="0" presId="urn:microsoft.com/office/officeart/2018/5/layout/CenteredIconLabelDescriptionList"/>
    <dgm:cxn modelId="{1114F326-AD1F-47A2-8F4B-12FBF81771ED}" type="presParOf" srcId="{BFEBA49F-ACDA-49A1-9A16-F959C2EF002A}" destId="{7FAAC462-85EB-44E6-A44B-B1DD180AC72D}" srcOrd="4" destOrd="0" presId="urn:microsoft.com/office/officeart/2018/5/layout/CenteredIconLabelDescriptionList"/>
    <dgm:cxn modelId="{DAF66635-6742-4F31-917B-489E7BFF6C3C}" type="presParOf" srcId="{1131515A-C92A-4634-8353-C2D9676A3FF5}" destId="{343EC147-551F-4B6A-9EEA-24CDDF116576}" srcOrd="3" destOrd="0" presId="urn:microsoft.com/office/officeart/2018/5/layout/CenteredIconLabelDescriptionList"/>
    <dgm:cxn modelId="{D639F838-BA88-40EC-9AC1-612B3BABB132}" type="presParOf" srcId="{1131515A-C92A-4634-8353-C2D9676A3FF5}" destId="{042D8E43-8A87-44CD-95E3-6B49B9145DC5}" srcOrd="4" destOrd="0" presId="urn:microsoft.com/office/officeart/2018/5/layout/CenteredIconLabelDescriptionList"/>
    <dgm:cxn modelId="{DE302050-122A-4A99-9BAD-1F81DDE0D7B5}" type="presParOf" srcId="{042D8E43-8A87-44CD-95E3-6B49B9145DC5}" destId="{0453B218-1FCA-4870-91ED-B75C10FA89AA}" srcOrd="0" destOrd="0" presId="urn:microsoft.com/office/officeart/2018/5/layout/CenteredIconLabelDescriptionList"/>
    <dgm:cxn modelId="{43FBC44D-F2D2-467E-A616-EE06BAC827BA}" type="presParOf" srcId="{042D8E43-8A87-44CD-95E3-6B49B9145DC5}" destId="{27B2E172-36EE-4EC0-8B3B-1EBE6B8185CE}" srcOrd="1" destOrd="0" presId="urn:microsoft.com/office/officeart/2018/5/layout/CenteredIconLabelDescriptionList"/>
    <dgm:cxn modelId="{8B6F753A-C58F-46C2-8C6F-5D9FAB246C01}" type="presParOf" srcId="{042D8E43-8A87-44CD-95E3-6B49B9145DC5}" destId="{B7A98EC7-91AB-49A5-BD20-A096B3CA9FE4}" srcOrd="2" destOrd="0" presId="urn:microsoft.com/office/officeart/2018/5/layout/CenteredIconLabelDescriptionList"/>
    <dgm:cxn modelId="{5D1FDA40-D7C4-4095-851D-DDB112FD0482}" type="presParOf" srcId="{042D8E43-8A87-44CD-95E3-6B49B9145DC5}" destId="{8EBED2CF-8BE2-4710-99A1-E65939570A49}" srcOrd="3" destOrd="0" presId="urn:microsoft.com/office/officeart/2018/5/layout/CenteredIconLabelDescriptionList"/>
    <dgm:cxn modelId="{78230B35-CE63-49A0-A22F-E4842F864768}" type="presParOf" srcId="{042D8E43-8A87-44CD-95E3-6B49B9145DC5}" destId="{EF42EF5A-E0DF-43E7-8874-26FD5AC2C753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4E7F13-D1CA-4193-9AC7-59A5B31387E5}">
      <dsp:nvSpPr>
        <dsp:cNvPr id="0" name=""/>
        <dsp:cNvSpPr/>
      </dsp:nvSpPr>
      <dsp:spPr>
        <a:xfrm>
          <a:off x="1411528" y="734819"/>
          <a:ext cx="997181" cy="9971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857850-3DCD-4EAA-9ACB-06CA40F59B28}">
      <dsp:nvSpPr>
        <dsp:cNvPr id="0" name=""/>
        <dsp:cNvSpPr/>
      </dsp:nvSpPr>
      <dsp:spPr>
        <a:xfrm>
          <a:off x="11443" y="1855914"/>
          <a:ext cx="3797352" cy="441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Functionality &amp; Repeatability</a:t>
          </a:r>
        </a:p>
      </dsp:txBody>
      <dsp:txXfrm>
        <a:off x="11443" y="1855914"/>
        <a:ext cx="3797352" cy="441149"/>
      </dsp:txXfrm>
    </dsp:sp>
    <dsp:sp modelId="{D50BBCAB-C093-4D4F-A6D7-5B1A2B1DD56B}">
      <dsp:nvSpPr>
        <dsp:cNvPr id="0" name=""/>
        <dsp:cNvSpPr/>
      </dsp:nvSpPr>
      <dsp:spPr>
        <a:xfrm>
          <a:off x="485574" y="2354697"/>
          <a:ext cx="2849089" cy="1261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 RPM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 weight of the rocks before and after testing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Testing parameters</a:t>
          </a:r>
        </a:p>
      </dsp:txBody>
      <dsp:txXfrm>
        <a:off x="485574" y="2354697"/>
        <a:ext cx="2849089" cy="1261821"/>
      </dsp:txXfrm>
    </dsp:sp>
    <dsp:sp modelId="{05242014-94F7-4010-B124-093CA1F164AA}">
      <dsp:nvSpPr>
        <dsp:cNvPr id="0" name=""/>
        <dsp:cNvSpPr/>
      </dsp:nvSpPr>
      <dsp:spPr>
        <a:xfrm>
          <a:off x="5233340" y="734819"/>
          <a:ext cx="997181" cy="9971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E985DF-2DC1-4E80-85D3-030239E3C0B9}">
      <dsp:nvSpPr>
        <dsp:cNvPr id="0" name=""/>
        <dsp:cNvSpPr/>
      </dsp:nvSpPr>
      <dsp:spPr>
        <a:xfrm>
          <a:off x="4307386" y="1855914"/>
          <a:ext cx="2849089" cy="441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kern="1200" dirty="0"/>
            <a:t>Risks</a:t>
          </a:r>
        </a:p>
      </dsp:txBody>
      <dsp:txXfrm>
        <a:off x="4307386" y="1855914"/>
        <a:ext cx="2849089" cy="441149"/>
      </dsp:txXfrm>
    </dsp:sp>
    <dsp:sp modelId="{7FAAC462-85EB-44E6-A44B-B1DD180AC72D}">
      <dsp:nvSpPr>
        <dsp:cNvPr id="0" name=""/>
        <dsp:cNvSpPr/>
      </dsp:nvSpPr>
      <dsp:spPr>
        <a:xfrm>
          <a:off x="4307386" y="2354697"/>
          <a:ext cx="2849089" cy="1261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ptos Display" panose="02110004020202020204"/>
            </a:rPr>
            <a:t>Require</a:t>
          </a:r>
          <a:r>
            <a:rPr lang="en-US" sz="1700" kern="1200" dirty="0"/>
            <a:t> new/different parts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Availability and quality of the materials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Time constraints</a:t>
          </a:r>
        </a:p>
      </dsp:txBody>
      <dsp:txXfrm>
        <a:off x="4307386" y="2354697"/>
        <a:ext cx="2849089" cy="1261821"/>
      </dsp:txXfrm>
    </dsp:sp>
    <dsp:sp modelId="{0453B218-1FCA-4870-91ED-B75C10FA89AA}">
      <dsp:nvSpPr>
        <dsp:cNvPr id="0" name=""/>
        <dsp:cNvSpPr/>
      </dsp:nvSpPr>
      <dsp:spPr>
        <a:xfrm>
          <a:off x="8581021" y="734819"/>
          <a:ext cx="997181" cy="9971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A98EC7-91AB-49A5-BD20-A096B3CA9FE4}">
      <dsp:nvSpPr>
        <dsp:cNvPr id="0" name=""/>
        <dsp:cNvSpPr/>
      </dsp:nvSpPr>
      <dsp:spPr>
        <a:xfrm>
          <a:off x="7655067" y="1855914"/>
          <a:ext cx="2849089" cy="441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kern="1200" dirty="0"/>
            <a:t>Cost </a:t>
          </a:r>
        </a:p>
      </dsp:txBody>
      <dsp:txXfrm>
        <a:off x="7655067" y="1855914"/>
        <a:ext cx="2849089" cy="441149"/>
      </dsp:txXfrm>
    </dsp:sp>
    <dsp:sp modelId="{EF42EF5A-E0DF-43E7-8874-26FD5AC2C753}">
      <dsp:nvSpPr>
        <dsp:cNvPr id="0" name=""/>
        <dsp:cNvSpPr/>
      </dsp:nvSpPr>
      <dsp:spPr>
        <a:xfrm>
          <a:off x="7655067" y="2354697"/>
          <a:ext cx="2849089" cy="1261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75C1D-B38F-4DAD-9E5A-BDC8FB819379}" type="datetimeFigureOut">
              <a:rPr lang="en-CA" smtClean="0"/>
              <a:t>2024-03-05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9CAB9-9D4B-49F3-878A-1615CFABE93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0312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9CAB9-9D4B-49F3-878A-1615CFABE931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970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A6DE5-4B97-B8D1-542D-09B265D8A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EB566C-D262-1158-C083-40BC7D314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5C702-F20E-271F-4026-7B8DB17A9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8D54-DE50-4737-BDB4-946187047673}" type="datetimeFigureOut">
              <a:rPr lang="en-CA" smtClean="0"/>
              <a:t>2024-03-05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BC063-E49C-07C1-69AD-C4AE16B42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BB0A6-B762-F7BC-EE27-1BFB3BEC1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2CD9B-9C4C-4D85-822C-18DA4074610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45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A3FF-1F83-BF1A-F986-B015C2179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115FBC-072E-7075-D71F-3829E1716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0376D-30B2-FE34-7769-B8C7F33A9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8D54-DE50-4737-BDB4-946187047673}" type="datetimeFigureOut">
              <a:rPr lang="en-CA" smtClean="0"/>
              <a:t>2024-03-05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3AB47-FC3B-B114-5C92-90D71B38E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DF4D9-7126-FB24-B838-A4CB8972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2CD9B-9C4C-4D85-822C-18DA4074610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3090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9F0231-8A22-981A-5D34-9697514CE5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D68FD-4B4E-9979-7C7B-FE93235D1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EEA46-B0D5-168C-DE83-271479A31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8D54-DE50-4737-BDB4-946187047673}" type="datetimeFigureOut">
              <a:rPr lang="en-CA" smtClean="0"/>
              <a:t>2024-03-05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7EA9D-03A1-614D-B42C-28380A0B9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6B101-B21F-6C6E-7602-6E2CB882D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2CD9B-9C4C-4D85-822C-18DA4074610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3011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8B86B-B5C5-7330-1A0F-E9DB74915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97D77-98EF-EED6-1E63-AF2CCB187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D480A-DA38-AAC1-E409-28BAD179D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8D54-DE50-4737-BDB4-946187047673}" type="datetimeFigureOut">
              <a:rPr lang="en-CA" smtClean="0"/>
              <a:t>2024-03-05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DCDB9-B5D6-1A78-4FE1-3F6109F0C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E1AD0-9993-F26B-F8D3-BC9CC8E77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2CD9B-9C4C-4D85-822C-18DA4074610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7212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05B6E-85ED-8F83-4591-94FEAD42D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5F6A2-89DA-2677-EA17-E16041C52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F2569-DABE-716A-337F-9942B206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8D54-DE50-4737-BDB4-946187047673}" type="datetimeFigureOut">
              <a:rPr lang="en-CA" smtClean="0"/>
              <a:t>2024-03-05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BCE7E-0465-8986-F6DA-269C3036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FB921-34AD-9C1D-494B-64DCAE7BD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2CD9B-9C4C-4D85-822C-18DA4074610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087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A058D-8AD4-2690-4B38-023C83C3A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2F3B0-B01E-8719-F512-876BB137B8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FF4A87-CBD5-8BEF-BD43-DD0E37667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CE162-021C-B60F-4FEB-A5D2CB17D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8D54-DE50-4737-BDB4-946187047673}" type="datetimeFigureOut">
              <a:rPr lang="en-CA" smtClean="0"/>
              <a:t>2024-03-05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4B3C56-6A08-20C1-3963-59DBF07E8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2312C1-DA67-8001-86FF-F00BAE662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2CD9B-9C4C-4D85-822C-18DA4074610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3784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0F93C-F06B-FFD6-6483-F0BFBCD67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01539-CEBF-F033-8C84-7FD2B0B15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973E6-FC85-0FB8-5251-1A75074213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DEF0B-7A56-A3D8-23C9-0B5EBE4256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C25B0E-CB42-E76E-520B-E31A9ACC77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CEB7BB-EF7E-5036-DA7C-E3391B202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8D54-DE50-4737-BDB4-946187047673}" type="datetimeFigureOut">
              <a:rPr lang="en-CA" smtClean="0"/>
              <a:t>2024-03-05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38127-24E7-F934-41AB-F571F7B9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E4286E-763F-5EC5-46A0-5F907F703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2CD9B-9C4C-4D85-822C-18DA4074610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8096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4F6AD-1D97-BF8E-0DA3-B0E897226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29B0AB-1FEE-0D12-F405-0E4967CBB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8D54-DE50-4737-BDB4-946187047673}" type="datetimeFigureOut">
              <a:rPr lang="en-CA" smtClean="0"/>
              <a:t>2024-03-05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32A898-7259-B11D-CCDE-E589878E8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EE177-87ED-EFCF-95D6-5A715BF3B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2CD9B-9C4C-4D85-822C-18DA4074610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5548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9E140B-4E86-13CF-F288-7B3A8D1B5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8D54-DE50-4737-BDB4-946187047673}" type="datetimeFigureOut">
              <a:rPr lang="en-CA" smtClean="0"/>
              <a:t>2024-03-05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C2C30-9BC2-9D46-8B0E-1EFF7B383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D8C31-B25C-AB5A-09AF-396EBB434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2CD9B-9C4C-4D85-822C-18DA4074610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8026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F3B1E-F061-E828-0A09-1BCFF2F70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8E11E-61BF-5D94-A678-03844F0B4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21B92-46CE-9229-F00C-86DDE6657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CB30A-8C48-0C20-4C0E-E69370BDE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8D54-DE50-4737-BDB4-946187047673}" type="datetimeFigureOut">
              <a:rPr lang="en-CA" smtClean="0"/>
              <a:t>2024-03-05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0E881-A695-FC8B-DDBE-8A0BFF145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90C98-CAE4-0233-6AF6-45F05C2A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2CD9B-9C4C-4D85-822C-18DA4074610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3960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C6356-2FA2-F65D-C5CE-5B470669F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D4F9FC-E865-5492-C92B-2FD8A1937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D40785-76A4-34D5-3BD8-1373254BC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E3C0F-ED86-328D-C397-378BED8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8D54-DE50-4737-BDB4-946187047673}" type="datetimeFigureOut">
              <a:rPr lang="en-CA" smtClean="0"/>
              <a:t>2024-03-05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ED340-D77F-9D12-70F8-510610403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8A5CDC-DD91-9622-D6DE-7D85128EC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2CD9B-9C4C-4D85-822C-18DA4074610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4229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B3B4CF-189F-0E67-1DEA-C2608D5E0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DDE17-E3EA-EEC9-18EC-DAD14CDD2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6C513-411F-EFB7-4AE8-C1C914ABFF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AA8D54-DE50-4737-BDB4-946187047673}" type="datetimeFigureOut">
              <a:rPr lang="en-CA" smtClean="0"/>
              <a:t>2024-03-05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90BE8-AD1D-DC5C-96E8-FBED745D5D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BC159-5383-3069-8D8A-B44BC8A23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E2CD9B-9C4C-4D85-822C-18DA4074610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853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23980&amp;picture=rocks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sjgeology/35007764204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stone background">
            <a:extLst>
              <a:ext uri="{FF2B5EF4-FFF2-40B4-BE49-F238E27FC236}">
                <a16:creationId xmlns:a16="http://schemas.microsoft.com/office/drawing/2014/main" id="{4C31E780-C447-3A37-99E6-E3B64207D0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735" r="-1" b="11973"/>
          <a:stretch/>
        </p:blipFill>
        <p:spPr>
          <a:xfrm>
            <a:off x="307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4CCD65-22F8-CED4-AAA2-D21E0AC3C0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chemeClr val="accent4">
                    <a:lumMod val="40000"/>
                    <a:lumOff val="60000"/>
                  </a:schemeClr>
                </a:solidFill>
                <a:latin typeface="Dutch801 Rm BT" panose="02020603060505020304" pitchFamily="18" charset="0"/>
                <a:ea typeface="Artifakt Element Book" panose="020B0503050000020004" pitchFamily="34" charset="0"/>
              </a:rPr>
              <a:t>Accelerated Rock Erosion Test System</a:t>
            </a:r>
            <a:endParaRPr lang="en-CA" sz="6600">
              <a:solidFill>
                <a:schemeClr val="accent4">
                  <a:lumMod val="40000"/>
                  <a:lumOff val="60000"/>
                </a:schemeClr>
              </a:solidFill>
              <a:latin typeface="Dutch801 Rm BT" panose="02020603060505020304" pitchFamily="18" charset="0"/>
              <a:ea typeface="Artifakt Element Book" panose="020B05030500000200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A7D8AC-1BA7-F017-CA72-56C0A65C36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>
                    <a:lumMod val="25000"/>
                    <a:lumOff val="75000"/>
                  </a:schemeClr>
                </a:solidFill>
                <a:latin typeface="Dutch801 Rm BT" panose="02020603060505020304" pitchFamily="18" charset="0"/>
                <a:ea typeface="Artifakt Element Book" panose="020B0503050000020004" pitchFamily="34" charset="0"/>
              </a:rPr>
              <a:t>GNG 1103</a:t>
            </a:r>
          </a:p>
          <a:p>
            <a:r>
              <a:rPr lang="en-US">
                <a:solidFill>
                  <a:schemeClr val="tx2">
                    <a:lumMod val="25000"/>
                    <a:lumOff val="75000"/>
                  </a:schemeClr>
                </a:solidFill>
                <a:latin typeface="Dutch801 Rm BT" panose="02020603060505020304" pitchFamily="18" charset="0"/>
                <a:ea typeface="Artifakt Element Book" panose="020B0503050000020004" pitchFamily="34" charset="0"/>
              </a:rPr>
              <a:t>Group F-12</a:t>
            </a:r>
            <a:endParaRPr lang="en-CA">
              <a:solidFill>
                <a:schemeClr val="tx2">
                  <a:lumMod val="25000"/>
                  <a:lumOff val="75000"/>
                </a:schemeClr>
              </a:solidFill>
              <a:latin typeface="Dutch801 Rm BT" panose="02020603060505020304" pitchFamily="18" charset="0"/>
              <a:ea typeface="Artifakt Element Book" panose="020B0503050000020004" pitchFamily="34" charset="0"/>
            </a:endParaRPr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D1E47E-71B5-BABC-1207-EFA4855CE2A8}"/>
              </a:ext>
            </a:extLst>
          </p:cNvPr>
          <p:cNvSpPr txBox="1"/>
          <p:nvPr/>
        </p:nvSpPr>
        <p:spPr>
          <a:xfrm>
            <a:off x="2866" y="5739105"/>
            <a:ext cx="12193658" cy="112077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 rtl="0" fontAlgn="base">
              <a:spcAft>
                <a:spcPts val="600"/>
              </a:spcAft>
            </a:pPr>
            <a:r>
              <a:rPr lang="en-CA" sz="1300" b="0" i="0">
                <a:solidFill>
                  <a:schemeClr val="bg2">
                    <a:lumMod val="90000"/>
                  </a:schemeClr>
                </a:solidFill>
                <a:effectLst/>
                <a:latin typeface="Dutch801 Rm BT" panose="02020603060505020304" pitchFamily="18" charset="0"/>
                <a:ea typeface="Artifakt Element Book" panose="020B0503050000020004" pitchFamily="34" charset="0"/>
              </a:rPr>
              <a:t>Avery Taylor (300366472)  </a:t>
            </a:r>
          </a:p>
          <a:p>
            <a:pPr algn="ctr" rtl="0" fontAlgn="base">
              <a:spcAft>
                <a:spcPts val="600"/>
              </a:spcAft>
            </a:pPr>
            <a:r>
              <a:rPr lang="en-CA" sz="1300" b="0" i="0">
                <a:solidFill>
                  <a:schemeClr val="bg2">
                    <a:lumMod val="90000"/>
                  </a:schemeClr>
                </a:solidFill>
                <a:effectLst/>
                <a:latin typeface="Dutch801 Rm BT" panose="02020603060505020304" pitchFamily="18" charset="0"/>
                <a:ea typeface="Artifakt Element Book" panose="020B0503050000020004" pitchFamily="34" charset="0"/>
              </a:rPr>
              <a:t>Emily Facette (300109170)  </a:t>
            </a:r>
          </a:p>
          <a:p>
            <a:pPr algn="ctr" rtl="0" fontAlgn="base">
              <a:spcAft>
                <a:spcPts val="600"/>
              </a:spcAft>
            </a:pPr>
            <a:r>
              <a:rPr lang="en-CA" sz="1300" b="0" i="0">
                <a:solidFill>
                  <a:schemeClr val="bg2">
                    <a:lumMod val="90000"/>
                  </a:schemeClr>
                </a:solidFill>
                <a:effectLst/>
                <a:latin typeface="Dutch801 Rm BT" panose="02020603060505020304" pitchFamily="18" charset="0"/>
                <a:ea typeface="Artifakt Element Book" panose="020B0503050000020004" pitchFamily="34" charset="0"/>
              </a:rPr>
              <a:t>Rashad </a:t>
            </a:r>
            <a:r>
              <a:rPr lang="en-CA" sz="1300" b="0" i="0" err="1">
                <a:solidFill>
                  <a:schemeClr val="bg2">
                    <a:lumMod val="90000"/>
                  </a:schemeClr>
                </a:solidFill>
                <a:effectLst/>
                <a:latin typeface="Dutch801 Rm BT" panose="02020603060505020304" pitchFamily="18" charset="0"/>
                <a:ea typeface="Artifakt Element Book" panose="020B0503050000020004" pitchFamily="34" charset="0"/>
              </a:rPr>
              <a:t>Nesar</a:t>
            </a:r>
            <a:r>
              <a:rPr lang="en-CA" sz="1300" b="0" i="0">
                <a:solidFill>
                  <a:schemeClr val="bg2">
                    <a:lumMod val="90000"/>
                  </a:schemeClr>
                </a:solidFill>
                <a:effectLst/>
                <a:latin typeface="Dutch801 Rm BT" panose="02020603060505020304" pitchFamily="18" charset="0"/>
                <a:ea typeface="Artifakt Element Book" panose="020B0503050000020004" pitchFamily="34" charset="0"/>
              </a:rPr>
              <a:t> (300372555)  </a:t>
            </a:r>
          </a:p>
          <a:p>
            <a:pPr algn="ctr" rtl="0" fontAlgn="base">
              <a:spcAft>
                <a:spcPts val="600"/>
              </a:spcAft>
            </a:pPr>
            <a:r>
              <a:rPr lang="en-CA" sz="1300" b="0" i="0">
                <a:solidFill>
                  <a:schemeClr val="bg2">
                    <a:lumMod val="90000"/>
                  </a:schemeClr>
                </a:solidFill>
                <a:effectLst/>
                <a:latin typeface="Dutch801 Rm BT" panose="02020603060505020304" pitchFamily="18" charset="0"/>
                <a:ea typeface="Artifakt Element Book" panose="020B0503050000020004" pitchFamily="34" charset="0"/>
              </a:rPr>
              <a:t>Annabelle </a:t>
            </a:r>
            <a:r>
              <a:rPr lang="en-CA" sz="1300" b="0" i="0" err="1">
                <a:solidFill>
                  <a:schemeClr val="bg2">
                    <a:lumMod val="90000"/>
                  </a:schemeClr>
                </a:solidFill>
                <a:effectLst/>
                <a:latin typeface="Dutch801 Rm BT" panose="02020603060505020304" pitchFamily="18" charset="0"/>
                <a:ea typeface="Artifakt Element Book" panose="020B0503050000020004" pitchFamily="34" charset="0"/>
              </a:rPr>
              <a:t>Osazuwa</a:t>
            </a:r>
            <a:r>
              <a:rPr lang="en-CA" sz="1300" b="0" i="0">
                <a:solidFill>
                  <a:schemeClr val="bg2">
                    <a:lumMod val="90000"/>
                  </a:schemeClr>
                </a:solidFill>
                <a:effectLst/>
                <a:latin typeface="Dutch801 Rm BT" panose="02020603060505020304" pitchFamily="18" charset="0"/>
                <a:ea typeface="Artifakt Element Book" panose="020B0503050000020004" pitchFamily="34" charset="0"/>
              </a:rPr>
              <a:t> (300361617)  </a:t>
            </a:r>
          </a:p>
          <a:p>
            <a:pPr algn="ctr" rtl="0" fontAlgn="base">
              <a:spcAft>
                <a:spcPts val="600"/>
              </a:spcAft>
            </a:pPr>
            <a:r>
              <a:rPr lang="en-CA" sz="1300" b="0" i="0">
                <a:solidFill>
                  <a:srgbClr val="FFFFFF"/>
                </a:solidFill>
                <a:effectLst/>
                <a:latin typeface="Dutch801 Rm BT" panose="02020603060505020304" pitchFamily="18" charset="0"/>
                <a:ea typeface="Artifakt Element Book" panose="020B0503050000020004" pitchFamily="34" charset="0"/>
              </a:rPr>
              <a:t>  </a:t>
            </a:r>
          </a:p>
          <a:p>
            <a:pPr algn="ctr">
              <a:spcAft>
                <a:spcPts val="600"/>
              </a:spcAft>
            </a:pPr>
            <a:endParaRPr lang="en-CA" sz="1300">
              <a:solidFill>
                <a:srgbClr val="FFFFFF"/>
              </a:solidFill>
              <a:latin typeface="Dutch801 Rm BT" panose="02020603060505020304" pitchFamily="18" charset="0"/>
              <a:ea typeface="Artifakt Element Book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89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CA6FE7B-1471-9BFF-4DC5-F58CA57CA4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42" r="294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1A91A8-686D-DEE8-78C0-5E3B1EDF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309" y="121775"/>
            <a:ext cx="4291208" cy="189991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accent2"/>
                </a:solidFill>
              </a:rPr>
              <a:t>Problem Statement and Goal</a:t>
            </a:r>
            <a:endParaRPr lang="en-CA" sz="4000">
              <a:solidFill>
                <a:schemeClr val="accent2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0CE9E9E7-E98F-CBE1-ED4A-6BF3123C0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978" y="1798996"/>
            <a:ext cx="4591799" cy="4937226"/>
          </a:xfrm>
        </p:spPr>
        <p:txBody>
          <a:bodyPr>
            <a:normAutofit/>
          </a:bodyPr>
          <a:lstStyle/>
          <a:p>
            <a:pPr algn="just"/>
            <a:r>
              <a:rPr lang="en-US" sz="1800" b="0" i="0">
                <a:effectLst/>
                <a:latin typeface="Aptos" panose="020B0004020202020204" pitchFamily="34" charset="0"/>
              </a:rPr>
              <a:t>Designing and developing an erosion testing system which is:</a:t>
            </a:r>
          </a:p>
          <a:p>
            <a:pPr lvl="1" algn="just"/>
            <a:r>
              <a:rPr lang="en-US" sz="1800">
                <a:latin typeface="Aptos" panose="020B0004020202020204" pitchFamily="34" charset="0"/>
              </a:rPr>
              <a:t>S</a:t>
            </a:r>
            <a:r>
              <a:rPr lang="en-US" sz="1800" b="0" i="0">
                <a:effectLst/>
                <a:latin typeface="Aptos" panose="020B0004020202020204" pitchFamily="34" charset="0"/>
              </a:rPr>
              <a:t>afe</a:t>
            </a:r>
          </a:p>
          <a:p>
            <a:pPr lvl="1" algn="just"/>
            <a:r>
              <a:rPr lang="en-US" sz="1800">
                <a:latin typeface="Aptos" panose="020B0004020202020204" pitchFamily="34" charset="0"/>
              </a:rPr>
              <a:t>E</a:t>
            </a:r>
            <a:r>
              <a:rPr lang="en-US" sz="1800" b="0" i="0">
                <a:effectLst/>
                <a:latin typeface="Aptos" panose="020B0004020202020204" pitchFamily="34" charset="0"/>
              </a:rPr>
              <a:t>conomic</a:t>
            </a:r>
          </a:p>
          <a:p>
            <a:pPr lvl="1" algn="just"/>
            <a:r>
              <a:rPr lang="en-US" sz="1800">
                <a:latin typeface="Aptos" panose="020B0004020202020204" pitchFamily="34" charset="0"/>
              </a:rPr>
              <a:t>D</a:t>
            </a:r>
            <a:r>
              <a:rPr lang="en-US" sz="1800" b="0" i="0">
                <a:effectLst/>
                <a:latin typeface="Aptos" panose="020B0004020202020204" pitchFamily="34" charset="0"/>
              </a:rPr>
              <a:t>urable</a:t>
            </a:r>
          </a:p>
          <a:p>
            <a:pPr lvl="1" algn="just"/>
            <a:r>
              <a:rPr lang="en-US" sz="2000">
                <a:latin typeface="Aptos" panose="020B0004020202020204" pitchFamily="34" charset="0"/>
              </a:rPr>
              <a:t>S</a:t>
            </a:r>
            <a:r>
              <a:rPr lang="en-US" sz="2000" b="0" i="0">
                <a:effectLst/>
                <a:latin typeface="Aptos" panose="020B0004020202020204" pitchFamily="34" charset="0"/>
              </a:rPr>
              <a:t>table</a:t>
            </a:r>
            <a:endParaRPr lang="en-US" sz="1800" b="0" i="0">
              <a:effectLst/>
              <a:latin typeface="Aptos" panose="020B0004020202020204" pitchFamily="34" charset="0"/>
            </a:endParaRPr>
          </a:p>
          <a:p>
            <a:pPr algn="just"/>
            <a:r>
              <a:rPr lang="en-US" sz="1800" b="0" i="0">
                <a:effectLst/>
                <a:latin typeface="Aptos" panose="020B0004020202020204" pitchFamily="34" charset="0"/>
              </a:rPr>
              <a:t>The system must be</a:t>
            </a:r>
          </a:p>
          <a:p>
            <a:pPr lvl="1"/>
            <a:r>
              <a:rPr lang="en-US" sz="1800">
                <a:latin typeface="Aptos" panose="020B0004020202020204" pitchFamily="34" charset="0"/>
              </a:rPr>
              <a:t>F</a:t>
            </a:r>
            <a:r>
              <a:rPr lang="en-US" sz="1800" b="0" i="0">
                <a:effectLst/>
                <a:latin typeface="Aptos" panose="020B0004020202020204" pitchFamily="34" charset="0"/>
              </a:rPr>
              <a:t>lexible </a:t>
            </a:r>
          </a:p>
          <a:p>
            <a:pPr lvl="1"/>
            <a:r>
              <a:rPr lang="en-US" sz="1800" b="0" i="0">
                <a:effectLst/>
                <a:latin typeface="Aptos" panose="020B0004020202020204" pitchFamily="34" charset="0"/>
              </a:rPr>
              <a:t>Repeatable </a:t>
            </a:r>
          </a:p>
          <a:p>
            <a:pPr lvl="1"/>
            <a:r>
              <a:rPr lang="en-US" sz="1800" b="0" i="0">
                <a:effectLst/>
                <a:latin typeface="Aptos" panose="020B0004020202020204" pitchFamily="34" charset="0"/>
              </a:rPr>
              <a:t>Accommodate different testing   parameters.</a:t>
            </a:r>
          </a:p>
          <a:p>
            <a:pPr algn="just"/>
            <a:r>
              <a:rPr lang="en-US" sz="1800">
                <a:latin typeface="Aptos" panose="020B0004020202020204" pitchFamily="34" charset="0"/>
              </a:rPr>
              <a:t>Th</a:t>
            </a:r>
            <a:r>
              <a:rPr lang="en-US" sz="1800" b="0" i="0">
                <a:effectLst/>
                <a:latin typeface="Aptos" panose="020B0004020202020204" pitchFamily="34" charset="0"/>
              </a:rPr>
              <a:t>e goal is to create a design which will allow for a deeper understanding of how different factors affect the rate of erosion, focusing on repeatability. </a:t>
            </a:r>
            <a:endParaRPr lang="en-CA" sz="180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6BFAB6B-F6B1-9A21-6B50-8210319BA2B4}"/>
              </a:ext>
            </a:extLst>
          </p:cNvPr>
          <p:cNvCxnSpPr>
            <a:cxnSpLocks/>
          </p:cNvCxnSpPr>
          <p:nvPr/>
        </p:nvCxnSpPr>
        <p:spPr>
          <a:xfrm>
            <a:off x="790177" y="1703208"/>
            <a:ext cx="369414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115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10FB3-AE9D-9F30-D17D-B4D4C8BA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0547" y="939853"/>
            <a:ext cx="5458838" cy="1325563"/>
          </a:xfrm>
        </p:spPr>
        <p:txBody>
          <a:bodyPr>
            <a:normAutofit/>
          </a:bodyPr>
          <a:lstStyle/>
          <a:p>
            <a:r>
              <a:rPr lang="en-US"/>
              <a:t>Our design</a:t>
            </a:r>
            <a:endParaRPr lang="en-CA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3EE166-FA20-1131-BDCF-0FCE3B6089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8" r="2634"/>
          <a:stretch/>
        </p:blipFill>
        <p:spPr>
          <a:xfrm>
            <a:off x="170847" y="301696"/>
            <a:ext cx="7982150" cy="613497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8BD5F-D361-18DD-50AA-E57FE5ACA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2997" y="2596533"/>
            <a:ext cx="5458838" cy="4192520"/>
          </a:xfrm>
        </p:spPr>
        <p:txBody>
          <a:bodyPr>
            <a:normAutofit/>
          </a:bodyPr>
          <a:lstStyle/>
          <a:p>
            <a:r>
              <a:rPr lang="en-US"/>
              <a:t>Design 1</a:t>
            </a:r>
          </a:p>
          <a:p>
            <a:pPr lvl="1"/>
            <a:r>
              <a:rPr lang="en-US"/>
              <a:t>Motor on top</a:t>
            </a:r>
          </a:p>
          <a:p>
            <a:pPr lvl="1"/>
            <a:r>
              <a:rPr lang="en-US"/>
              <a:t>Baffles</a:t>
            </a:r>
          </a:p>
          <a:p>
            <a:pPr lvl="1"/>
            <a:r>
              <a:rPr lang="en-US"/>
              <a:t>Plastic Barrel</a:t>
            </a:r>
          </a:p>
          <a:p>
            <a:pPr lvl="1"/>
            <a:r>
              <a:rPr lang="en-US"/>
              <a:t>Tied on samples</a:t>
            </a:r>
          </a:p>
          <a:p>
            <a:pPr lvl="1"/>
            <a:r>
              <a:rPr lang="en-US"/>
              <a:t>Controlled by Arduino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04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27B5-3678-2EC2-7D08-C34BCCA1A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878" y="334481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Our focus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C20914DC-B627-6F35-3E2F-D6BFE3380A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159475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rc 3">
            <a:extLst>
              <a:ext uri="{FF2B5EF4-FFF2-40B4-BE49-F238E27FC236}">
                <a16:creationId xmlns:a16="http://schemas.microsoft.com/office/drawing/2014/main" id="{80B7B496-1551-7BF9-2464-85AEDC394AE8}"/>
              </a:ext>
            </a:extLst>
          </p:cNvPr>
          <p:cNvSpPr/>
          <p:nvPr/>
        </p:nvSpPr>
        <p:spPr>
          <a:xfrm>
            <a:off x="7532483" y="244443"/>
            <a:ext cx="4182701" cy="3911097"/>
          </a:xfrm>
          <a:prstGeom prst="arc">
            <a:avLst>
              <a:gd name="adj1" fmla="val 15908066"/>
              <a:gd name="adj2" fmla="val 358461"/>
            </a:avLst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6D9DFA71-1328-A827-05EE-CD7E922B4E0A}"/>
              </a:ext>
            </a:extLst>
          </p:cNvPr>
          <p:cNvSpPr/>
          <p:nvPr/>
        </p:nvSpPr>
        <p:spPr>
          <a:xfrm rot="10800000">
            <a:off x="198270" y="2725817"/>
            <a:ext cx="4182701" cy="3911097"/>
          </a:xfrm>
          <a:prstGeom prst="arc">
            <a:avLst>
              <a:gd name="adj1" fmla="val 15908066"/>
              <a:gd name="adj2" fmla="val 358461"/>
            </a:avLst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7C63B5-B796-75AA-2EF7-8CF5D185DFD0}"/>
              </a:ext>
            </a:extLst>
          </p:cNvPr>
          <p:cNvCxnSpPr/>
          <p:nvPr/>
        </p:nvCxnSpPr>
        <p:spPr>
          <a:xfrm>
            <a:off x="5005057" y="1329460"/>
            <a:ext cx="21818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8FFDE7B-2CDF-7781-36E8-49C1BD3C0419}"/>
              </a:ext>
            </a:extLst>
          </p:cNvPr>
          <p:cNvSpPr txBox="1"/>
          <p:nvPr/>
        </p:nvSpPr>
        <p:spPr>
          <a:xfrm>
            <a:off x="8637760" y="4245578"/>
            <a:ext cx="271604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$</a:t>
            </a:r>
            <a:r>
              <a:rPr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100</a:t>
            </a:r>
            <a:r>
              <a:rPr lang="en-US" sz="1600"/>
              <a:t> budget</a:t>
            </a:r>
          </a:p>
          <a:p>
            <a:pPr algn="ctr"/>
            <a:r>
              <a:rPr lang="en-US" sz="1600"/>
              <a:t>Inexpensive prototype which will still exhibit erosion</a:t>
            </a:r>
          </a:p>
          <a:p>
            <a:pPr algn="ctr"/>
            <a:endParaRPr lang="en-CA" sz="1500"/>
          </a:p>
        </p:txBody>
      </p:sp>
    </p:spTree>
    <p:extLst>
      <p:ext uri="{BB962C8B-B14F-4D97-AF65-F5344CB8AC3E}">
        <p14:creationId xmlns:p14="http://schemas.microsoft.com/office/powerpoint/2010/main" val="3278446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075319-7F26-FA9B-CE48-5E40A4BEF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Prototype I</a:t>
            </a:r>
          </a:p>
        </p:txBody>
      </p:sp>
      <p:pic>
        <p:nvPicPr>
          <p:cNvPr id="5" name="Content Placeholder 4" descr="A diagram of a circuit board&#10;&#10;Description automatically generated">
            <a:extLst>
              <a:ext uri="{FF2B5EF4-FFF2-40B4-BE49-F238E27FC236}">
                <a16:creationId xmlns:a16="http://schemas.microsoft.com/office/drawing/2014/main" id="{D3688B34-C942-CB7D-906A-E71ECB5CD1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257" y="466534"/>
            <a:ext cx="6671926" cy="5746375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951E62-426F-FF82-C358-697462EAA061}"/>
              </a:ext>
            </a:extLst>
          </p:cNvPr>
          <p:cNvCxnSpPr/>
          <p:nvPr/>
        </p:nvCxnSpPr>
        <p:spPr>
          <a:xfrm>
            <a:off x="9331569" y="4932485"/>
            <a:ext cx="360485" cy="6418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961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6BAC8-E0F3-4C62-FD62-8A22A5EA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509840" cy="2101850"/>
          </a:xfrm>
        </p:spPr>
        <p:txBody>
          <a:bodyPr>
            <a:normAutofit/>
          </a:bodyPr>
          <a:lstStyle/>
          <a:p>
            <a:r>
              <a:rPr lang="en-US" sz="4000"/>
              <a:t>Prototype I</a:t>
            </a:r>
            <a:endParaRPr lang="en-CA" sz="4000"/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6" name="Content Placeholder 2055">
            <a:extLst>
              <a:ext uri="{FF2B5EF4-FFF2-40B4-BE49-F238E27FC236}">
                <a16:creationId xmlns:a16="http://schemas.microsoft.com/office/drawing/2014/main" id="{A3D076B5-C514-4356-2770-659579D60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9" y="233082"/>
            <a:ext cx="3243262" cy="2575859"/>
          </a:xfrm>
        </p:spPr>
        <p:txBody>
          <a:bodyPr anchor="ctr">
            <a:normAutofit/>
          </a:bodyPr>
          <a:lstStyle/>
          <a:p>
            <a:r>
              <a:rPr lang="en-US" sz="2400"/>
              <a:t>Sample Attachment</a:t>
            </a:r>
          </a:p>
          <a:p>
            <a:r>
              <a:rPr lang="en-US" sz="2400"/>
              <a:t>Parameters to Test</a:t>
            </a:r>
          </a:p>
          <a:p>
            <a:pPr lvl="1"/>
            <a:r>
              <a:rPr lang="en-US"/>
              <a:t>Salt</a:t>
            </a:r>
          </a:p>
          <a:p>
            <a:pPr lvl="1"/>
            <a:r>
              <a:rPr lang="en-US"/>
              <a:t>Sand/Gravel</a:t>
            </a:r>
          </a:p>
          <a:p>
            <a:pPr lvl="1"/>
            <a:r>
              <a:rPr lang="en-US"/>
              <a:t>Time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172D397-D282-6810-35CF-44DC908E2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" b="2"/>
          <a:stretch/>
        </p:blipFill>
        <p:spPr bwMode="auto">
          <a:xfrm>
            <a:off x="20" y="2959630"/>
            <a:ext cx="6400781" cy="389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2E1FCCE-B0CB-4F65-395B-DB29F780A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r="3370"/>
          <a:stretch/>
        </p:blipFill>
        <p:spPr bwMode="auto">
          <a:xfrm>
            <a:off x="6591299" y="1"/>
            <a:ext cx="56007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858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B6A81E7-2A43-4366-8431-1FA7A780A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lose-up of a rocky ground&#10;&#10;Description automatically generated">
            <a:extLst>
              <a:ext uri="{FF2B5EF4-FFF2-40B4-BE49-F238E27FC236}">
                <a16:creationId xmlns:a16="http://schemas.microsoft.com/office/drawing/2014/main" id="{9DD030ED-16C1-151A-560E-CCF8748D2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046" r="17791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09B7001-6C15-47E8-8C3B-A6EB53C98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1"/>
            <a:ext cx="6781801" cy="685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3D7337-C310-4B2B-BE2D-98E9D6EC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565" y="685800"/>
            <a:ext cx="5409636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BFDFA0-3EE8-6EFB-346A-7A6FED396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000" y="1253266"/>
            <a:ext cx="4110197" cy="907199"/>
          </a:xfrm>
        </p:spPr>
        <p:txBody>
          <a:bodyPr anchor="b">
            <a:normAutofit/>
          </a:bodyPr>
          <a:lstStyle/>
          <a:p>
            <a:pPr algn="ctr"/>
            <a:r>
              <a:rPr lang="en-US" sz="4000">
                <a:solidFill>
                  <a:schemeClr val="accent3"/>
                </a:solidFill>
              </a:rPr>
              <a:t>Conclusion</a:t>
            </a:r>
            <a:endParaRPr lang="en-CA" sz="4000">
              <a:solidFill>
                <a:schemeClr val="accent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2BB2A-68E5-7074-F4E3-9958ADAEA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6001" y="2458095"/>
            <a:ext cx="4110198" cy="3075480"/>
          </a:xfrm>
        </p:spPr>
        <p:txBody>
          <a:bodyPr anchor="t">
            <a:normAutofit/>
          </a:bodyPr>
          <a:lstStyle/>
          <a:p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Prototype I</a:t>
            </a:r>
          </a:p>
          <a:p>
            <a:pPr lvl="1"/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Focused Analytical- Arduino</a:t>
            </a:r>
          </a:p>
          <a:p>
            <a:pPr lvl="2"/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Focus on repeatability of tests</a:t>
            </a:r>
          </a:p>
          <a:p>
            <a:pPr lvl="1"/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Focused Physical – Jug Setup and testing parameters</a:t>
            </a:r>
          </a:p>
          <a:p>
            <a:pPr lvl="2"/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Predict the performance of the sample</a:t>
            </a:r>
          </a:p>
          <a:p>
            <a:endParaRPr lang="en-CA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0622B-2E76-CE3F-871F-BFF2B1F77F03}"/>
              </a:ext>
            </a:extLst>
          </p:cNvPr>
          <p:cNvSpPr txBox="1"/>
          <p:nvPr/>
        </p:nvSpPr>
        <p:spPr>
          <a:xfrm>
            <a:off x="3112493" y="6657945"/>
            <a:ext cx="229742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CA" sz="700">
                <a:solidFill>
                  <a:srgbClr val="FFFFFF"/>
                </a:solidFill>
                <a:hlinkClick r:id="rId3" tooltip="https://www.flickr.com/photos/jsjgeology/3500776420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CA" sz="700">
                <a:solidFill>
                  <a:srgbClr val="FFFFFF"/>
                </a:solidFill>
              </a:rPr>
              <a:t> by Unknown Author is licensed under </a:t>
            </a:r>
            <a:r>
              <a:rPr lang="en-CA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CA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11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384381-BFF3-B275-3B53-922DCF24C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circuit board">
            <a:extLst>
              <a:ext uri="{FF2B5EF4-FFF2-40B4-BE49-F238E27FC236}">
                <a16:creationId xmlns:a16="http://schemas.microsoft.com/office/drawing/2014/main" id="{E0091040-355E-5130-93F5-1D0B611849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8" r="7191" b="-1"/>
          <a:stretch/>
        </p:blipFill>
        <p:spPr>
          <a:xfrm>
            <a:off x="20" y="10"/>
            <a:ext cx="7390243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F969ED-3215-12EF-C827-457229E3D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328" y="-336886"/>
            <a:ext cx="3369234" cy="1616203"/>
          </a:xfrm>
        </p:spPr>
        <p:txBody>
          <a:bodyPr anchor="b">
            <a:normAutofit/>
          </a:bodyPr>
          <a:lstStyle/>
          <a:p>
            <a:r>
              <a:rPr lang="en-US" sz="4000">
                <a:solidFill>
                  <a:schemeClr val="accent1"/>
                </a:solidFill>
              </a:rPr>
              <a:t>Next steps</a:t>
            </a:r>
            <a:endParaRPr lang="en-CA" sz="4000">
              <a:solidFill>
                <a:schemeClr val="accent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FA387B1-E661-BDBA-718D-167CE1FE2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A131296-6452-88EF-9CF6-C3B24339B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236F98-BB3B-BF0D-17D7-58EEFD02D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0FC62BD-8611-F0AB-5F64-8DF2E7F7A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2707" y="1418369"/>
            <a:ext cx="4190725" cy="4604084"/>
          </a:xfrm>
        </p:spPr>
        <p:txBody>
          <a:bodyPr anchor="t">
            <a:noAutofit/>
          </a:bodyPr>
          <a:lstStyle/>
          <a:p>
            <a:r>
              <a:rPr lang="en-US" sz="2400"/>
              <a:t>Prototype II (March 10)</a:t>
            </a:r>
          </a:p>
          <a:p>
            <a:pPr lvl="1"/>
            <a:r>
              <a:rPr lang="en-US" sz="2000"/>
              <a:t>Motor functioning</a:t>
            </a:r>
          </a:p>
          <a:p>
            <a:pPr lvl="1"/>
            <a:r>
              <a:rPr lang="en-US" sz="2000"/>
              <a:t>Powered by Arduino</a:t>
            </a:r>
          </a:p>
          <a:p>
            <a:pPr lvl="2"/>
            <a:r>
              <a:rPr lang="en-US"/>
              <a:t>Reduce uncertainty </a:t>
            </a:r>
          </a:p>
          <a:p>
            <a:r>
              <a:rPr lang="en-US" sz="2400"/>
              <a:t>Prototype III (March 24)</a:t>
            </a:r>
          </a:p>
          <a:p>
            <a:pPr lvl="1"/>
            <a:r>
              <a:rPr lang="en-US" sz="2000"/>
              <a:t>Motor functioning</a:t>
            </a:r>
          </a:p>
          <a:p>
            <a:pPr lvl="1"/>
            <a:r>
              <a:rPr lang="en-US" sz="2000"/>
              <a:t>Powered by Arduino</a:t>
            </a:r>
          </a:p>
          <a:p>
            <a:pPr lvl="1"/>
            <a:r>
              <a:rPr lang="en-US" sz="2000"/>
              <a:t>Rock sample adhered to the turbine</a:t>
            </a:r>
          </a:p>
          <a:p>
            <a:pPr lvl="1"/>
            <a:r>
              <a:rPr lang="en-US" sz="2000"/>
              <a:t>List of parameters will be tested</a:t>
            </a:r>
          </a:p>
          <a:p>
            <a:r>
              <a:rPr lang="en-US" sz="2400"/>
              <a:t>Design Day (April 4)</a:t>
            </a:r>
          </a:p>
          <a:p>
            <a:pPr marL="457200" lvl="1" indent="0">
              <a:buNone/>
            </a:pPr>
            <a:endParaRPr lang="en-CA" sz="20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63F2DC-B1D9-9B19-8E67-EC543FBC48A1}"/>
              </a:ext>
            </a:extLst>
          </p:cNvPr>
          <p:cNvCxnSpPr>
            <a:cxnSpLocks/>
          </p:cNvCxnSpPr>
          <p:nvPr/>
        </p:nvCxnSpPr>
        <p:spPr>
          <a:xfrm>
            <a:off x="8786718" y="6673622"/>
            <a:ext cx="179852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483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ectronics protoboard">
            <a:extLst>
              <a:ext uri="{FF2B5EF4-FFF2-40B4-BE49-F238E27FC236}">
                <a16:creationId xmlns:a16="http://schemas.microsoft.com/office/drawing/2014/main" id="{2F719913-610A-1917-5BBC-FCA04F9CD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2" b="7792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46585D-1B24-C8A9-2F6E-66608603D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75" y="-272328"/>
            <a:ext cx="5015638" cy="2075012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en-US" sz="5600" spc="-100">
                <a:solidFill>
                  <a:schemeClr val="accent1">
                    <a:lumMod val="75000"/>
                  </a:schemeClr>
                </a:solidFill>
              </a:rPr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94D147-12D0-C077-1361-4AC17A2E786D}"/>
              </a:ext>
            </a:extLst>
          </p:cNvPr>
          <p:cNvSpPr txBox="1"/>
          <p:nvPr/>
        </p:nvSpPr>
        <p:spPr>
          <a:xfrm>
            <a:off x="1449998" y="1802684"/>
            <a:ext cx="31718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57CB8"/>
                </a:solidFill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406658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Accelerated Rock Erosion Test System</vt:lpstr>
      <vt:lpstr>Problem Statement and Goal</vt:lpstr>
      <vt:lpstr>Our design</vt:lpstr>
      <vt:lpstr>Our focus</vt:lpstr>
      <vt:lpstr>Prototype I</vt:lpstr>
      <vt:lpstr>Prototype I</vt:lpstr>
      <vt:lpstr>Conclusion</vt:lpstr>
      <vt:lpstr>Next steps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Acceleration Rock Erosion Test System</dc:title>
  <dc:creator>Emily Facette</dc:creator>
  <cp:revision>3</cp:revision>
  <dcterms:created xsi:type="dcterms:W3CDTF">2024-03-01T17:10:36Z</dcterms:created>
  <dcterms:modified xsi:type="dcterms:W3CDTF">2024-03-05T19:27:50Z</dcterms:modified>
</cp:coreProperties>
</file>