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Roboto-bold.fntdata"/><Relationship Id="rId6" Type="http://schemas.openxmlformats.org/officeDocument/2006/relationships/slide" Target="slides/slide2.xml"/><Relationship Id="rId18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Shape 16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Shape 76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Shape 26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Shape 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Shape 57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Shape 62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15 Hydroponic System</a:t>
            </a:r>
            <a:endParaRPr/>
          </a:p>
        </p:txBody>
      </p:sp>
      <p:sp>
        <p:nvSpPr>
          <p:cNvPr id="86" name="Shape 86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Daniel, Kenneth, Pranesh, Medhanit, Kailaash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 / Future Improvements</a:t>
            </a:r>
            <a:endParaRPr/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311700" y="1229875"/>
            <a:ext cx="41517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Improve on manufacturing: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Reprint some 3D components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Improve dripper alignment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Improve reservoir wheels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Future Redesigns: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Improve LED stability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Remake </a:t>
            </a:r>
            <a:r>
              <a:rPr lang="en">
                <a:solidFill>
                  <a:srgbClr val="000000"/>
                </a:solidFill>
              </a:rPr>
              <a:t>electronics</a:t>
            </a:r>
            <a:r>
              <a:rPr lang="en">
                <a:solidFill>
                  <a:srgbClr val="000000"/>
                </a:solidFill>
              </a:rPr>
              <a:t> enclosure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Increase plant yield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Get clear reservoir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512" y="1017800"/>
            <a:ext cx="2353551" cy="190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63773" l="26846" r="31877" t="0"/>
          <a:stretch/>
        </p:blipFill>
        <p:spPr>
          <a:xfrm>
            <a:off x="7146525" y="1625300"/>
            <a:ext cx="1925148" cy="22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5">
            <a:alphaModFix/>
          </a:blip>
          <a:srcRect b="48353" l="38783" r="22684" t="17737"/>
          <a:stretch/>
        </p:blipFill>
        <p:spPr>
          <a:xfrm>
            <a:off x="4547706" y="2919350"/>
            <a:ext cx="1620622" cy="19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229875"/>
            <a:ext cx="4823400" cy="9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is key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Avid communication via Facebook group chat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Frequent group meetings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6514">
            <a:off x="5765152" y="969149"/>
            <a:ext cx="1073551" cy="108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310800" y="2389350"/>
            <a:ext cx="48252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Time management is critical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Setting proper deadlines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Allocating enough time to complete task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8411">
            <a:off x="5392474" y="2388201"/>
            <a:ext cx="1326076" cy="132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75221">
            <a:off x="6851450" y="1991741"/>
            <a:ext cx="1160000" cy="116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75130">
            <a:off x="7181548" y="668873"/>
            <a:ext cx="1160000" cy="1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311700" y="55840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END</a:t>
            </a:r>
            <a:endParaRPr sz="2400"/>
          </a:p>
          <a:p>
            <a:pPr indent="0" lvl="0" mar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Thank you for your attention</a:t>
            </a:r>
            <a:endParaRPr sz="2400"/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0" l="-14942" r="0" t="-14942"/>
          <a:stretch/>
        </p:blipFill>
        <p:spPr>
          <a:xfrm>
            <a:off x="3287350" y="1869925"/>
            <a:ext cx="238125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Question Time</a:t>
            </a:r>
            <a:endParaRPr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280" y="1086555"/>
            <a:ext cx="2970400" cy="29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Overview</a:t>
            </a:r>
            <a:endParaRPr/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53600" y="950425"/>
            <a:ext cx="4624500" cy="35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Project Designing Strategies</a:t>
            </a:r>
            <a:r>
              <a:rPr lang="en">
                <a:solidFill>
                  <a:srgbClr val="000000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Work closely with Growing Futures</a:t>
            </a:r>
            <a:endParaRPr>
              <a:solidFill>
                <a:srgbClr val="0000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Interview them in class</a:t>
            </a:r>
            <a:endParaRPr>
              <a:solidFill>
                <a:srgbClr val="00000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Visit the Parkdale Food Centre to observe their latent needs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To satisfy as many of the client’s needs as possible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Problem Statement: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“Design a hydroponics system that is both cost effective and portable without sacrificing the growing area of the plants. The system must also include a large water capacity, a water level detection system, and a large brand presence”</a:t>
            </a:r>
            <a:endParaRPr sz="1200">
              <a:solidFill>
                <a:srgbClr val="000000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100" y="1017800"/>
            <a:ext cx="3896100" cy="23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6180650" y="3355825"/>
            <a:ext cx="14910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Missing: Medhanit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Concept</a:t>
            </a:r>
            <a:endParaRPr/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943450"/>
            <a:ext cx="5476800" cy="13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To solve some of the client’s problems, the following features were considered: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Larger reservoir &amp; easy to move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Notification System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Timed lighting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60299" l="18745" r="0" t="5072"/>
          <a:stretch/>
        </p:blipFill>
        <p:spPr>
          <a:xfrm>
            <a:off x="352450" y="2896025"/>
            <a:ext cx="4146625" cy="19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4104975" y="1759825"/>
            <a:ext cx="4825200" cy="10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Water Level Sensor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Detachable Growing Columns &amp; Pods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Individual Drippers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r>
              <a:rPr lang="en"/>
              <a:t> I</a:t>
            </a:r>
            <a:endParaRPr/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095950"/>
            <a:ext cx="3508200" cy="31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Purpose: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Convert 2D conceptual design into a 3D (small scale) model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Assess the relative proportions of the model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Test the structural integrity of our design.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26310" l="20700" r="25136" t="13988"/>
          <a:stretch/>
        </p:blipFill>
        <p:spPr>
          <a:xfrm>
            <a:off x="3940425" y="1095950"/>
            <a:ext cx="2643925" cy="33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 b="26470" l="20451" r="0" t="0"/>
          <a:stretch/>
        </p:blipFill>
        <p:spPr>
          <a:xfrm>
            <a:off x="6902725" y="1095950"/>
            <a:ext cx="2188421" cy="250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II</a:t>
            </a:r>
            <a:endParaRPr/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017800"/>
            <a:ext cx="6168900" cy="20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Purpose: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Develop the most essential part of our design; the water level detection system.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Installed above the reservoir, it sends a burst of ultrasonic waves which reflects of the surface of the water and is </a:t>
            </a:r>
            <a:r>
              <a:rPr lang="en">
                <a:solidFill>
                  <a:srgbClr val="000000"/>
                </a:solidFill>
              </a:rPr>
              <a:t>received</a:t>
            </a:r>
            <a:r>
              <a:rPr lang="en">
                <a:solidFill>
                  <a:srgbClr val="000000"/>
                </a:solidFill>
              </a:rPr>
              <a:t> by a microphone.</a:t>
            </a:r>
            <a:endParaRPr>
              <a:solidFill>
                <a:srgbClr val="000000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then sends an email to the user when the water level is low.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050" y="1017801"/>
            <a:ext cx="2633650" cy="19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1490000" y="3994600"/>
            <a:ext cx="1083600" cy="833100"/>
          </a:xfrm>
          <a:prstGeom prst="flowChartAlternateProcess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3042795" y="3994600"/>
            <a:ext cx="1083600" cy="833100"/>
          </a:xfrm>
          <a:prstGeom prst="flowChartAlternateProcess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527191" y="3994600"/>
            <a:ext cx="1083600" cy="833100"/>
          </a:xfrm>
          <a:prstGeom prst="flowChartAlternateProcess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1" name="Shape 121"/>
          <p:cNvCxnSpPr>
            <a:stCxn id="118" idx="3"/>
          </p:cNvCxnSpPr>
          <p:nvPr/>
        </p:nvCxnSpPr>
        <p:spPr>
          <a:xfrm>
            <a:off x="2573600" y="4411150"/>
            <a:ext cx="4692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Shape 122"/>
          <p:cNvCxnSpPr/>
          <p:nvPr/>
        </p:nvCxnSpPr>
        <p:spPr>
          <a:xfrm>
            <a:off x="4126096" y="4411271"/>
            <a:ext cx="4011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3" name="Shape 123"/>
          <p:cNvSpPr txBox="1"/>
          <p:nvPr/>
        </p:nvSpPr>
        <p:spPr>
          <a:xfrm>
            <a:off x="1490000" y="4035700"/>
            <a:ext cx="1083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Ultrasonic ranging sensor</a:t>
            </a:r>
            <a:endParaRPr/>
          </a:p>
        </p:txBody>
      </p:sp>
      <p:sp>
        <p:nvSpPr>
          <p:cNvPr id="124" name="Shape 124"/>
          <p:cNvSpPr txBox="1"/>
          <p:nvPr/>
        </p:nvSpPr>
        <p:spPr>
          <a:xfrm>
            <a:off x="3008600" y="4144600"/>
            <a:ext cx="10836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Uno</a:t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4503463" y="4111000"/>
            <a:ext cx="1083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Wifi Module</a:t>
            </a:r>
            <a:endParaRPr/>
          </a:p>
        </p:txBody>
      </p:sp>
      <p:cxnSp>
        <p:nvCxnSpPr>
          <p:cNvPr id="126" name="Shape 126"/>
          <p:cNvCxnSpPr>
            <a:endCxn id="127" idx="1"/>
          </p:cNvCxnSpPr>
          <p:nvPr/>
        </p:nvCxnSpPr>
        <p:spPr>
          <a:xfrm>
            <a:off x="5610725" y="4431700"/>
            <a:ext cx="35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" name="Shape 127"/>
          <p:cNvSpPr txBox="1"/>
          <p:nvPr/>
        </p:nvSpPr>
        <p:spPr>
          <a:xfrm>
            <a:off x="5964125" y="4234150"/>
            <a:ext cx="6882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</a:t>
            </a:r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-62800" y="4035700"/>
            <a:ext cx="10836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Frequency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Waves</a:t>
            </a:r>
            <a:endParaRPr/>
          </a:p>
        </p:txBody>
      </p:sp>
      <p:cxnSp>
        <p:nvCxnSpPr>
          <p:cNvPr id="129" name="Shape 129"/>
          <p:cNvCxnSpPr/>
          <p:nvPr/>
        </p:nvCxnSpPr>
        <p:spPr>
          <a:xfrm>
            <a:off x="1020800" y="4427950"/>
            <a:ext cx="4692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III</a:t>
            </a:r>
            <a:endParaRPr/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248600" y="1244375"/>
            <a:ext cx="51747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Purpose: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To assemble the different subsystems and construct the design.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9434" r="23130" t="3956"/>
          <a:stretch/>
        </p:blipFill>
        <p:spPr>
          <a:xfrm>
            <a:off x="7065475" y="103325"/>
            <a:ext cx="1994129" cy="378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774" y="2323825"/>
            <a:ext cx="2088127" cy="156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248600" y="2508575"/>
            <a:ext cx="49668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Features: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Consists of a large reservoir placed on wheels for easy portability.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 minimalist and effective board on the front for branding.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III(Continued)</a:t>
            </a: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306725" y="1219400"/>
            <a:ext cx="63252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Features: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An ultrasonic sensor which detects the water level in the reservoir and sends an email to the user if the water level is low.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LED lighting strips which operate on a timely basis (14 hours on and 10 hours off).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Growing pods inclined at 45 degrees for easy removal and cleaning.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Every growing pod has their own dripper for  more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consistent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water distribution.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1924" y="104751"/>
            <a:ext cx="2438796" cy="18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050" y="2220550"/>
            <a:ext cx="1777248" cy="2369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III(Continued)</a:t>
            </a: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304575" y="1179100"/>
            <a:ext cx="6338700" cy="3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Features: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 LED strips are placed on swivels for easy rotation and optimized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light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absorption by the plants.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They also are energy efficient and do not produce any heat.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 tubes and growing pods were made modular for easy portability and cleaning.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 strong base able to take a weight of more than 200 pounds.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3125" y="1425575"/>
            <a:ext cx="1865799" cy="2487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Review </a:t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75" y="1017800"/>
            <a:ext cx="8295325" cy="399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