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5" r:id="rId11"/>
    <p:sldId id="261" r:id="rId12"/>
    <p:sldId id="262" r:id="rId13"/>
    <p:sldId id="263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2BFF8-FFFB-5042-763B-C0B785FDDAA3}" v="13" dt="2021-02-11T01:39:50.400"/>
    <p1510:client id="{937D9A81-FF32-984A-57F5-4670C2157045}" v="60" dt="2021-02-11T01:44:22.663"/>
    <p1510:client id="{AC0C0A74-7EEE-99F4-D410-C193B42234CF}" v="865" dt="2021-02-10T20:02:45.452"/>
    <p1510:client id="{B8B83F30-636A-48A4-B112-2201E817493E}" v="41" dt="2021-02-11T02:22:19.480"/>
    <p1510:client id="{C3ED6BED-03F1-23DF-ED6C-6F2A96E87FB6}" v="597" dt="2021-02-11T01:35:42.285"/>
    <p1510:client id="{E351FA04-5D1F-B7F5-FF66-FA26B11939B0}" v="51" dt="2021-02-10T16:59:58.263"/>
    <p1510:client id="{E8F88B82-3915-41FF-A03F-ACF86E474817}" v="379" dt="2021-02-10T19:29:29.317"/>
    <p1510:client id="{FC116984-5BFC-491D-8195-9E5AAEBBF830}" v="44" dt="2021-02-11T02:19:48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Lafond" userId="S::ilafo059@uottawa.ca::4a087390-428c-4913-a514-85169f056ec8" providerId="AD" clId="Web-{FC116984-5BFC-491D-8195-9E5AAEBBF830}"/>
    <pc:docChg chg="modSld">
      <pc:chgData name="Isaac Lafond" userId="S::ilafo059@uottawa.ca::4a087390-428c-4913-a514-85169f056ec8" providerId="AD" clId="Web-{FC116984-5BFC-491D-8195-9E5AAEBBF830}" dt="2021-02-11T02:19:45.102" v="22"/>
      <pc:docMkLst>
        <pc:docMk/>
      </pc:docMkLst>
      <pc:sldChg chg="modSp">
        <pc:chgData name="Isaac Lafond" userId="S::ilafo059@uottawa.ca::4a087390-428c-4913-a514-85169f056ec8" providerId="AD" clId="Web-{FC116984-5BFC-491D-8195-9E5AAEBBF830}" dt="2021-02-11T02:19:45.102" v="22"/>
        <pc:sldMkLst>
          <pc:docMk/>
          <pc:sldMk cId="934079249" sldId="259"/>
        </pc:sldMkLst>
        <pc:graphicFrameChg chg="mod modGraphic">
          <ac:chgData name="Isaac Lafond" userId="S::ilafo059@uottawa.ca::4a087390-428c-4913-a514-85169f056ec8" providerId="AD" clId="Web-{FC116984-5BFC-491D-8195-9E5AAEBBF830}" dt="2021-02-11T02:19:45.102" v="22"/>
          <ac:graphicFrameMkLst>
            <pc:docMk/>
            <pc:sldMk cId="934079249" sldId="259"/>
            <ac:graphicFrameMk id="4" creationId="{01C1E8E9-1B50-4BD5-B0BA-7B8BF3CC2EE1}"/>
          </ac:graphicFrameMkLst>
        </pc:graphicFrameChg>
      </pc:sldChg>
      <pc:sldChg chg="addSp delSp modSp">
        <pc:chgData name="Isaac Lafond" userId="S::ilafo059@uottawa.ca::4a087390-428c-4913-a514-85169f056ec8" providerId="AD" clId="Web-{FC116984-5BFC-491D-8195-9E5AAEBBF830}" dt="2021-02-11T02:18:07.352" v="10" actId="20577"/>
        <pc:sldMkLst>
          <pc:docMk/>
          <pc:sldMk cId="566915487" sldId="265"/>
        </pc:sldMkLst>
        <pc:spChg chg="mod">
          <ac:chgData name="Isaac Lafond" userId="S::ilafo059@uottawa.ca::4a087390-428c-4913-a514-85169f056ec8" providerId="AD" clId="Web-{FC116984-5BFC-491D-8195-9E5AAEBBF830}" dt="2021-02-11T02:18:07.352" v="10" actId="20577"/>
          <ac:spMkLst>
            <pc:docMk/>
            <pc:sldMk cId="566915487" sldId="265"/>
            <ac:spMk id="2" creationId="{3B9A80A6-D995-4133-93FD-8E33800AAEEF}"/>
          </ac:spMkLst>
        </pc:spChg>
        <pc:spChg chg="del">
          <ac:chgData name="Isaac Lafond" userId="S::ilafo059@uottawa.ca::4a087390-428c-4913-a514-85169f056ec8" providerId="AD" clId="Web-{FC116984-5BFC-491D-8195-9E5AAEBBF830}" dt="2021-02-11T02:15:28.368" v="0"/>
          <ac:spMkLst>
            <pc:docMk/>
            <pc:sldMk cId="566915487" sldId="265"/>
            <ac:spMk id="8" creationId="{F9493D6D-BA90-43E3-8913-0F000F71006D}"/>
          </ac:spMkLst>
        </pc:spChg>
        <pc:picChg chg="add mod ord">
          <ac:chgData name="Isaac Lafond" userId="S::ilafo059@uottawa.ca::4a087390-428c-4913-a514-85169f056ec8" providerId="AD" clId="Web-{FC116984-5BFC-491D-8195-9E5AAEBBF830}" dt="2021-02-11T02:16:08.289" v="1" actId="1076"/>
          <ac:picMkLst>
            <pc:docMk/>
            <pc:sldMk cId="566915487" sldId="265"/>
            <ac:picMk id="3" creationId="{365471A2-2183-49EC-9987-6EE74DF6831C}"/>
          </ac:picMkLst>
        </pc:picChg>
      </pc:sldChg>
    </pc:docChg>
  </pc:docChgLst>
  <pc:docChgLst>
    <pc:chgData name="Camille Kulinda-Olibrice" userId="S::ckuli037@uottawa.ca::5623887c-4c99-40fc-9d65-deffe2557712" providerId="AD" clId="Web-{B17FE59C-8456-A3F7-7B77-7472237C9350}"/>
    <pc:docChg chg="modSld">
      <pc:chgData name="Camille Kulinda-Olibrice" userId="S::ckuli037@uottawa.ca::5623887c-4c99-40fc-9d65-deffe2557712" providerId="AD" clId="Web-{B17FE59C-8456-A3F7-7B77-7472237C9350}" dt="2021-02-09T16:56:43.330" v="15" actId="20577"/>
      <pc:docMkLst>
        <pc:docMk/>
      </pc:docMkLst>
      <pc:sldChg chg="modSp">
        <pc:chgData name="Camille Kulinda-Olibrice" userId="S::ckuli037@uottawa.ca::5623887c-4c99-40fc-9d65-deffe2557712" providerId="AD" clId="Web-{B17FE59C-8456-A3F7-7B77-7472237C9350}" dt="2021-02-09T16:56:43.330" v="15" actId="20577"/>
        <pc:sldMkLst>
          <pc:docMk/>
          <pc:sldMk cId="1432097816" sldId="263"/>
        </pc:sldMkLst>
        <pc:spChg chg="mod">
          <ac:chgData name="Camille Kulinda-Olibrice" userId="S::ckuli037@uottawa.ca::5623887c-4c99-40fc-9d65-deffe2557712" providerId="AD" clId="Web-{B17FE59C-8456-A3F7-7B77-7472237C9350}" dt="2021-02-09T16:56:43.330" v="15" actId="20577"/>
          <ac:spMkLst>
            <pc:docMk/>
            <pc:sldMk cId="1432097816" sldId="263"/>
            <ac:spMk id="2" creationId="{2EB7C679-7B6A-4D8F-8B03-A4A36B6E2C16}"/>
          </ac:spMkLst>
        </pc:spChg>
      </pc:sldChg>
    </pc:docChg>
  </pc:docChgLst>
  <pc:docChgLst>
    <pc:chgData name="Jonathan Baker" userId="S::jbake093@uottawa.ca::6b47246d-566c-432e-bdb2-f447d438ad3a" providerId="AD" clId="Web-{E351FA04-5D1F-B7F5-FF66-FA26B11939B0}"/>
    <pc:docChg chg="modSld">
      <pc:chgData name="Jonathan Baker" userId="S::jbake093@uottawa.ca::6b47246d-566c-432e-bdb2-f447d438ad3a" providerId="AD" clId="Web-{E351FA04-5D1F-B7F5-FF66-FA26B11939B0}" dt="2021-02-10T16:59:58.263" v="41" actId="1076"/>
      <pc:docMkLst>
        <pc:docMk/>
      </pc:docMkLst>
      <pc:sldChg chg="addSp delSp modSp mod setBg setClrOvrMap modShow">
        <pc:chgData name="Jonathan Baker" userId="S::jbake093@uottawa.ca::6b47246d-566c-432e-bdb2-f447d438ad3a" providerId="AD" clId="Web-{E351FA04-5D1F-B7F5-FF66-FA26B11939B0}" dt="2021-02-10T16:59:58.263" v="41" actId="1076"/>
        <pc:sldMkLst>
          <pc:docMk/>
          <pc:sldMk cId="2375022787" sldId="257"/>
        </pc:sldMkLst>
        <pc:spChg chg="mod">
          <ac:chgData name="Jonathan Baker" userId="S::jbake093@uottawa.ca::6b47246d-566c-432e-bdb2-f447d438ad3a" providerId="AD" clId="Web-{E351FA04-5D1F-B7F5-FF66-FA26B11939B0}" dt="2021-02-10T16:59:58.263" v="41" actId="1076"/>
          <ac:spMkLst>
            <pc:docMk/>
            <pc:sldMk cId="2375022787" sldId="257"/>
            <ac:spMk id="2" creationId="{5D658FE2-BE5A-4A72-9203-E3DE3FA57510}"/>
          </ac:spMkLst>
        </pc:spChg>
        <pc:spChg chg="add del mod">
          <ac:chgData name="Jonathan Baker" userId="S::jbake093@uottawa.ca::6b47246d-566c-432e-bdb2-f447d438ad3a" providerId="AD" clId="Web-{E351FA04-5D1F-B7F5-FF66-FA26B11939B0}" dt="2021-02-10T16:58:20.368" v="20"/>
          <ac:spMkLst>
            <pc:docMk/>
            <pc:sldMk cId="2375022787" sldId="257"/>
            <ac:spMk id="8" creationId="{2FDFA704-40E4-42A8-A83A-82F34581F80E}"/>
          </ac:spMkLst>
        </pc:spChg>
        <pc:spChg chg="add del">
          <ac:chgData name="Jonathan Baker" userId="S::jbake093@uottawa.ca::6b47246d-566c-432e-bdb2-f447d438ad3a" providerId="AD" clId="Web-{E351FA04-5D1F-B7F5-FF66-FA26B11939B0}" dt="2021-02-10T16:58:38.587" v="21"/>
          <ac:spMkLst>
            <pc:docMk/>
            <pc:sldMk cId="2375022787" sldId="257"/>
            <ac:spMk id="11" creationId="{EE4E366E-272A-409E-840F-9A6A64A9E3FF}"/>
          </ac:spMkLst>
        </pc:spChg>
        <pc:spChg chg="add del">
          <ac:chgData name="Jonathan Baker" userId="S::jbake093@uottawa.ca::6b47246d-566c-432e-bdb2-f447d438ad3a" providerId="AD" clId="Web-{E351FA04-5D1F-B7F5-FF66-FA26B11939B0}" dt="2021-02-10T16:58:38.587" v="21"/>
          <ac:spMkLst>
            <pc:docMk/>
            <pc:sldMk cId="2375022787" sldId="257"/>
            <ac:spMk id="13" creationId="{A721560C-E4AB-4287-A29C-3F6916794CB9}"/>
          </ac:spMkLst>
        </pc:spChg>
        <pc:spChg chg="add del">
          <ac:chgData name="Jonathan Baker" userId="S::jbake093@uottawa.ca::6b47246d-566c-432e-bdb2-f447d438ad3a" providerId="AD" clId="Web-{E351FA04-5D1F-B7F5-FF66-FA26B11939B0}" dt="2021-02-10T16:58:38.587" v="21"/>
          <ac:spMkLst>
            <pc:docMk/>
            <pc:sldMk cId="2375022787" sldId="257"/>
            <ac:spMk id="15" creationId="{DF6CFF07-D953-4F9C-9A0E-E0A6AACB6158}"/>
          </ac:spMkLst>
        </pc:spChg>
        <pc:spChg chg="add del">
          <ac:chgData name="Jonathan Baker" userId="S::jbake093@uottawa.ca::6b47246d-566c-432e-bdb2-f447d438ad3a" providerId="AD" clId="Web-{E351FA04-5D1F-B7F5-FF66-FA26B11939B0}" dt="2021-02-10T16:58:38.587" v="21"/>
          <ac:spMkLst>
            <pc:docMk/>
            <pc:sldMk cId="2375022787" sldId="257"/>
            <ac:spMk id="17" creationId="{DAA4FEEE-0B5F-41BF-825D-60F9FB089568}"/>
          </ac:spMkLst>
        </pc:spChg>
        <pc:spChg chg="add mod">
          <ac:chgData name="Jonathan Baker" userId="S::jbake093@uottawa.ca::6b47246d-566c-432e-bdb2-f447d438ad3a" providerId="AD" clId="Web-{E351FA04-5D1F-B7F5-FF66-FA26B11939B0}" dt="2021-02-10T16:58:56.619" v="26" actId="1076"/>
          <ac:spMkLst>
            <pc:docMk/>
            <pc:sldMk cId="2375022787" sldId="257"/>
            <ac:spMk id="21" creationId="{9196EA64-8425-4EDE-B037-5695B6CEC991}"/>
          </ac:spMkLst>
        </pc:spChg>
        <pc:spChg chg="add">
          <ac:chgData name="Jonathan Baker" userId="S::jbake093@uottawa.ca::6b47246d-566c-432e-bdb2-f447d438ad3a" providerId="AD" clId="Web-{E351FA04-5D1F-B7F5-FF66-FA26B11939B0}" dt="2021-02-10T16:58:38.587" v="21"/>
          <ac:spMkLst>
            <pc:docMk/>
            <pc:sldMk cId="2375022787" sldId="257"/>
            <ac:spMk id="24" creationId="{A10049FB-9EB9-40A5-B47A-F88DBA104808}"/>
          </ac:spMkLst>
        </pc:spChg>
        <pc:spChg chg="add">
          <ac:chgData name="Jonathan Baker" userId="S::jbake093@uottawa.ca::6b47246d-566c-432e-bdb2-f447d438ad3a" providerId="AD" clId="Web-{E351FA04-5D1F-B7F5-FF66-FA26B11939B0}" dt="2021-02-10T16:58:38.587" v="21"/>
          <ac:spMkLst>
            <pc:docMk/>
            <pc:sldMk cId="2375022787" sldId="257"/>
            <ac:spMk id="26" creationId="{9053E132-12E5-44D2-AA0E-9353E65AC083}"/>
          </ac:spMkLst>
        </pc:spChg>
        <pc:picChg chg="add del mod">
          <ac:chgData name="Jonathan Baker" userId="S::jbake093@uottawa.ca::6b47246d-566c-432e-bdb2-f447d438ad3a" providerId="AD" clId="Web-{E351FA04-5D1F-B7F5-FF66-FA26B11939B0}" dt="2021-02-10T16:56:25.814" v="7"/>
          <ac:picMkLst>
            <pc:docMk/>
            <pc:sldMk cId="2375022787" sldId="257"/>
            <ac:picMk id="3" creationId="{B27A9BC6-3E67-411F-94DE-4020A36B8043}"/>
          </ac:picMkLst>
        </pc:picChg>
        <pc:picChg chg="mod">
          <ac:chgData name="Jonathan Baker" userId="S::jbake093@uottawa.ca::6b47246d-566c-432e-bdb2-f447d438ad3a" providerId="AD" clId="Web-{E351FA04-5D1F-B7F5-FF66-FA26B11939B0}" dt="2021-02-10T16:59:16.199" v="29" actId="1076"/>
          <ac:picMkLst>
            <pc:docMk/>
            <pc:sldMk cId="2375022787" sldId="257"/>
            <ac:picMk id="4" creationId="{328EF24C-C20F-4693-A8AD-E794458182EF}"/>
          </ac:picMkLst>
        </pc:picChg>
        <pc:picChg chg="add mod ord">
          <ac:chgData name="Jonathan Baker" userId="S::jbake093@uottawa.ca::6b47246d-566c-432e-bdb2-f447d438ad3a" providerId="AD" clId="Web-{E351FA04-5D1F-B7F5-FF66-FA26B11939B0}" dt="2021-02-10T16:59:51.451" v="40" actId="1076"/>
          <ac:picMkLst>
            <pc:docMk/>
            <pc:sldMk cId="2375022787" sldId="257"/>
            <ac:picMk id="5" creationId="{AF2AB198-73F3-476C-A5E8-168AD70903F3}"/>
          </ac:picMkLst>
        </pc:picChg>
        <pc:picChg chg="del mod">
          <ac:chgData name="Jonathan Baker" userId="S::jbake093@uottawa.ca::6b47246d-566c-432e-bdb2-f447d438ad3a" providerId="AD" clId="Web-{E351FA04-5D1F-B7F5-FF66-FA26B11939B0}" dt="2021-02-10T16:55:56.250" v="4"/>
          <ac:picMkLst>
            <pc:docMk/>
            <pc:sldMk cId="2375022787" sldId="257"/>
            <ac:picMk id="7" creationId="{DE196DA3-C14D-48CC-B1B3-78DCD3A3A4A3}"/>
          </ac:picMkLst>
        </pc:picChg>
      </pc:sldChg>
    </pc:docChg>
  </pc:docChgLst>
  <pc:docChgLst>
    <pc:chgData name="Jonathan Baker" userId="S::jbake093@uottawa.ca::6b47246d-566c-432e-bdb2-f447d438ad3a" providerId="AD" clId="Web-{779DD860-0618-61AB-F8F6-9114C61C2BE9}"/>
    <pc:docChg chg="addSld modSld">
      <pc:chgData name="Jonathan Baker" userId="S::jbake093@uottawa.ca::6b47246d-566c-432e-bdb2-f447d438ad3a" providerId="AD" clId="Web-{779DD860-0618-61AB-F8F6-9114C61C2BE9}" dt="2021-02-09T18:44:52.900" v="79" actId="1076"/>
      <pc:docMkLst>
        <pc:docMk/>
      </pc:docMkLst>
      <pc:sldChg chg="addSp delSp modSp">
        <pc:chgData name="Jonathan Baker" userId="S::jbake093@uottawa.ca::6b47246d-566c-432e-bdb2-f447d438ad3a" providerId="AD" clId="Web-{779DD860-0618-61AB-F8F6-9114C61C2BE9}" dt="2021-02-09T18:44:52.900" v="79" actId="1076"/>
        <pc:sldMkLst>
          <pc:docMk/>
          <pc:sldMk cId="2375022787" sldId="257"/>
        </pc:sldMkLst>
        <pc:spChg chg="mod">
          <ac:chgData name="Jonathan Baker" userId="S::jbake093@uottawa.ca::6b47246d-566c-432e-bdb2-f447d438ad3a" providerId="AD" clId="Web-{779DD860-0618-61AB-F8F6-9114C61C2BE9}" dt="2021-02-09T18:30:45.972" v="20" actId="20577"/>
          <ac:spMkLst>
            <pc:docMk/>
            <pc:sldMk cId="2375022787" sldId="257"/>
            <ac:spMk id="2" creationId="{5D658FE2-BE5A-4A72-9203-E3DE3FA57510}"/>
          </ac:spMkLst>
        </pc:spChg>
        <pc:spChg chg="del">
          <ac:chgData name="Jonathan Baker" userId="S::jbake093@uottawa.ca::6b47246d-566c-432e-bdb2-f447d438ad3a" providerId="AD" clId="Web-{779DD860-0618-61AB-F8F6-9114C61C2BE9}" dt="2021-02-09T18:22:06.843" v="0"/>
          <ac:spMkLst>
            <pc:docMk/>
            <pc:sldMk cId="2375022787" sldId="257"/>
            <ac:spMk id="3" creationId="{091763F5-F194-4F39-8728-6E73D83CF0E4}"/>
          </ac:spMkLst>
        </pc:spChg>
        <pc:picChg chg="add mod ord">
          <ac:chgData name="Jonathan Baker" userId="S::jbake093@uottawa.ca::6b47246d-566c-432e-bdb2-f447d438ad3a" providerId="AD" clId="Web-{779DD860-0618-61AB-F8F6-9114C61C2BE9}" dt="2021-02-09T18:44:48.556" v="78" actId="1076"/>
          <ac:picMkLst>
            <pc:docMk/>
            <pc:sldMk cId="2375022787" sldId="257"/>
            <ac:picMk id="4" creationId="{328EF24C-C20F-4693-A8AD-E794458182EF}"/>
          </ac:picMkLst>
        </pc:picChg>
        <pc:picChg chg="add del mod">
          <ac:chgData name="Jonathan Baker" userId="S::jbake093@uottawa.ca::6b47246d-566c-432e-bdb2-f447d438ad3a" providerId="AD" clId="Web-{779DD860-0618-61AB-F8F6-9114C61C2BE9}" dt="2021-02-09T18:35:33.490" v="35"/>
          <ac:picMkLst>
            <pc:docMk/>
            <pc:sldMk cId="2375022787" sldId="257"/>
            <ac:picMk id="5" creationId="{74FC60C0-D736-4D8A-93F8-A5DF7926A657}"/>
          </ac:picMkLst>
        </pc:picChg>
        <pc:picChg chg="add del mod">
          <ac:chgData name="Jonathan Baker" userId="S::jbake093@uottawa.ca::6b47246d-566c-432e-bdb2-f447d438ad3a" providerId="AD" clId="Web-{779DD860-0618-61AB-F8F6-9114C61C2BE9}" dt="2021-02-09T18:43:24.227" v="75"/>
          <ac:picMkLst>
            <pc:docMk/>
            <pc:sldMk cId="2375022787" sldId="257"/>
            <ac:picMk id="6" creationId="{1D45DB96-0C79-4FAF-8C70-C5232E3A802F}"/>
          </ac:picMkLst>
        </pc:picChg>
        <pc:picChg chg="add mod">
          <ac:chgData name="Jonathan Baker" userId="S::jbake093@uottawa.ca::6b47246d-566c-432e-bdb2-f447d438ad3a" providerId="AD" clId="Web-{779DD860-0618-61AB-F8F6-9114C61C2BE9}" dt="2021-02-09T18:44:52.900" v="79" actId="1076"/>
          <ac:picMkLst>
            <pc:docMk/>
            <pc:sldMk cId="2375022787" sldId="257"/>
            <ac:picMk id="7" creationId="{DE196DA3-C14D-48CC-B1B3-78DCD3A3A4A3}"/>
          </ac:picMkLst>
        </pc:picChg>
      </pc:sldChg>
      <pc:sldChg chg="addSp delSp modSp">
        <pc:chgData name="Jonathan Baker" userId="S::jbake093@uottawa.ca::6b47246d-566c-432e-bdb2-f447d438ad3a" providerId="AD" clId="Web-{779DD860-0618-61AB-F8F6-9114C61C2BE9}" dt="2021-02-09T18:30:09.206" v="18" actId="1076"/>
        <pc:sldMkLst>
          <pc:docMk/>
          <pc:sldMk cId="4016454787" sldId="260"/>
        </pc:sldMkLst>
        <pc:spChg chg="del">
          <ac:chgData name="Jonathan Baker" userId="S::jbake093@uottawa.ca::6b47246d-566c-432e-bdb2-f447d438ad3a" providerId="AD" clId="Web-{779DD860-0618-61AB-F8F6-9114C61C2BE9}" dt="2021-02-09T18:27:01.673" v="9"/>
          <ac:spMkLst>
            <pc:docMk/>
            <pc:sldMk cId="4016454787" sldId="260"/>
            <ac:spMk id="3" creationId="{B669CE8A-4BD9-49D4-8185-603FFF648C2D}"/>
          </ac:spMkLst>
        </pc:spChg>
        <pc:spChg chg="add del mod">
          <ac:chgData name="Jonathan Baker" userId="S::jbake093@uottawa.ca::6b47246d-566c-432e-bdb2-f447d438ad3a" providerId="AD" clId="Web-{779DD860-0618-61AB-F8F6-9114C61C2BE9}" dt="2021-02-09T18:29:13.596" v="11"/>
          <ac:spMkLst>
            <pc:docMk/>
            <pc:sldMk cId="4016454787" sldId="260"/>
            <ac:spMk id="6" creationId="{69EFE0BC-74A9-4AF8-8FD6-C06310538E5D}"/>
          </ac:spMkLst>
        </pc:spChg>
        <pc:picChg chg="add del mod ord">
          <ac:chgData name="Jonathan Baker" userId="S::jbake093@uottawa.ca::6b47246d-566c-432e-bdb2-f447d438ad3a" providerId="AD" clId="Web-{779DD860-0618-61AB-F8F6-9114C61C2BE9}" dt="2021-02-09T18:27:23.502" v="10"/>
          <ac:picMkLst>
            <pc:docMk/>
            <pc:sldMk cId="4016454787" sldId="260"/>
            <ac:picMk id="4" creationId="{1B479542-2F0F-46D5-917A-E054020C54C3}"/>
          </ac:picMkLst>
        </pc:picChg>
        <pc:picChg chg="add mod ord modCrop">
          <ac:chgData name="Jonathan Baker" userId="S::jbake093@uottawa.ca::6b47246d-566c-432e-bdb2-f447d438ad3a" providerId="AD" clId="Web-{779DD860-0618-61AB-F8F6-9114C61C2BE9}" dt="2021-02-09T18:30:09.206" v="18" actId="1076"/>
          <ac:picMkLst>
            <pc:docMk/>
            <pc:sldMk cId="4016454787" sldId="260"/>
            <ac:picMk id="7" creationId="{711EF295-A3BB-406C-9FC6-327641D8BC39}"/>
          </ac:picMkLst>
        </pc:picChg>
      </pc:sldChg>
      <pc:sldChg chg="addSp delSp modSp mod setBg setClrOvrMap">
        <pc:chgData name="Jonathan Baker" userId="S::jbake093@uottawa.ca::6b47246d-566c-432e-bdb2-f447d438ad3a" providerId="AD" clId="Web-{779DD860-0618-61AB-F8F6-9114C61C2BE9}" dt="2021-02-09T18:42:40.336" v="72" actId="1076"/>
        <pc:sldMkLst>
          <pc:docMk/>
          <pc:sldMk cId="2422256559" sldId="261"/>
        </pc:sldMkLst>
        <pc:spChg chg="mod">
          <ac:chgData name="Jonathan Baker" userId="S::jbake093@uottawa.ca::6b47246d-566c-432e-bdb2-f447d438ad3a" providerId="AD" clId="Web-{779DD860-0618-61AB-F8F6-9114C61C2BE9}" dt="2021-02-09T18:42:23.289" v="70"/>
          <ac:spMkLst>
            <pc:docMk/>
            <pc:sldMk cId="2422256559" sldId="261"/>
            <ac:spMk id="2" creationId="{3B9A80A6-D995-4133-93FD-8E33800AAEEF}"/>
          </ac:spMkLst>
        </pc:spChg>
        <pc:spChg chg="mod ord">
          <ac:chgData name="Jonathan Baker" userId="S::jbake093@uottawa.ca::6b47246d-566c-432e-bdb2-f447d438ad3a" providerId="AD" clId="Web-{779DD860-0618-61AB-F8F6-9114C61C2BE9}" dt="2021-02-09T18:42:23.289" v="70"/>
          <ac:spMkLst>
            <pc:docMk/>
            <pc:sldMk cId="2422256559" sldId="261"/>
            <ac:spMk id="3" creationId="{2296A629-09F7-41C6-9AFD-AF88C36356F6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37:46.522" v="45"/>
          <ac:spMkLst>
            <pc:docMk/>
            <pc:sldMk cId="2422256559" sldId="261"/>
            <ac:spMk id="10" creationId="{EE4E366E-272A-409E-840F-9A6A64A9E3FF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42:23.289" v="70"/>
          <ac:spMkLst>
            <pc:docMk/>
            <pc:sldMk cId="2422256559" sldId="261"/>
            <ac:spMk id="11" creationId="{C8A3C342-1D03-412F-8DD3-BF519E8E0AE9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37:46.522" v="45"/>
          <ac:spMkLst>
            <pc:docMk/>
            <pc:sldMk cId="2422256559" sldId="261"/>
            <ac:spMk id="12" creationId="{A721560C-E4AB-4287-A29C-3F6916794CB9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42:23.289" v="70"/>
          <ac:spMkLst>
            <pc:docMk/>
            <pc:sldMk cId="2422256559" sldId="261"/>
            <ac:spMk id="13" creationId="{81CC9B02-E087-4350-AEBD-2C3CF001AF01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37:46.522" v="45"/>
          <ac:spMkLst>
            <pc:docMk/>
            <pc:sldMk cId="2422256559" sldId="261"/>
            <ac:spMk id="14" creationId="{DF6CFF07-D953-4F9C-9A0E-E0A6AACB6158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37:46.522" v="45"/>
          <ac:spMkLst>
            <pc:docMk/>
            <pc:sldMk cId="2422256559" sldId="261"/>
            <ac:spMk id="16" creationId="{DAA4FEEE-0B5F-41BF-825D-60F9FB089568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42:23.289" v="70"/>
          <ac:spMkLst>
            <pc:docMk/>
            <pc:sldMk cId="2422256559" sldId="261"/>
            <ac:spMk id="18" creationId="{D6F18ACE-6E82-4ADC-8A2F-A1771B309B16}"/>
          </ac:spMkLst>
        </pc:spChg>
        <pc:spChg chg="add del">
          <ac:chgData name="Jonathan Baker" userId="S::jbake093@uottawa.ca::6b47246d-566c-432e-bdb2-f447d438ad3a" providerId="AD" clId="Web-{779DD860-0618-61AB-F8F6-9114C61C2BE9}" dt="2021-02-09T18:37:42.897" v="43"/>
          <ac:spMkLst>
            <pc:docMk/>
            <pc:sldMk cId="2422256559" sldId="261"/>
            <ac:spMk id="21" creationId="{A26E2FAE-FA60-497B-B2CB-7702C6FF3A3F}"/>
          </ac:spMkLst>
        </pc:spChg>
        <pc:picChg chg="add del mod">
          <ac:chgData name="Jonathan Baker" userId="S::jbake093@uottawa.ca::6b47246d-566c-432e-bdb2-f447d438ad3a" providerId="AD" clId="Web-{779DD860-0618-61AB-F8F6-9114C61C2BE9}" dt="2021-02-09T18:34:30.348" v="31"/>
          <ac:picMkLst>
            <pc:docMk/>
            <pc:sldMk cId="2422256559" sldId="261"/>
            <ac:picMk id="4" creationId="{22BBCC9A-0FF3-4153-9E4B-B135A10D0852}"/>
          </ac:picMkLst>
        </pc:picChg>
        <pc:picChg chg="add del mod">
          <ac:chgData name="Jonathan Baker" userId="S::jbake093@uottawa.ca::6b47246d-566c-432e-bdb2-f447d438ad3a" providerId="AD" clId="Web-{779DD860-0618-61AB-F8F6-9114C61C2BE9}" dt="2021-02-09T18:37:48.928" v="46"/>
          <ac:picMkLst>
            <pc:docMk/>
            <pc:sldMk cId="2422256559" sldId="261"/>
            <ac:picMk id="5" creationId="{4849FA48-01DF-4D5C-8F23-3FF626579C61}"/>
          </ac:picMkLst>
        </pc:picChg>
        <pc:picChg chg="add del mod">
          <ac:chgData name="Jonathan Baker" userId="S::jbake093@uottawa.ca::6b47246d-566c-432e-bdb2-f447d438ad3a" providerId="AD" clId="Web-{779DD860-0618-61AB-F8F6-9114C61C2BE9}" dt="2021-02-09T18:39:09.522" v="52"/>
          <ac:picMkLst>
            <pc:docMk/>
            <pc:sldMk cId="2422256559" sldId="261"/>
            <ac:picMk id="6" creationId="{AF878E28-A6EE-470D-9539-6700670F7E36}"/>
          </ac:picMkLst>
        </pc:picChg>
        <pc:picChg chg="add del mod">
          <ac:chgData name="Jonathan Baker" userId="S::jbake093@uottawa.ca::6b47246d-566c-432e-bdb2-f447d438ad3a" providerId="AD" clId="Web-{779DD860-0618-61AB-F8F6-9114C61C2BE9}" dt="2021-02-09T18:39:27.819" v="57"/>
          <ac:picMkLst>
            <pc:docMk/>
            <pc:sldMk cId="2422256559" sldId="261"/>
            <ac:picMk id="7" creationId="{DD88DF9F-5153-4648-887B-65D71881B6EE}"/>
          </ac:picMkLst>
        </pc:picChg>
        <pc:picChg chg="add del mod">
          <ac:chgData name="Jonathan Baker" userId="S::jbake093@uottawa.ca::6b47246d-566c-432e-bdb2-f447d438ad3a" providerId="AD" clId="Web-{779DD860-0618-61AB-F8F6-9114C61C2BE9}" dt="2021-02-09T18:40:11.913" v="62"/>
          <ac:picMkLst>
            <pc:docMk/>
            <pc:sldMk cId="2422256559" sldId="261"/>
            <ac:picMk id="8" creationId="{CACABCE4-3506-4DED-8CA4-9E427623756B}"/>
          </ac:picMkLst>
        </pc:picChg>
        <pc:picChg chg="add mod">
          <ac:chgData name="Jonathan Baker" userId="S::jbake093@uottawa.ca::6b47246d-566c-432e-bdb2-f447d438ad3a" providerId="AD" clId="Web-{779DD860-0618-61AB-F8F6-9114C61C2BE9}" dt="2021-02-09T18:42:40.336" v="72" actId="1076"/>
          <ac:picMkLst>
            <pc:docMk/>
            <pc:sldMk cId="2422256559" sldId="261"/>
            <ac:picMk id="9" creationId="{73CA117A-7CBF-49E9-8C1E-366B94A39CA4}"/>
          </ac:picMkLst>
        </pc:picChg>
      </pc:sldChg>
      <pc:sldChg chg="new">
        <pc:chgData name="Jonathan Baker" userId="S::jbake093@uottawa.ca::6b47246d-566c-432e-bdb2-f447d438ad3a" providerId="AD" clId="Web-{779DD860-0618-61AB-F8F6-9114C61C2BE9}" dt="2021-02-09T18:23:44.406" v="5"/>
        <pc:sldMkLst>
          <pc:docMk/>
          <pc:sldMk cId="1377431578" sldId="266"/>
        </pc:sldMkLst>
      </pc:sldChg>
      <pc:sldChg chg="new">
        <pc:chgData name="Jonathan Baker" userId="S::jbake093@uottawa.ca::6b47246d-566c-432e-bdb2-f447d438ad3a" providerId="AD" clId="Web-{779DD860-0618-61AB-F8F6-9114C61C2BE9}" dt="2021-02-09T18:23:47.094" v="6"/>
        <pc:sldMkLst>
          <pc:docMk/>
          <pc:sldMk cId="352564974" sldId="267"/>
        </pc:sldMkLst>
      </pc:sldChg>
      <pc:sldChg chg="new">
        <pc:chgData name="Jonathan Baker" userId="S::jbake093@uottawa.ca::6b47246d-566c-432e-bdb2-f447d438ad3a" providerId="AD" clId="Web-{779DD860-0618-61AB-F8F6-9114C61C2BE9}" dt="2021-02-09T18:23:49.688" v="7"/>
        <pc:sldMkLst>
          <pc:docMk/>
          <pc:sldMk cId="3055938202" sldId="268"/>
        </pc:sldMkLst>
      </pc:sldChg>
      <pc:sldChg chg="new">
        <pc:chgData name="Jonathan Baker" userId="S::jbake093@uottawa.ca::6b47246d-566c-432e-bdb2-f447d438ad3a" providerId="AD" clId="Web-{779DD860-0618-61AB-F8F6-9114C61C2BE9}" dt="2021-02-09T18:23:53.219" v="8"/>
        <pc:sldMkLst>
          <pc:docMk/>
          <pc:sldMk cId="3575996213" sldId="269"/>
        </pc:sldMkLst>
      </pc:sldChg>
    </pc:docChg>
  </pc:docChgLst>
  <pc:docChgLst>
    <pc:chgData name="Jonathan Baker" userId="S::jbake093@uottawa.ca::6b47246d-566c-432e-bdb2-f447d438ad3a" providerId="AD" clId="Web-{937D9A81-FF32-984A-57F5-4670C2157045}"/>
    <pc:docChg chg="modSld">
      <pc:chgData name="Jonathan Baker" userId="S::jbake093@uottawa.ca::6b47246d-566c-432e-bdb2-f447d438ad3a" providerId="AD" clId="Web-{937D9A81-FF32-984A-57F5-4670C2157045}" dt="2021-02-11T01:44:22.663" v="60" actId="20577"/>
      <pc:docMkLst>
        <pc:docMk/>
      </pc:docMkLst>
      <pc:sldChg chg="modSp">
        <pc:chgData name="Jonathan Baker" userId="S::jbake093@uottawa.ca::6b47246d-566c-432e-bdb2-f447d438ad3a" providerId="AD" clId="Web-{937D9A81-FF32-984A-57F5-4670C2157045}" dt="2021-02-11T01:37:56.020" v="32" actId="20577"/>
        <pc:sldMkLst>
          <pc:docMk/>
          <pc:sldMk cId="2422256559" sldId="261"/>
        </pc:sldMkLst>
        <pc:graphicFrameChg chg="modGraphic">
          <ac:chgData name="Jonathan Baker" userId="S::jbake093@uottawa.ca::6b47246d-566c-432e-bdb2-f447d438ad3a" providerId="AD" clId="Web-{937D9A81-FF32-984A-57F5-4670C2157045}" dt="2021-02-11T01:37:56.020" v="32" actId="20577"/>
          <ac:graphicFrameMkLst>
            <pc:docMk/>
            <pc:sldMk cId="2422256559" sldId="261"/>
            <ac:graphicFrameMk id="35" creationId="{93ADFBD5-77DC-43CD-A17E-9090BA2AB59D}"/>
          </ac:graphicFrameMkLst>
        </pc:graphicFrameChg>
      </pc:sldChg>
      <pc:sldChg chg="addSp delSp modSp mod setBg setClrOvrMap">
        <pc:chgData name="Jonathan Baker" userId="S::jbake093@uottawa.ca::6b47246d-566c-432e-bdb2-f447d438ad3a" providerId="AD" clId="Web-{937D9A81-FF32-984A-57F5-4670C2157045}" dt="2021-02-11T01:37:16.956" v="22" actId="1076"/>
        <pc:sldMkLst>
          <pc:docMk/>
          <pc:sldMk cId="566915487" sldId="265"/>
        </pc:sldMkLst>
        <pc:spChg chg="mod">
          <ac:chgData name="Jonathan Baker" userId="S::jbake093@uottawa.ca::6b47246d-566c-432e-bdb2-f447d438ad3a" providerId="AD" clId="Web-{937D9A81-FF32-984A-57F5-4670C2157045}" dt="2021-02-11T01:34:43.980" v="2"/>
          <ac:spMkLst>
            <pc:docMk/>
            <pc:sldMk cId="566915487" sldId="265"/>
            <ac:spMk id="2" creationId="{3B9A80A6-D995-4133-93FD-8E33800AAEEF}"/>
          </ac:spMkLst>
        </pc:spChg>
        <pc:spChg chg="del">
          <ac:chgData name="Jonathan Baker" userId="S::jbake093@uottawa.ca::6b47246d-566c-432e-bdb2-f447d438ad3a" providerId="AD" clId="Web-{937D9A81-FF32-984A-57F5-4670C2157045}" dt="2021-02-11T01:34:26.745" v="0"/>
          <ac:spMkLst>
            <pc:docMk/>
            <pc:sldMk cId="566915487" sldId="265"/>
            <ac:spMk id="3" creationId="{2296A629-09F7-41C6-9AFD-AF88C36356F6}"/>
          </ac:spMkLst>
        </pc:spChg>
        <pc:spChg chg="add">
          <ac:chgData name="Jonathan Baker" userId="S::jbake093@uottawa.ca::6b47246d-566c-432e-bdb2-f447d438ad3a" providerId="AD" clId="Web-{937D9A81-FF32-984A-57F5-4670C2157045}" dt="2021-02-11T01:34:43.980" v="2"/>
          <ac:spMkLst>
            <pc:docMk/>
            <pc:sldMk cId="566915487" sldId="265"/>
            <ac:spMk id="8" creationId="{F9493D6D-BA90-43E3-8913-0F000F71006D}"/>
          </ac:spMkLst>
        </pc:spChg>
        <pc:spChg chg="add">
          <ac:chgData name="Jonathan Baker" userId="S::jbake093@uottawa.ca::6b47246d-566c-432e-bdb2-f447d438ad3a" providerId="AD" clId="Web-{937D9A81-FF32-984A-57F5-4670C2157045}" dt="2021-02-11T01:34:43.980" v="2"/>
          <ac:spMkLst>
            <pc:docMk/>
            <pc:sldMk cId="566915487" sldId="265"/>
            <ac:spMk id="11" creationId="{5F3FC718-FDE3-4EF7-921E-A5F374EAF824}"/>
          </ac:spMkLst>
        </pc:spChg>
        <pc:spChg chg="add">
          <ac:chgData name="Jonathan Baker" userId="S::jbake093@uottawa.ca::6b47246d-566c-432e-bdb2-f447d438ad3a" providerId="AD" clId="Web-{937D9A81-FF32-984A-57F5-4670C2157045}" dt="2021-02-11T01:34:43.980" v="2"/>
          <ac:spMkLst>
            <pc:docMk/>
            <pc:sldMk cId="566915487" sldId="265"/>
            <ac:spMk id="13" creationId="{FAA0F719-3DC8-4F08-AD8F-5A845658CB9D}"/>
          </ac:spMkLst>
        </pc:spChg>
        <pc:spChg chg="add">
          <ac:chgData name="Jonathan Baker" userId="S::jbake093@uottawa.ca::6b47246d-566c-432e-bdb2-f447d438ad3a" providerId="AD" clId="Web-{937D9A81-FF32-984A-57F5-4670C2157045}" dt="2021-02-11T01:34:43.980" v="2"/>
          <ac:spMkLst>
            <pc:docMk/>
            <pc:sldMk cId="566915487" sldId="265"/>
            <ac:spMk id="15" creationId="{7DCB61BE-FA0F-4EFB-BE0E-268BAD8E30D6}"/>
          </ac:spMkLst>
        </pc:spChg>
        <pc:spChg chg="add">
          <ac:chgData name="Jonathan Baker" userId="S::jbake093@uottawa.ca::6b47246d-566c-432e-bdb2-f447d438ad3a" providerId="AD" clId="Web-{937D9A81-FF32-984A-57F5-4670C2157045}" dt="2021-02-11T01:34:43.980" v="2"/>
          <ac:spMkLst>
            <pc:docMk/>
            <pc:sldMk cId="566915487" sldId="265"/>
            <ac:spMk id="17" creationId="{A4B31EAA-7423-46F7-9B90-4AB2B09C35C4}"/>
          </ac:spMkLst>
        </pc:spChg>
        <pc:picChg chg="add mod ord">
          <ac:chgData name="Jonathan Baker" userId="S::jbake093@uottawa.ca::6b47246d-566c-432e-bdb2-f447d438ad3a" providerId="AD" clId="Web-{937D9A81-FF32-984A-57F5-4670C2157045}" dt="2021-02-11T01:37:16.956" v="22" actId="1076"/>
          <ac:picMkLst>
            <pc:docMk/>
            <pc:sldMk cId="566915487" sldId="265"/>
            <ac:picMk id="4" creationId="{B978CCB9-FC19-4BCC-8120-F05120F12901}"/>
          </ac:picMkLst>
        </pc:picChg>
      </pc:sldChg>
      <pc:sldChg chg="addSp delSp modSp mod setBg setClrOvrMap">
        <pc:chgData name="Jonathan Baker" userId="S::jbake093@uottawa.ca::6b47246d-566c-432e-bdb2-f447d438ad3a" providerId="AD" clId="Web-{937D9A81-FF32-984A-57F5-4670C2157045}" dt="2021-02-11T01:36:50.470" v="20" actId="1076"/>
        <pc:sldMkLst>
          <pc:docMk/>
          <pc:sldMk cId="3575996213" sldId="269"/>
        </pc:sldMkLst>
        <pc:spChg chg="mod ord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3" creationId="{63279450-5E92-4A15-A801-1F3434DF8F84}"/>
          </ac:spMkLst>
        </pc:spChg>
        <pc:spChg chg="add del">
          <ac:chgData name="Jonathan Baker" userId="S::jbake093@uottawa.ca::6b47246d-566c-432e-bdb2-f447d438ad3a" providerId="AD" clId="Web-{937D9A81-FF32-984A-57F5-4670C2157045}" dt="2021-02-11T01:36:10.640" v="13"/>
          <ac:spMkLst>
            <pc:docMk/>
            <pc:sldMk cId="3575996213" sldId="269"/>
            <ac:spMk id="5" creationId="{C8A3C342-1D03-412F-8DD3-BF519E8E0AE9}"/>
          </ac:spMkLst>
        </pc:spChg>
        <pc:spChg chg="add del">
          <ac:chgData name="Jonathan Baker" userId="S::jbake093@uottawa.ca::6b47246d-566c-432e-bdb2-f447d438ad3a" providerId="AD" clId="Web-{937D9A81-FF32-984A-57F5-4670C2157045}" dt="2021-02-11T01:35:58.577" v="9"/>
          <ac:spMkLst>
            <pc:docMk/>
            <pc:sldMk cId="3575996213" sldId="269"/>
            <ac:spMk id="8" creationId="{A26E2FAE-FA60-497B-B2CB-7702C6FF3A3F}"/>
          </ac:spMkLst>
        </pc:spChg>
        <pc:spChg chg="add del">
          <ac:chgData name="Jonathan Baker" userId="S::jbake093@uottawa.ca::6b47246d-566c-432e-bdb2-f447d438ad3a" providerId="AD" clId="Web-{937D9A81-FF32-984A-57F5-4670C2157045}" dt="2021-02-11T01:36:10.640" v="13"/>
          <ac:spMkLst>
            <pc:docMk/>
            <pc:sldMk cId="3575996213" sldId="269"/>
            <ac:spMk id="10" creationId="{81CC9B02-E087-4350-AEBD-2C3CF001AF01}"/>
          </ac:spMkLst>
        </pc:spChg>
        <pc:spChg chg="add del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15" creationId="{C8A3C342-1D03-412F-8DD3-BF519E8E0AE9}"/>
          </ac:spMkLst>
        </pc:spChg>
        <pc:spChg chg="add del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17" creationId="{81CC9B02-E087-4350-AEBD-2C3CF001AF01}"/>
          </ac:spMkLst>
        </pc:spChg>
        <pc:spChg chg="add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22" creationId="{B4AAD3FD-83A5-4B89-9F8F-01B8870865BE}"/>
          </ac:spMkLst>
        </pc:spChg>
        <pc:spChg chg="add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24" creationId="{61752F1D-FC0F-4103-9584-630E643CCDA6}"/>
          </ac:spMkLst>
        </pc:spChg>
        <pc:spChg chg="add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26" creationId="{70151CB7-E7DE-4917-B831-01DF9CE01306}"/>
          </ac:spMkLst>
        </pc:spChg>
        <pc:spChg chg="add">
          <ac:chgData name="Jonathan Baker" userId="S::jbake093@uottawa.ca::6b47246d-566c-432e-bdb2-f447d438ad3a" providerId="AD" clId="Web-{937D9A81-FF32-984A-57F5-4670C2157045}" dt="2021-02-11T01:36:20.406" v="16"/>
          <ac:spMkLst>
            <pc:docMk/>
            <pc:sldMk cId="3575996213" sldId="269"/>
            <ac:spMk id="28" creationId="{A92A1116-1C84-41DF-B803-1F7B0883EC82}"/>
          </ac:spMkLst>
        </pc:spChg>
        <pc:picChg chg="add mod modCrop">
          <ac:chgData name="Jonathan Baker" userId="S::jbake093@uottawa.ca::6b47246d-566c-432e-bdb2-f447d438ad3a" providerId="AD" clId="Web-{937D9A81-FF32-984A-57F5-4670C2157045}" dt="2021-02-11T01:36:50.470" v="20" actId="1076"/>
          <ac:picMkLst>
            <pc:docMk/>
            <pc:sldMk cId="3575996213" sldId="269"/>
            <ac:picMk id="2" creationId="{041CE42C-A37C-4F20-A03D-B197DE46899E}"/>
          </ac:picMkLst>
        </pc:picChg>
      </pc:sldChg>
      <pc:sldChg chg="modSp">
        <pc:chgData name="Jonathan Baker" userId="S::jbake093@uottawa.ca::6b47246d-566c-432e-bdb2-f447d438ad3a" providerId="AD" clId="Web-{937D9A81-FF32-984A-57F5-4670C2157045}" dt="2021-02-11T01:44:22.663" v="60" actId="20577"/>
        <pc:sldMkLst>
          <pc:docMk/>
          <pc:sldMk cId="2111369558" sldId="271"/>
        </pc:sldMkLst>
        <pc:spChg chg="mod">
          <ac:chgData name="Jonathan Baker" userId="S::jbake093@uottawa.ca::6b47246d-566c-432e-bdb2-f447d438ad3a" providerId="AD" clId="Web-{937D9A81-FF32-984A-57F5-4670C2157045}" dt="2021-02-11T01:44:22.663" v="60" actId="20577"/>
          <ac:spMkLst>
            <pc:docMk/>
            <pc:sldMk cId="2111369558" sldId="271"/>
            <ac:spMk id="2" creationId="{8AAEC7B8-9676-4F18-AC50-1D88F0CB7C64}"/>
          </ac:spMkLst>
        </pc:spChg>
        <pc:picChg chg="mod">
          <ac:chgData name="Jonathan Baker" userId="S::jbake093@uottawa.ca::6b47246d-566c-432e-bdb2-f447d438ad3a" providerId="AD" clId="Web-{937D9A81-FF32-984A-57F5-4670C2157045}" dt="2021-02-11T01:44:20.163" v="55" actId="14100"/>
          <ac:picMkLst>
            <pc:docMk/>
            <pc:sldMk cId="2111369558" sldId="271"/>
            <ac:picMk id="3" creationId="{7EC5B0F9-234D-4852-9908-5E1D15F63B1E}"/>
          </ac:picMkLst>
        </pc:picChg>
      </pc:sldChg>
    </pc:docChg>
  </pc:docChgLst>
  <pc:docChgLst>
    <pc:chgData name="Camille Kulinda-Olibrice" userId="S::ckuli037@uottawa.ca::5623887c-4c99-40fc-9d65-deffe2557712" providerId="AD" clId="Web-{C3ED6BED-03F1-23DF-ED6C-6F2A96E87FB6}"/>
    <pc:docChg chg="addSld delSld modSld">
      <pc:chgData name="Camille Kulinda-Olibrice" userId="S::ckuli037@uottawa.ca::5623887c-4c99-40fc-9d65-deffe2557712" providerId="AD" clId="Web-{C3ED6BED-03F1-23DF-ED6C-6F2A96E87FB6}" dt="2021-02-11T01:36:54.445" v="413"/>
      <pc:docMkLst>
        <pc:docMk/>
      </pc:docMkLst>
      <pc:sldChg chg="addSp delSp modSp mod setBg setClrOvrMap">
        <pc:chgData name="Camille Kulinda-Olibrice" userId="S::ckuli037@uottawa.ca::5623887c-4c99-40fc-9d65-deffe2557712" providerId="AD" clId="Web-{C3ED6BED-03F1-23DF-ED6C-6F2A96E87FB6}" dt="2021-02-11T01:24:24.335" v="211"/>
        <pc:sldMkLst>
          <pc:docMk/>
          <pc:sldMk cId="934079249" sldId="259"/>
        </pc:sldMkLst>
        <pc:spChg chg="mod">
          <ac:chgData name="Camille Kulinda-Olibrice" userId="S::ckuli037@uottawa.ca::5623887c-4c99-40fc-9d65-deffe2557712" providerId="AD" clId="Web-{C3ED6BED-03F1-23DF-ED6C-6F2A96E87FB6}" dt="2021-02-11T01:24:24.335" v="211"/>
          <ac:spMkLst>
            <pc:docMk/>
            <pc:sldMk cId="934079249" sldId="259"/>
            <ac:spMk id="2" creationId="{E8A34E18-B34C-40B7-9687-9DB5557E6418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24.335" v="211"/>
          <ac:spMkLst>
            <pc:docMk/>
            <pc:sldMk cId="934079249" sldId="259"/>
            <ac:spMk id="6" creationId="{F747F1B4-B831-4277-8AB0-32767F7EB7BF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24.335" v="211"/>
          <ac:spMkLst>
            <pc:docMk/>
            <pc:sldMk cId="934079249" sldId="259"/>
            <ac:spMk id="7" creationId="{D80CFA21-AB7C-4BEB-9BFF-05764FBBF3C6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24.335" v="211"/>
          <ac:spMkLst>
            <pc:docMk/>
            <pc:sldMk cId="934079249" sldId="259"/>
            <ac:spMk id="8" creationId="{12F7E335-851A-4CAE-B09F-E657819D460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19.194" v="210"/>
          <ac:spMkLst>
            <pc:docMk/>
            <pc:sldMk cId="934079249" sldId="259"/>
            <ac:spMk id="9" creationId="{F747F1B4-B831-4277-8AB0-32767F7EB7BF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24.335" v="211"/>
          <ac:spMkLst>
            <pc:docMk/>
            <pc:sldMk cId="934079249" sldId="259"/>
            <ac:spMk id="10" creationId="{10B541F0-7F6E-402E-84D8-CF96EACA5FBC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19.194" v="210"/>
          <ac:spMkLst>
            <pc:docMk/>
            <pc:sldMk cId="934079249" sldId="259"/>
            <ac:spMk id="11" creationId="{D80CFA21-AB7C-4BEB-9BFF-05764FBBF3C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19.194" v="210"/>
          <ac:spMkLst>
            <pc:docMk/>
            <pc:sldMk cId="934079249" sldId="259"/>
            <ac:spMk id="13" creationId="{12F7E335-851A-4CAE-B09F-E657819D460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19.194" v="210"/>
          <ac:spMkLst>
            <pc:docMk/>
            <pc:sldMk cId="934079249" sldId="259"/>
            <ac:spMk id="15" creationId="{10B541F0-7F6E-402E-84D8-CF96EACA5FBC}"/>
          </ac:spMkLst>
        </pc:spChg>
        <pc:graphicFrameChg chg="mod modGraphic">
          <ac:chgData name="Camille Kulinda-Olibrice" userId="S::ckuli037@uottawa.ca::5623887c-4c99-40fc-9d65-deffe2557712" providerId="AD" clId="Web-{C3ED6BED-03F1-23DF-ED6C-6F2A96E87FB6}" dt="2021-02-11T01:24:24.335" v="211"/>
          <ac:graphicFrameMkLst>
            <pc:docMk/>
            <pc:sldMk cId="934079249" sldId="259"/>
            <ac:graphicFrameMk id="4" creationId="{01C1E8E9-1B50-4BD5-B0BA-7B8BF3CC2EE1}"/>
          </ac:graphicFrameMkLst>
        </pc:graphicFrameChg>
      </pc:sldChg>
      <pc:sldChg chg="addSp modSp mod setBg setClrOvrMap">
        <pc:chgData name="Camille Kulinda-Olibrice" userId="S::ckuli037@uottawa.ca::5623887c-4c99-40fc-9d65-deffe2557712" providerId="AD" clId="Web-{C3ED6BED-03F1-23DF-ED6C-6F2A96E87FB6}" dt="2021-02-11T01:22:46.499" v="192"/>
        <pc:sldMkLst>
          <pc:docMk/>
          <pc:sldMk cId="4016454787" sldId="260"/>
        </pc:sldMkLst>
        <pc:spChg chg="mod">
          <ac:chgData name="Camille Kulinda-Olibrice" userId="S::ckuli037@uottawa.ca::5623887c-4c99-40fc-9d65-deffe2557712" providerId="AD" clId="Web-{C3ED6BED-03F1-23DF-ED6C-6F2A96E87FB6}" dt="2021-02-11T01:22:46.499" v="192"/>
          <ac:spMkLst>
            <pc:docMk/>
            <pc:sldMk cId="4016454787" sldId="260"/>
            <ac:spMk id="2" creationId="{36DB4B72-EEB7-4CB9-8174-C1E94F893709}"/>
          </ac:spMkLst>
        </pc:spChg>
        <pc:spChg chg="mod">
          <ac:chgData name="Camille Kulinda-Olibrice" userId="S::ckuli037@uottawa.ca::5623887c-4c99-40fc-9d65-deffe2557712" providerId="AD" clId="Web-{C3ED6BED-03F1-23DF-ED6C-6F2A96E87FB6}" dt="2021-02-11T01:22:46.499" v="192"/>
          <ac:spMkLst>
            <pc:docMk/>
            <pc:sldMk cId="4016454787" sldId="260"/>
            <ac:spMk id="4" creationId="{E3821515-3967-4B8B-A346-8D3C79FC51CF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46.499" v="192"/>
          <ac:spMkLst>
            <pc:docMk/>
            <pc:sldMk cId="4016454787" sldId="260"/>
            <ac:spMk id="12" creationId="{49076D5E-68ED-4CD1-A04F-E7934EBFAAD9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46.499" v="192"/>
          <ac:spMkLst>
            <pc:docMk/>
            <pc:sldMk cId="4016454787" sldId="260"/>
            <ac:spMk id="14" creationId="{21BE0A6B-EBF8-4301-B1AE-F6A1C4003E2A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46.499" v="192"/>
          <ac:spMkLst>
            <pc:docMk/>
            <pc:sldMk cId="4016454787" sldId="260"/>
            <ac:spMk id="16" creationId="{03C06118-B3FE-4B51-80A1-B82C2E9FF970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46.499" v="192"/>
          <ac:spMkLst>
            <pc:docMk/>
            <pc:sldMk cId="4016454787" sldId="260"/>
            <ac:spMk id="18" creationId="{172BE3F8-96D6-4535-9AE4-694DC4F5B13F}"/>
          </ac:spMkLst>
        </pc:spChg>
        <pc:picChg chg="mod">
          <ac:chgData name="Camille Kulinda-Olibrice" userId="S::ckuli037@uottawa.ca::5623887c-4c99-40fc-9d65-deffe2557712" providerId="AD" clId="Web-{C3ED6BED-03F1-23DF-ED6C-6F2A96E87FB6}" dt="2021-02-11T01:22:46.499" v="192"/>
          <ac:picMkLst>
            <pc:docMk/>
            <pc:sldMk cId="4016454787" sldId="260"/>
            <ac:picMk id="7" creationId="{711EF295-A3BB-406C-9FC6-327641D8BC39}"/>
          </ac:picMkLst>
        </pc:picChg>
      </pc:sldChg>
      <pc:sldChg chg="addSp delSp modSp mod setBg setClrOvrMap">
        <pc:chgData name="Camille Kulinda-Olibrice" userId="S::ckuli037@uottawa.ca::5623887c-4c99-40fc-9d65-deffe2557712" providerId="AD" clId="Web-{C3ED6BED-03F1-23DF-ED6C-6F2A96E87FB6}" dt="2021-02-11T01:35:42.285" v="409"/>
        <pc:sldMkLst>
          <pc:docMk/>
          <pc:sldMk cId="2422256559" sldId="261"/>
        </pc:sldMkLst>
        <pc:spChg chg="mod">
          <ac:chgData name="Camille Kulinda-Olibrice" userId="S::ckuli037@uottawa.ca::5623887c-4c99-40fc-9d65-deffe2557712" providerId="AD" clId="Web-{C3ED6BED-03F1-23DF-ED6C-6F2A96E87FB6}" dt="2021-02-11T01:24:34.600" v="212"/>
          <ac:spMkLst>
            <pc:docMk/>
            <pc:sldMk cId="2422256559" sldId="261"/>
            <ac:spMk id="2" creationId="{3B9A80A6-D995-4133-93FD-8E33800AAEEF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35:42.285" v="409"/>
          <ac:spMkLst>
            <pc:docMk/>
            <pc:sldMk cId="2422256559" sldId="261"/>
            <ac:spMk id="3" creationId="{2296A629-09F7-41C6-9AFD-AF88C36356F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15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17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19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20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1.456" v="404"/>
          <ac:spMkLst>
            <pc:docMk/>
            <pc:sldMk cId="2422256559" sldId="261"/>
            <ac:spMk id="22" creationId="{04A3DA6D-FED2-4369-9ACD-B578C8790D6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1.456" v="404"/>
          <ac:spMkLst>
            <pc:docMk/>
            <pc:sldMk cId="2422256559" sldId="261"/>
            <ac:spMk id="23" creationId="{163C72DE-4C01-4F6C-9020-327690ADA85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1.456" v="404"/>
          <ac:spMkLst>
            <pc:docMk/>
            <pc:sldMk cId="2422256559" sldId="261"/>
            <ac:spMk id="24" creationId="{5627181E-8B3E-4EFB-8F43-17296B86C0D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27.097" v="402"/>
          <ac:spMkLst>
            <pc:docMk/>
            <pc:sldMk cId="2422256559" sldId="261"/>
            <ac:spMk id="25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1.456" v="404"/>
          <ac:spMkLst>
            <pc:docMk/>
            <pc:sldMk cId="2422256559" sldId="261"/>
            <ac:spMk id="26" creationId="{2E45DBDE-EAD7-4DEE-B77D-577BBB0A131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27.097" v="402"/>
          <ac:spMkLst>
            <pc:docMk/>
            <pc:sldMk cId="2422256559" sldId="261"/>
            <ac:spMk id="27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28" creationId="{B87E4204-E93C-417B-9ED0-F81552DE87E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27.097" v="402"/>
          <ac:spMkLst>
            <pc:docMk/>
            <pc:sldMk cId="2422256559" sldId="261"/>
            <ac:spMk id="29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30" creationId="{068E4A00-82CC-4AD0-B631-F820AEE40F3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27.097" v="402"/>
          <ac:spMkLst>
            <pc:docMk/>
            <pc:sldMk cId="2422256559" sldId="261"/>
            <ac:spMk id="31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32" creationId="{463665DF-25B8-4EE2-8F85-921EF38BE2D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39.910" v="406"/>
          <ac:spMkLst>
            <pc:docMk/>
            <pc:sldMk cId="2422256559" sldId="261"/>
            <ac:spMk id="33" creationId="{B3378DC2-950E-4B63-B833-32DE4719A85C}"/>
          </ac:spMkLst>
        </pc:spChg>
        <pc:graphicFrameChg chg="add del">
          <ac:chgData name="Camille Kulinda-Olibrice" userId="S::ckuli037@uottawa.ca::5623887c-4c99-40fc-9d65-deffe2557712" providerId="AD" clId="Web-{C3ED6BED-03F1-23DF-ED6C-6F2A96E87FB6}" dt="2021-02-11T01:35:42.254" v="408"/>
          <ac:graphicFrameMkLst>
            <pc:docMk/>
            <pc:sldMk cId="2422256559" sldId="261"/>
            <ac:graphicFrameMk id="34" creationId="{560D6501-E539-423D-80BA-EC12D24BC5B4}"/>
          </ac:graphicFrameMkLst>
        </pc:graphicFrameChg>
        <pc:graphicFrameChg chg="add">
          <ac:chgData name="Camille Kulinda-Olibrice" userId="S::ckuli037@uottawa.ca::5623887c-4c99-40fc-9d65-deffe2557712" providerId="AD" clId="Web-{C3ED6BED-03F1-23DF-ED6C-6F2A96E87FB6}" dt="2021-02-11T01:35:42.285" v="409"/>
          <ac:graphicFrameMkLst>
            <pc:docMk/>
            <pc:sldMk cId="2422256559" sldId="261"/>
            <ac:graphicFrameMk id="35" creationId="{93ADFBD5-77DC-43CD-A17E-9090BA2AB59D}"/>
          </ac:graphicFrameMkLst>
        </pc:graphicFrameChg>
        <pc:picChg chg="mod">
          <ac:chgData name="Camille Kulinda-Olibrice" userId="S::ckuli037@uottawa.ca::5623887c-4c99-40fc-9d65-deffe2557712" providerId="AD" clId="Web-{C3ED6BED-03F1-23DF-ED6C-6F2A96E87FB6}" dt="2021-02-11T01:35:39.910" v="406"/>
          <ac:picMkLst>
            <pc:docMk/>
            <pc:sldMk cId="2422256559" sldId="261"/>
            <ac:picMk id="9" creationId="{73CA117A-7CBF-49E9-8C1E-366B94A39CA4}"/>
          </ac:picMkLst>
        </pc:picChg>
      </pc:sldChg>
      <pc:sldChg chg="addSp delSp modSp mod setBg setClrOvrMap">
        <pc:chgData name="Camille Kulinda-Olibrice" userId="S::ckuli037@uottawa.ca::5623887c-4c99-40fc-9d65-deffe2557712" providerId="AD" clId="Web-{C3ED6BED-03F1-23DF-ED6C-6F2A96E87FB6}" dt="2021-02-11T01:26:18.728" v="241" actId="20577"/>
        <pc:sldMkLst>
          <pc:docMk/>
          <pc:sldMk cId="1432097816" sldId="263"/>
        </pc:sldMkLst>
        <pc:spChg chg="mod">
          <ac:chgData name="Camille Kulinda-Olibrice" userId="S::ckuli037@uottawa.ca::5623887c-4c99-40fc-9d65-deffe2557712" providerId="AD" clId="Web-{C3ED6BED-03F1-23DF-ED6C-6F2A96E87FB6}" dt="2021-02-11T01:24:05.943" v="208"/>
          <ac:spMkLst>
            <pc:docMk/>
            <pc:sldMk cId="1432097816" sldId="263"/>
            <ac:spMk id="2" creationId="{2EB7C679-7B6A-4D8F-8B03-A4A36B6E2C16}"/>
          </ac:spMkLst>
        </pc:spChg>
        <pc:spChg chg="del">
          <ac:chgData name="Camille Kulinda-Olibrice" userId="S::ckuli037@uottawa.ca::5623887c-4c99-40fc-9d65-deffe2557712" providerId="AD" clId="Web-{C3ED6BED-03F1-23DF-ED6C-6F2A96E87FB6}" dt="2021-02-11T00:01:16.330" v="0"/>
          <ac:spMkLst>
            <pc:docMk/>
            <pc:sldMk cId="1432097816" sldId="263"/>
            <ac:spMk id="3" creationId="{CCDD2C25-DD4E-4DF0-BC3C-652F99E0C2B5}"/>
          </ac:spMkLst>
        </pc:spChg>
        <pc:spChg chg="add mod ord">
          <ac:chgData name="Camille Kulinda-Olibrice" userId="S::ckuli037@uottawa.ca::5623887c-4c99-40fc-9d65-deffe2557712" providerId="AD" clId="Web-{C3ED6BED-03F1-23DF-ED6C-6F2A96E87FB6}" dt="2021-02-11T01:26:18.728" v="241" actId="20577"/>
          <ac:spMkLst>
            <pc:docMk/>
            <pc:sldMk cId="1432097816" sldId="263"/>
            <ac:spMk id="8" creationId="{39F194E0-4E36-4EB1-9CC6-81A914D52BA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05.928" v="207"/>
          <ac:spMkLst>
            <pc:docMk/>
            <pc:sldMk cId="1432097816" sldId="263"/>
            <ac:spMk id="10" creationId="{5F3FC718-FDE3-4EF7-921E-A5F374EAF82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05.928" v="207"/>
          <ac:spMkLst>
            <pc:docMk/>
            <pc:sldMk cId="1432097816" sldId="263"/>
            <ac:spMk id="11" creationId="{FAA0F719-3DC8-4F08-AD8F-5A845658CB9D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05.928" v="207"/>
          <ac:spMkLst>
            <pc:docMk/>
            <pc:sldMk cId="1432097816" sldId="263"/>
            <ac:spMk id="12" creationId="{7DCB61BE-FA0F-4EFB-BE0E-268BAD8E30D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3:55.380" v="205"/>
          <ac:spMkLst>
            <pc:docMk/>
            <pc:sldMk cId="1432097816" sldId="263"/>
            <ac:spMk id="13" creationId="{B4AAD3FD-83A5-4B89-9F8F-01B8870865BE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4:05.928" v="207"/>
          <ac:spMkLst>
            <pc:docMk/>
            <pc:sldMk cId="1432097816" sldId="263"/>
            <ac:spMk id="14" creationId="{A4B31EAA-7423-46F7-9B90-4AB2B09C35C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3:55.380" v="205"/>
          <ac:spMkLst>
            <pc:docMk/>
            <pc:sldMk cId="1432097816" sldId="263"/>
            <ac:spMk id="15" creationId="{61752F1D-FC0F-4103-9584-630E643CCDA6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05.943" v="208"/>
          <ac:spMkLst>
            <pc:docMk/>
            <pc:sldMk cId="1432097816" sldId="263"/>
            <ac:spMk id="16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3:55.380" v="205"/>
          <ac:spMkLst>
            <pc:docMk/>
            <pc:sldMk cId="1432097816" sldId="263"/>
            <ac:spMk id="17" creationId="{70151CB7-E7DE-4917-B831-01DF9CE01306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05.943" v="208"/>
          <ac:spMkLst>
            <pc:docMk/>
            <pc:sldMk cId="1432097816" sldId="263"/>
            <ac:spMk id="18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3:55.380" v="205"/>
          <ac:spMkLst>
            <pc:docMk/>
            <pc:sldMk cId="1432097816" sldId="263"/>
            <ac:spMk id="19" creationId="{A92A1116-1C84-41DF-B803-1F7B0883EC82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05.943" v="208"/>
          <ac:spMkLst>
            <pc:docMk/>
            <pc:sldMk cId="1432097816" sldId="263"/>
            <ac:spMk id="20" creationId="{DF6CFF07-D953-4F9C-9A0E-E0A6AACB6158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4:05.943" v="208"/>
          <ac:spMkLst>
            <pc:docMk/>
            <pc:sldMk cId="1432097816" sldId="263"/>
            <ac:spMk id="21" creationId="{DAA4FEEE-0B5F-41BF-825D-60F9FB089568}"/>
          </ac:spMkLst>
        </pc:spChg>
        <pc:picChg chg="add mod ord">
          <ac:chgData name="Camille Kulinda-Olibrice" userId="S::ckuli037@uottawa.ca::5623887c-4c99-40fc-9d65-deffe2557712" providerId="AD" clId="Web-{C3ED6BED-03F1-23DF-ED6C-6F2A96E87FB6}" dt="2021-02-11T01:24:05.943" v="208"/>
          <ac:picMkLst>
            <pc:docMk/>
            <pc:sldMk cId="1432097816" sldId="263"/>
            <ac:picMk id="4" creationId="{09047CE6-2291-4EA3-A7F8-5C573C960965}"/>
          </ac:picMkLst>
        </pc:picChg>
      </pc:sldChg>
      <pc:sldChg chg="addSp delSp modSp del mod setBg setClrOvrMap">
        <pc:chgData name="Camille Kulinda-Olibrice" userId="S::ckuli037@uottawa.ca::5623887c-4c99-40fc-9d65-deffe2557712" providerId="AD" clId="Web-{C3ED6BED-03F1-23DF-ED6C-6F2A96E87FB6}" dt="2021-02-11T01:32:41.402" v="352"/>
        <pc:sldMkLst>
          <pc:docMk/>
          <pc:sldMk cId="467587890" sldId="264"/>
        </pc:sldMkLst>
        <pc:spChg chg="mod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2" creationId="{1D561BF3-A995-4509-AF96-7716182A2EAA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29:05.189" v="308"/>
          <ac:spMkLst>
            <pc:docMk/>
            <pc:sldMk cId="467587890" sldId="264"/>
            <ac:spMk id="3" creationId="{AE75C675-B6EC-4103-92CE-484E48A949FF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28:56.423" v="306"/>
          <ac:spMkLst>
            <pc:docMk/>
            <pc:sldMk cId="467587890" sldId="264"/>
            <ac:spMk id="4" creationId="{D430A199-AA76-4B26-A4D7-7AB37C7D7C32}"/>
          </ac:spMkLst>
        </pc:spChg>
        <pc:spChg chg="del mod">
          <ac:chgData name="Camille Kulinda-Olibrice" userId="S::ckuli037@uottawa.ca::5623887c-4c99-40fc-9d65-deffe2557712" providerId="AD" clId="Web-{C3ED6BED-03F1-23DF-ED6C-6F2A96E87FB6}" dt="2021-02-11T01:27:43.185" v="282"/>
          <ac:spMkLst>
            <pc:docMk/>
            <pc:sldMk cId="467587890" sldId="264"/>
            <ac:spMk id="6" creationId="{EE4DF0C2-93E8-4540-B088-DDDC3B0F208D}"/>
          </ac:spMkLst>
        </pc:spChg>
        <pc:spChg chg="del">
          <ac:chgData name="Camille Kulinda-Olibrice" userId="S::ckuli037@uottawa.ca::5623887c-4c99-40fc-9d65-deffe2557712" providerId="AD" clId="Web-{C3ED6BED-03F1-23DF-ED6C-6F2A96E87FB6}" dt="2021-02-11T01:24:49.241" v="213"/>
          <ac:spMkLst>
            <pc:docMk/>
            <pc:sldMk cId="467587890" sldId="264"/>
            <ac:spMk id="7" creationId="{2AB18D42-CE41-4F60-82FA-6DC58DC765BA}"/>
          </ac:spMkLst>
        </pc:spChg>
        <pc:spChg chg="add mod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9" creationId="{90E13314-70A3-4A4A-B55E-C56DEE83BDE2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05.189" v="308"/>
          <ac:spMkLst>
            <pc:docMk/>
            <pc:sldMk cId="467587890" sldId="264"/>
            <ac:spMk id="11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05.189" v="308"/>
          <ac:spMkLst>
            <pc:docMk/>
            <pc:sldMk cId="467587890" sldId="264"/>
            <ac:spMk id="13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05.189" v="308"/>
          <ac:spMkLst>
            <pc:docMk/>
            <pc:sldMk cId="467587890" sldId="264"/>
            <ac:spMk id="15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05.189" v="308"/>
          <ac:spMkLst>
            <pc:docMk/>
            <pc:sldMk cId="467587890" sldId="264"/>
            <ac:spMk id="17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8:08.936" v="287"/>
          <ac:spMkLst>
            <pc:docMk/>
            <pc:sldMk cId="467587890" sldId="264"/>
            <ac:spMk id="19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8:08.936" v="287"/>
          <ac:spMkLst>
            <pc:docMk/>
            <pc:sldMk cId="467587890" sldId="264"/>
            <ac:spMk id="20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8:08.936" v="287"/>
          <ac:spMkLst>
            <pc:docMk/>
            <pc:sldMk cId="467587890" sldId="264"/>
            <ac:spMk id="21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7:57.858" v="285"/>
          <ac:spMkLst>
            <pc:docMk/>
            <pc:sldMk cId="467587890" sldId="264"/>
            <ac:spMk id="22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8:08.936" v="287"/>
          <ac:spMkLst>
            <pc:docMk/>
            <pc:sldMk cId="467587890" sldId="264"/>
            <ac:spMk id="23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7:57.858" v="285"/>
          <ac:spMkLst>
            <pc:docMk/>
            <pc:sldMk cId="467587890" sldId="264"/>
            <ac:spMk id="24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25" creationId="{923E8915-D2AA-4327-A45A-972C3CA9574B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7:57.858" v="285"/>
          <ac:spMkLst>
            <pc:docMk/>
            <pc:sldMk cId="467587890" sldId="264"/>
            <ac:spMk id="26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27" creationId="{8302FC3C-9804-4950-B721-5FD704BA6065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7:57.858" v="285"/>
          <ac:spMkLst>
            <pc:docMk/>
            <pc:sldMk cId="467587890" sldId="264"/>
            <ac:spMk id="28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30" creationId="{F3798573-F27B-47EB-8EA4-7EE34954C2D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36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38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40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1:26.336" v="337"/>
          <ac:spMkLst>
            <pc:docMk/>
            <pc:sldMk cId="467587890" sldId="264"/>
            <ac:spMk id="42" creationId="{DAA4FEEE-0B5F-41BF-825D-60F9FB089568}"/>
          </ac:spMkLst>
        </pc:spChg>
        <pc:picChg chg="del mod ord">
          <ac:chgData name="Camille Kulinda-Olibrice" userId="S::ckuli037@uottawa.ca::5623887c-4c99-40fc-9d65-deffe2557712" providerId="AD" clId="Web-{C3ED6BED-03F1-23DF-ED6C-6F2A96E87FB6}" dt="2021-02-11T01:28:57.782" v="307"/>
          <ac:picMkLst>
            <pc:docMk/>
            <pc:sldMk cId="467587890" sldId="264"/>
            <ac:picMk id="5" creationId="{20FDADBE-10FE-4D20-AC5B-1312B3D671B2}"/>
          </ac:picMkLst>
        </pc:picChg>
        <pc:picChg chg="add del mod">
          <ac:chgData name="Camille Kulinda-Olibrice" userId="S::ckuli037@uottawa.ca::5623887c-4c99-40fc-9d65-deffe2557712" providerId="AD" clId="Web-{C3ED6BED-03F1-23DF-ED6C-6F2A96E87FB6}" dt="2021-02-11T01:31:27.164" v="338"/>
          <ac:picMkLst>
            <pc:docMk/>
            <pc:sldMk cId="467587890" sldId="264"/>
            <ac:picMk id="12" creationId="{0784928D-52A1-42C5-A1E6-E051DC4081F2}"/>
          </ac:picMkLst>
        </pc:picChg>
        <pc:picChg chg="add del">
          <ac:chgData name="Camille Kulinda-Olibrice" userId="S::ckuli037@uottawa.ca::5623887c-4c99-40fc-9d65-deffe2557712" providerId="AD" clId="Web-{C3ED6BED-03F1-23DF-ED6C-6F2A96E87FB6}" dt="2021-02-11T01:31:26.336" v="337"/>
          <ac:picMkLst>
            <pc:docMk/>
            <pc:sldMk cId="467587890" sldId="264"/>
            <ac:picMk id="31" creationId="{3BC6EBB2-9BDC-4075-BA6B-43A9FBF9C86C}"/>
          </ac:picMkLst>
        </pc:picChg>
        <pc:cxnChg chg="add del">
          <ac:chgData name="Camille Kulinda-Olibrice" userId="S::ckuli037@uottawa.ca::5623887c-4c99-40fc-9d65-deffe2557712" providerId="AD" clId="Web-{C3ED6BED-03F1-23DF-ED6C-6F2A96E87FB6}" dt="2021-02-11T01:31:26.336" v="337"/>
          <ac:cxnSpMkLst>
            <pc:docMk/>
            <pc:sldMk cId="467587890" sldId="264"/>
            <ac:cxnSpMk id="29" creationId="{6B9695BD-ECF6-49CA-8877-8C493193C65D}"/>
          </ac:cxnSpMkLst>
        </pc:cxnChg>
      </pc:sldChg>
      <pc:sldChg chg="addSp delSp modSp">
        <pc:chgData name="Camille Kulinda-Olibrice" userId="S::ckuli037@uottawa.ca::5623887c-4c99-40fc-9d65-deffe2557712" providerId="AD" clId="Web-{C3ED6BED-03F1-23DF-ED6C-6F2A96E87FB6}" dt="2021-02-11T01:36:32.803" v="412"/>
        <pc:sldMkLst>
          <pc:docMk/>
          <pc:sldMk cId="566915487" sldId="265"/>
        </pc:sldMkLst>
        <pc:spChg chg="mod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2" creationId="{3B9A80A6-D995-4133-93FD-8E33800AAEEF}"/>
          </ac:spMkLst>
        </pc:spChg>
        <pc:spChg chg="mod ord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8" creationId="{F9493D6D-BA90-43E3-8913-0F000F71006D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11" creationId="{5F3FC718-FDE3-4EF7-921E-A5F374EAF82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13" creationId="{FAA0F719-3DC8-4F08-AD8F-5A845658CB9D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15" creationId="{7DCB61BE-FA0F-4EFB-BE0E-268BAD8E30D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17" creationId="{A4B31EAA-7423-46F7-9B90-4AB2B09C35C4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19" creationId="{49076D5E-68ED-4CD1-A04F-E7934EBFAAD9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20" creationId="{21BE0A6B-EBF8-4301-B1AE-F6A1C4003E2A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21" creationId="{03C06118-B3FE-4B51-80A1-B82C2E9FF97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787" v="411"/>
          <ac:spMkLst>
            <pc:docMk/>
            <pc:sldMk cId="566915487" sldId="265"/>
            <ac:spMk id="22" creationId="{EE4E366E-272A-409E-840F-9A6A64A9E3FF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32.803" v="412"/>
          <ac:spMkLst>
            <pc:docMk/>
            <pc:sldMk cId="566915487" sldId="265"/>
            <ac:spMk id="23" creationId="{172BE3F8-96D6-4535-9AE4-694DC4F5B13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787" v="411"/>
          <ac:spMkLst>
            <pc:docMk/>
            <pc:sldMk cId="566915487" sldId="265"/>
            <ac:spMk id="24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787" v="411"/>
          <ac:spMkLst>
            <pc:docMk/>
            <pc:sldMk cId="566915487" sldId="265"/>
            <ac:spMk id="26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6:32.787" v="411"/>
          <ac:spMkLst>
            <pc:docMk/>
            <pc:sldMk cId="566915487" sldId="265"/>
            <ac:spMk id="28" creationId="{DAA4FEEE-0B5F-41BF-825D-60F9FB089568}"/>
          </ac:spMkLst>
        </pc:spChg>
        <pc:picChg chg="mod">
          <ac:chgData name="Camille Kulinda-Olibrice" userId="S::ckuli037@uottawa.ca::5623887c-4c99-40fc-9d65-deffe2557712" providerId="AD" clId="Web-{C3ED6BED-03F1-23DF-ED6C-6F2A96E87FB6}" dt="2021-02-11T01:36:32.803" v="412"/>
          <ac:picMkLst>
            <pc:docMk/>
            <pc:sldMk cId="566915487" sldId="265"/>
            <ac:picMk id="4" creationId="{B978CCB9-FC19-4BCC-8120-F05120F12901}"/>
          </ac:picMkLst>
        </pc:picChg>
      </pc:sldChg>
      <pc:sldChg chg="addSp modSp mod setBg setClrOvrMap">
        <pc:chgData name="Camille Kulinda-Olibrice" userId="S::ckuli037@uottawa.ca::5623887c-4c99-40fc-9d65-deffe2557712" providerId="AD" clId="Web-{C3ED6BED-03F1-23DF-ED6C-6F2A96E87FB6}" dt="2021-02-11T01:22:28.309" v="190"/>
        <pc:sldMkLst>
          <pc:docMk/>
          <pc:sldMk cId="1377431578" sldId="266"/>
        </pc:sldMkLst>
        <pc:spChg chg="mod">
          <ac:chgData name="Camille Kulinda-Olibrice" userId="S::ckuli037@uottawa.ca::5623887c-4c99-40fc-9d65-deffe2557712" providerId="AD" clId="Web-{C3ED6BED-03F1-23DF-ED6C-6F2A96E87FB6}" dt="2021-02-11T01:22:28.309" v="190"/>
          <ac:spMkLst>
            <pc:docMk/>
            <pc:sldMk cId="1377431578" sldId="266"/>
            <ac:spMk id="5" creationId="{842DE795-ECCA-4CE5-9531-57EF0A6E8965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28.309" v="190"/>
          <ac:spMkLst>
            <pc:docMk/>
            <pc:sldMk cId="1377431578" sldId="266"/>
            <ac:spMk id="10" creationId="{49076D5E-68ED-4CD1-A04F-E7934EBFAAD9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28.309" v="190"/>
          <ac:spMkLst>
            <pc:docMk/>
            <pc:sldMk cId="1377431578" sldId="266"/>
            <ac:spMk id="12" creationId="{21BE0A6B-EBF8-4301-B1AE-F6A1C4003E2A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28.309" v="190"/>
          <ac:spMkLst>
            <pc:docMk/>
            <pc:sldMk cId="1377431578" sldId="266"/>
            <ac:spMk id="14" creationId="{03C06118-B3FE-4B51-80A1-B82C2E9FF970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28.309" v="190"/>
          <ac:spMkLst>
            <pc:docMk/>
            <pc:sldMk cId="1377431578" sldId="266"/>
            <ac:spMk id="16" creationId="{172BE3F8-96D6-4535-9AE4-694DC4F5B13F}"/>
          </ac:spMkLst>
        </pc:spChg>
        <pc:picChg chg="mod">
          <ac:chgData name="Camille Kulinda-Olibrice" userId="S::ckuli037@uottawa.ca::5623887c-4c99-40fc-9d65-deffe2557712" providerId="AD" clId="Web-{C3ED6BED-03F1-23DF-ED6C-6F2A96E87FB6}" dt="2021-02-11T01:22:28.309" v="190"/>
          <ac:picMkLst>
            <pc:docMk/>
            <pc:sldMk cId="1377431578" sldId="266"/>
            <ac:picMk id="4" creationId="{DE66B798-F17D-4640-ADA7-869C0CA2102D}"/>
          </ac:picMkLst>
        </pc:picChg>
      </pc:sldChg>
      <pc:sldChg chg="addSp modSp mod setBg setClrOvrMap">
        <pc:chgData name="Camille Kulinda-Olibrice" userId="S::ckuli037@uottawa.ca::5623887c-4c99-40fc-9d65-deffe2557712" providerId="AD" clId="Web-{C3ED6BED-03F1-23DF-ED6C-6F2A96E87FB6}" dt="2021-02-11T01:23:04" v="197" actId="20577"/>
        <pc:sldMkLst>
          <pc:docMk/>
          <pc:sldMk cId="352564974" sldId="267"/>
        </pc:sldMkLst>
        <pc:spChg chg="add mod">
          <ac:chgData name="Camille Kulinda-Olibrice" userId="S::ckuli037@uottawa.ca::5623887c-4c99-40fc-9d65-deffe2557712" providerId="AD" clId="Web-{C3ED6BED-03F1-23DF-ED6C-6F2A96E87FB6}" dt="2021-02-11T01:23:04" v="197" actId="20577"/>
          <ac:spMkLst>
            <pc:docMk/>
            <pc:sldMk cId="352564974" sldId="267"/>
            <ac:spMk id="6" creationId="{764EB093-C879-4986-A680-6C1F5009AF5C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6.375" v="194"/>
          <ac:spMkLst>
            <pc:docMk/>
            <pc:sldMk cId="352564974" sldId="267"/>
            <ac:spMk id="9" creationId="{49076D5E-68ED-4CD1-A04F-E7934EBFAAD9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6.375" v="194"/>
          <ac:spMkLst>
            <pc:docMk/>
            <pc:sldMk cId="352564974" sldId="267"/>
            <ac:spMk id="11" creationId="{21BE0A6B-EBF8-4301-B1AE-F6A1C4003E2A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6.375" v="194"/>
          <ac:spMkLst>
            <pc:docMk/>
            <pc:sldMk cId="352564974" sldId="267"/>
            <ac:spMk id="13" creationId="{03C06118-B3FE-4B51-80A1-B82C2E9FF970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6.375" v="194"/>
          <ac:spMkLst>
            <pc:docMk/>
            <pc:sldMk cId="352564974" sldId="267"/>
            <ac:spMk id="15" creationId="{172BE3F8-96D6-4535-9AE4-694DC4F5B13F}"/>
          </ac:spMkLst>
        </pc:spChg>
        <pc:picChg chg="mod">
          <ac:chgData name="Camille Kulinda-Olibrice" userId="S::ckuli037@uottawa.ca::5623887c-4c99-40fc-9d65-deffe2557712" providerId="AD" clId="Web-{C3ED6BED-03F1-23DF-ED6C-6F2A96E87FB6}" dt="2021-02-11T01:22:56.375" v="194"/>
          <ac:picMkLst>
            <pc:docMk/>
            <pc:sldMk cId="352564974" sldId="267"/>
            <ac:picMk id="2" creationId="{9C43CC4F-BF56-41B8-815F-148D3B171C16}"/>
          </ac:picMkLst>
        </pc:picChg>
      </pc:sldChg>
      <pc:sldChg chg="addSp delSp modSp mod setBg setClrOvrMap">
        <pc:chgData name="Camille Kulinda-Olibrice" userId="S::ckuli037@uottawa.ca::5623887c-4c99-40fc-9d65-deffe2557712" providerId="AD" clId="Web-{C3ED6BED-03F1-23DF-ED6C-6F2A96E87FB6}" dt="2021-02-11T01:22:50.937" v="193"/>
        <pc:sldMkLst>
          <pc:docMk/>
          <pc:sldMk cId="3055938202" sldId="268"/>
        </pc:sldMkLst>
        <pc:spChg chg="del">
          <ac:chgData name="Camille Kulinda-Olibrice" userId="S::ckuli037@uottawa.ca::5623887c-4c99-40fc-9d65-deffe2557712" providerId="AD" clId="Web-{C3ED6BED-03F1-23DF-ED6C-6F2A96E87FB6}" dt="2021-02-11T01:21:37.526" v="180"/>
          <ac:spMkLst>
            <pc:docMk/>
            <pc:sldMk cId="3055938202" sldId="268"/>
            <ac:spMk id="3" creationId="{A5ED25F4-6CF4-4B4F-BF23-867AAFEF9A93}"/>
          </ac:spMkLst>
        </pc:spChg>
        <pc:spChg chg="add mod">
          <ac:chgData name="Camille Kulinda-Olibrice" userId="S::ckuli037@uottawa.ca::5623887c-4c99-40fc-9d65-deffe2557712" providerId="AD" clId="Web-{C3ED6BED-03F1-23DF-ED6C-6F2A96E87FB6}" dt="2021-02-11T01:22:50.937" v="193"/>
          <ac:spMkLst>
            <pc:docMk/>
            <pc:sldMk cId="3055938202" sldId="268"/>
            <ac:spMk id="6" creationId="{2A00CE36-658E-4015-B4A6-CE4E429CE5D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2:50.937" v="193"/>
          <ac:spMkLst>
            <pc:docMk/>
            <pc:sldMk cId="3055938202" sldId="268"/>
            <ac:spMk id="9" creationId="{A26E2FAE-FA60-497B-B2CB-7702C6FF3A3F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0.937" v="193"/>
          <ac:spMkLst>
            <pc:docMk/>
            <pc:sldMk cId="3055938202" sldId="268"/>
            <ac:spMk id="14" creationId="{49076D5E-68ED-4CD1-A04F-E7934EBFAAD9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0.937" v="193"/>
          <ac:spMkLst>
            <pc:docMk/>
            <pc:sldMk cId="3055938202" sldId="268"/>
            <ac:spMk id="16" creationId="{21BE0A6B-EBF8-4301-B1AE-F6A1C4003E2A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0.937" v="193"/>
          <ac:spMkLst>
            <pc:docMk/>
            <pc:sldMk cId="3055938202" sldId="268"/>
            <ac:spMk id="18" creationId="{03C06118-B3FE-4B51-80A1-B82C2E9FF970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2:50.937" v="193"/>
          <ac:spMkLst>
            <pc:docMk/>
            <pc:sldMk cId="3055938202" sldId="268"/>
            <ac:spMk id="20" creationId="{172BE3F8-96D6-4535-9AE4-694DC4F5B13F}"/>
          </ac:spMkLst>
        </pc:spChg>
        <pc:picChg chg="add mod ord">
          <ac:chgData name="Camille Kulinda-Olibrice" userId="S::ckuli037@uottawa.ca::5623887c-4c99-40fc-9d65-deffe2557712" providerId="AD" clId="Web-{C3ED6BED-03F1-23DF-ED6C-6F2A96E87FB6}" dt="2021-02-11T01:22:50.937" v="193"/>
          <ac:picMkLst>
            <pc:docMk/>
            <pc:sldMk cId="3055938202" sldId="268"/>
            <ac:picMk id="2" creationId="{281C079B-1D4E-43E7-AD26-A4A7C97F696A}"/>
          </ac:picMkLst>
        </pc:picChg>
      </pc:sldChg>
      <pc:sldChg chg="addSp delSp modSp">
        <pc:chgData name="Camille Kulinda-Olibrice" userId="S::ckuli037@uottawa.ca::5623887c-4c99-40fc-9d65-deffe2557712" providerId="AD" clId="Web-{C3ED6BED-03F1-23DF-ED6C-6F2A96E87FB6}" dt="2021-02-11T01:36:54.445" v="413"/>
        <pc:sldMkLst>
          <pc:docMk/>
          <pc:sldMk cId="3575996213" sldId="269"/>
        </pc:sldMkLst>
        <pc:spChg chg="mod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3" creationId="{63279450-5E92-4A15-A801-1F3434DF8F84}"/>
          </ac:spMkLst>
        </pc:spChg>
        <pc:spChg chg="del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22" creationId="{B4AAD3FD-83A5-4B89-9F8F-01B8870865BE}"/>
          </ac:spMkLst>
        </pc:spChg>
        <pc:spChg chg="del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24" creationId="{61752F1D-FC0F-4103-9584-630E643CCDA6}"/>
          </ac:spMkLst>
        </pc:spChg>
        <pc:spChg chg="del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26" creationId="{70151CB7-E7DE-4917-B831-01DF9CE01306}"/>
          </ac:spMkLst>
        </pc:spChg>
        <pc:spChg chg="del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28" creationId="{A92A1116-1C84-41DF-B803-1F7B0883EC82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33" creationId="{49076D5E-68ED-4CD1-A04F-E7934EBFAAD9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35" creationId="{21BE0A6B-EBF8-4301-B1AE-F6A1C4003E2A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37" creationId="{03C06118-B3FE-4B51-80A1-B82C2E9FF970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36:54.445" v="413"/>
          <ac:spMkLst>
            <pc:docMk/>
            <pc:sldMk cId="3575996213" sldId="269"/>
            <ac:spMk id="39" creationId="{172BE3F8-96D6-4535-9AE4-694DC4F5B13F}"/>
          </ac:spMkLst>
        </pc:spChg>
        <pc:picChg chg="mod">
          <ac:chgData name="Camille Kulinda-Olibrice" userId="S::ckuli037@uottawa.ca::5623887c-4c99-40fc-9d65-deffe2557712" providerId="AD" clId="Web-{C3ED6BED-03F1-23DF-ED6C-6F2A96E87FB6}" dt="2021-02-11T01:36:54.445" v="413"/>
          <ac:picMkLst>
            <pc:docMk/>
            <pc:sldMk cId="3575996213" sldId="269"/>
            <ac:picMk id="2" creationId="{041CE42C-A37C-4F20-A03D-B197DE46899E}"/>
          </ac:picMkLst>
        </pc:picChg>
      </pc:sldChg>
      <pc:sldChg chg="addSp delSp modSp new mod setBg">
        <pc:chgData name="Camille Kulinda-Olibrice" userId="S::ckuli037@uottawa.ca::5623887c-4c99-40fc-9d65-deffe2557712" providerId="AD" clId="Web-{C3ED6BED-03F1-23DF-ED6C-6F2A96E87FB6}" dt="2021-02-11T00:11:25.360" v="89"/>
        <pc:sldMkLst>
          <pc:docMk/>
          <pc:sldMk cId="463878539" sldId="270"/>
        </pc:sldMkLst>
        <pc:spChg chg="add del">
          <ac:chgData name="Camille Kulinda-Olibrice" userId="S::ckuli037@uottawa.ca::5623887c-4c99-40fc-9d65-deffe2557712" providerId="AD" clId="Web-{C3ED6BED-03F1-23DF-ED6C-6F2A96E87FB6}" dt="2021-02-11T00:11:25.360" v="89"/>
          <ac:spMkLst>
            <pc:docMk/>
            <pc:sldMk cId="463878539" sldId="270"/>
            <ac:spMk id="14" creationId="{B99E4D29-5F08-447A-A2A3-AB222BB49F5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2.859" v="83"/>
          <ac:spMkLst>
            <pc:docMk/>
            <pc:sldMk cId="463878539" sldId="270"/>
            <ac:spMk id="16" creationId="{CB92C8CA-51CB-4511-AEBA-C04E0B721A23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17" creationId="{E1750109-3B91-4506-B997-0CD8E35A148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25.360" v="89"/>
          <ac:spMkLst>
            <pc:docMk/>
            <pc:sldMk cId="463878539" sldId="270"/>
            <ac:spMk id="18" creationId="{E3B4FF89-C45F-4E24-B963-61E855708F2A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09.203" v="81"/>
          <ac:spMkLst>
            <pc:docMk/>
            <pc:sldMk cId="463878539" sldId="270"/>
            <ac:spMk id="19" creationId="{761BFF3D-12BC-4A58-8089-C38D71CDDDB3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25.360" v="89"/>
          <ac:spMkLst>
            <pc:docMk/>
            <pc:sldMk cId="463878539" sldId="270"/>
            <ac:spMk id="20" creationId="{14F25C03-EF67-4344-8AEA-7B3FA0DED02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21" creationId="{E72D8D1B-59F6-4FF3-8547-9BBB6129F2FA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25.360" v="89"/>
          <ac:spMkLst>
            <pc:docMk/>
            <pc:sldMk cId="463878539" sldId="270"/>
            <ac:spMk id="22" creationId="{F74793DE-3651-410B-B243-8F0B1468E6A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23" creationId="{2C444748-5A8D-4B53-89FE-42B455DFA2D1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25" creationId="{14044C96-7CFD-44DB-A579-D77B0D37C681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27" creationId="{8FC8C21F-9484-4A71-ABFA-6C10682FAC3E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29" creationId="{F4FFA271-A10A-4AC3-8F06-E3313A197A80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0:11:18.687" v="87"/>
          <ac:spMkLst>
            <pc:docMk/>
            <pc:sldMk cId="463878539" sldId="270"/>
            <ac:spMk id="31" creationId="{7F9FE375-3674-4B26-B67B-30AFAF78CC57}"/>
          </ac:spMkLst>
        </pc:spChg>
        <pc:picChg chg="add mod ord modCrop">
          <ac:chgData name="Camille Kulinda-Olibrice" userId="S::ckuli037@uottawa.ca::5623887c-4c99-40fc-9d65-deffe2557712" providerId="AD" clId="Web-{C3ED6BED-03F1-23DF-ED6C-6F2A96E87FB6}" dt="2021-02-11T00:11:25.360" v="89"/>
          <ac:picMkLst>
            <pc:docMk/>
            <pc:sldMk cId="463878539" sldId="270"/>
            <ac:picMk id="3" creationId="{201FD6BA-A0F0-451D-982F-63522E5FA061}"/>
          </ac:picMkLst>
        </pc:picChg>
        <pc:picChg chg="add mod ord modCrop">
          <ac:chgData name="Camille Kulinda-Olibrice" userId="S::ckuli037@uottawa.ca::5623887c-4c99-40fc-9d65-deffe2557712" providerId="AD" clId="Web-{C3ED6BED-03F1-23DF-ED6C-6F2A96E87FB6}" dt="2021-02-11T00:11:25.360" v="89"/>
          <ac:picMkLst>
            <pc:docMk/>
            <pc:sldMk cId="463878539" sldId="270"/>
            <ac:picMk id="4" creationId="{2B3DACAB-4A15-4DE6-AF42-A66ABD27B9BA}"/>
          </ac:picMkLst>
        </pc:picChg>
        <pc:picChg chg="add mod ord modCrop">
          <ac:chgData name="Camille Kulinda-Olibrice" userId="S::ckuli037@uottawa.ca::5623887c-4c99-40fc-9d65-deffe2557712" providerId="AD" clId="Web-{C3ED6BED-03F1-23DF-ED6C-6F2A96E87FB6}" dt="2021-02-11T00:11:25.360" v="89"/>
          <ac:picMkLst>
            <pc:docMk/>
            <pc:sldMk cId="463878539" sldId="270"/>
            <ac:picMk id="5" creationId="{8ED9683A-273A-4C07-9903-94043FA89E94}"/>
          </ac:picMkLst>
        </pc:picChg>
        <pc:picChg chg="add mod ord">
          <ac:chgData name="Camille Kulinda-Olibrice" userId="S::ckuli037@uottawa.ca::5623887c-4c99-40fc-9d65-deffe2557712" providerId="AD" clId="Web-{C3ED6BED-03F1-23DF-ED6C-6F2A96E87FB6}" dt="2021-02-11T00:11:25.360" v="89"/>
          <ac:picMkLst>
            <pc:docMk/>
            <pc:sldMk cId="463878539" sldId="270"/>
            <ac:picMk id="6" creationId="{D76AF599-8909-4F18-9787-978522212693}"/>
          </ac:picMkLst>
        </pc:picChg>
        <pc:picChg chg="add mod ord">
          <ac:chgData name="Camille Kulinda-Olibrice" userId="S::ckuli037@uottawa.ca::5623887c-4c99-40fc-9d65-deffe2557712" providerId="AD" clId="Web-{C3ED6BED-03F1-23DF-ED6C-6F2A96E87FB6}" dt="2021-02-11T00:11:25.360" v="89"/>
          <ac:picMkLst>
            <pc:docMk/>
            <pc:sldMk cId="463878539" sldId="270"/>
            <ac:picMk id="7" creationId="{438EFEAD-580A-4DAF-8197-EEF9A4E4CD9A}"/>
          </ac:picMkLst>
        </pc:picChg>
        <pc:picChg chg="add del mod">
          <ac:chgData name="Camille Kulinda-Olibrice" userId="S::ckuli037@uottawa.ca::5623887c-4c99-40fc-9d65-deffe2557712" providerId="AD" clId="Web-{C3ED6BED-03F1-23DF-ED6C-6F2A96E87FB6}" dt="2021-02-11T00:09:15.385" v="66"/>
          <ac:picMkLst>
            <pc:docMk/>
            <pc:sldMk cId="463878539" sldId="270"/>
            <ac:picMk id="8" creationId="{3C517340-AA1B-49E2-920F-97C5B3256478}"/>
          </ac:picMkLst>
        </pc:picChg>
        <pc:picChg chg="add mod ord modCrop">
          <ac:chgData name="Camille Kulinda-Olibrice" userId="S::ckuli037@uottawa.ca::5623887c-4c99-40fc-9d65-deffe2557712" providerId="AD" clId="Web-{C3ED6BED-03F1-23DF-ED6C-6F2A96E87FB6}" dt="2021-02-11T00:11:25.360" v="89"/>
          <ac:picMkLst>
            <pc:docMk/>
            <pc:sldMk cId="463878539" sldId="270"/>
            <ac:picMk id="9" creationId="{F0A3E235-B1C2-4820-8C97-E6A86BCC83D5}"/>
          </ac:picMkLst>
        </pc:picChg>
      </pc:sldChg>
      <pc:sldChg chg="addSp delSp modSp new mod setBg">
        <pc:chgData name="Camille Kulinda-Olibrice" userId="S::ckuli037@uottawa.ca::5623887c-4c99-40fc-9d65-deffe2557712" providerId="AD" clId="Web-{C3ED6BED-03F1-23DF-ED6C-6F2A96E87FB6}" dt="2021-02-11T01:30:12.364" v="333" actId="1076"/>
        <pc:sldMkLst>
          <pc:docMk/>
          <pc:sldMk cId="2111369558" sldId="271"/>
        </pc:sldMkLst>
        <pc:spChg chg="mod ord">
          <ac:chgData name="Camille Kulinda-Olibrice" userId="S::ckuli037@uottawa.ca::5623887c-4c99-40fc-9d65-deffe2557712" providerId="AD" clId="Web-{C3ED6BED-03F1-23DF-ED6C-6F2A96E87FB6}" dt="2021-02-11T01:30:05.426" v="331" actId="1076"/>
          <ac:spMkLst>
            <pc:docMk/>
            <pc:sldMk cId="2111369558" sldId="271"/>
            <ac:spMk id="2" creationId="{8AAEC7B8-9676-4F18-AC50-1D88F0CB7C6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50.832" v="329"/>
          <ac:spMkLst>
            <pc:docMk/>
            <pc:sldMk cId="2111369558" sldId="271"/>
            <ac:spMk id="12" creationId="{989BE678-777B-482A-A616-FEDC47B162E5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50.832" v="329"/>
          <ac:spMkLst>
            <pc:docMk/>
            <pc:sldMk cId="2111369558" sldId="271"/>
            <ac:spMk id="18" creationId="{D28BE0C3-2102-4820-B88B-A448B1840D14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50.832" v="329"/>
          <ac:spMkLst>
            <pc:docMk/>
            <pc:sldMk cId="2111369558" sldId="271"/>
            <ac:spMk id="20" creationId="{E4F17063-EDA4-417B-946F-BA357F3B390D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29:50.832" v="329"/>
          <ac:spMkLst>
            <pc:docMk/>
            <pc:sldMk cId="2111369558" sldId="271"/>
            <ac:spMk id="22" creationId="{D36F3EEA-55D4-4677-80E7-92D00B8F343B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9:50.832" v="329"/>
          <ac:spMkLst>
            <pc:docMk/>
            <pc:sldMk cId="2111369558" sldId="271"/>
            <ac:spMk id="31" creationId="{989BE678-777B-482A-A616-FEDC47B162E5}"/>
          </ac:spMkLst>
        </pc:spChg>
        <pc:spChg chg="add">
          <ac:chgData name="Camille Kulinda-Olibrice" userId="S::ckuli037@uottawa.ca::5623887c-4c99-40fc-9d65-deffe2557712" providerId="AD" clId="Web-{C3ED6BED-03F1-23DF-ED6C-6F2A96E87FB6}" dt="2021-02-11T01:29:50.832" v="329"/>
          <ac:spMkLst>
            <pc:docMk/>
            <pc:sldMk cId="2111369558" sldId="271"/>
            <ac:spMk id="37" creationId="{D28BE0C3-2102-4820-B88B-A448B1840D14}"/>
          </ac:spMkLst>
        </pc:spChg>
        <pc:picChg chg="add mod ord modCrop">
          <ac:chgData name="Camille Kulinda-Olibrice" userId="S::ckuli037@uottawa.ca::5623887c-4c99-40fc-9d65-deffe2557712" providerId="AD" clId="Web-{C3ED6BED-03F1-23DF-ED6C-6F2A96E87FB6}" dt="2021-02-11T01:30:12.364" v="333" actId="1076"/>
          <ac:picMkLst>
            <pc:docMk/>
            <pc:sldMk cId="2111369558" sldId="271"/>
            <ac:picMk id="3" creationId="{7EC5B0F9-234D-4852-9908-5E1D15F63B1E}"/>
          </ac:picMkLst>
        </pc:picChg>
        <pc:picChg chg="add del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8" creationId="{DF19BAF3-7E20-4B9D-B544-BABAEEA1FA75}"/>
          </ac:picMkLst>
        </pc:picChg>
        <pc:picChg chg="add del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10" creationId="{950648F4-ABCD-4DF0-8641-76CFB2354721}"/>
          </ac:picMkLst>
        </pc:picChg>
        <pc:picChg chg="add del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14" creationId="{CF1EB4BD-9C7E-4AA3-9681-C7EB0DA6250B}"/>
          </ac:picMkLst>
        </pc:picChg>
        <pc:picChg chg="add del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16" creationId="{94AAE3AA-3759-4D28-B0EF-575F25A5146C}"/>
          </ac:picMkLst>
        </pc:picChg>
        <pc:picChg chg="add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27" creationId="{DF19BAF3-7E20-4B9D-B544-BABAEEA1FA75}"/>
          </ac:picMkLst>
        </pc:picChg>
        <pc:picChg chg="add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29" creationId="{950648F4-ABCD-4DF0-8641-76CFB2354721}"/>
          </ac:picMkLst>
        </pc:picChg>
        <pc:picChg chg="add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33" creationId="{CF1EB4BD-9C7E-4AA3-9681-C7EB0DA6250B}"/>
          </ac:picMkLst>
        </pc:picChg>
        <pc:picChg chg="add">
          <ac:chgData name="Camille Kulinda-Olibrice" userId="S::ckuli037@uottawa.ca::5623887c-4c99-40fc-9d65-deffe2557712" providerId="AD" clId="Web-{C3ED6BED-03F1-23DF-ED6C-6F2A96E87FB6}" dt="2021-02-11T01:29:50.832" v="329"/>
          <ac:picMkLst>
            <pc:docMk/>
            <pc:sldMk cId="2111369558" sldId="271"/>
            <ac:picMk id="35" creationId="{94AAE3AA-3759-4D28-B0EF-575F25A5146C}"/>
          </ac:picMkLst>
        </pc:picChg>
      </pc:sldChg>
      <pc:sldChg chg="addSp delSp modSp add mod replId setBg setClrOvrMap">
        <pc:chgData name="Camille Kulinda-Olibrice" userId="S::ckuli037@uottawa.ca::5623887c-4c99-40fc-9d65-deffe2557712" providerId="AD" clId="Web-{C3ED6BED-03F1-23DF-ED6C-6F2A96E87FB6}" dt="2021-02-11T01:35:10.143" v="400"/>
        <pc:sldMkLst>
          <pc:docMk/>
          <pc:sldMk cId="316606264" sldId="272"/>
        </pc:sldMkLst>
        <pc:spChg chg="mod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2" creationId="{1D561BF3-A995-4509-AF96-7716182A2EAA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32:31.308" v="349"/>
          <ac:spMkLst>
            <pc:docMk/>
            <pc:sldMk cId="316606264" sldId="272"/>
            <ac:spMk id="5" creationId="{31AE7A9B-843F-4824-9745-1430B2FE4F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0.433" v="348"/>
          <ac:spMkLst>
            <pc:docMk/>
            <pc:sldMk cId="316606264" sldId="272"/>
            <ac:spMk id="6" creationId="{2001FDBC-BDE8-4880-8FEF-90200599F063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7" creationId="{77EF608B-52F5-4BA1-A053-70A17F943DD1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3:23.966" v="364"/>
          <ac:spMkLst>
            <pc:docMk/>
            <pc:sldMk cId="316606264" sldId="272"/>
            <ac:spMk id="8" creationId="{39B0D29E-78C0-4C38-83B3-96807A4C2794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34:45.876" v="397"/>
          <ac:spMkLst>
            <pc:docMk/>
            <pc:sldMk cId="316606264" sldId="272"/>
            <ac:spMk id="9" creationId="{90E13314-70A3-4A4A-B55E-C56DEE83BDE2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3:26.341" v="366"/>
          <ac:spMkLst>
            <pc:docMk/>
            <pc:sldMk cId="316606264" sldId="272"/>
            <ac:spMk id="10" creationId="{1C46136D-DAB5-4389-ACB9-7E24E71CFDD7}"/>
          </ac:spMkLst>
        </pc:spChg>
        <pc:spChg chg="add del mod">
          <ac:chgData name="Camille Kulinda-Olibrice" userId="S::ckuli037@uottawa.ca::5623887c-4c99-40fc-9d65-deffe2557712" providerId="AD" clId="Web-{C3ED6BED-03F1-23DF-ED6C-6F2A96E87FB6}" dt="2021-02-11T01:35:10.143" v="400"/>
          <ac:spMkLst>
            <pc:docMk/>
            <pc:sldMk cId="316606264" sldId="272"/>
            <ac:spMk id="12" creationId="{66784645-99E7-486A-B4DB-2443B08EA74C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8.136" v="351"/>
          <ac:spMkLst>
            <pc:docMk/>
            <pc:sldMk cId="316606264" sldId="272"/>
            <ac:spMk id="25" creationId="{923E8915-D2AA-4327-A45A-972C3CA9574B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8.136" v="351"/>
          <ac:spMkLst>
            <pc:docMk/>
            <pc:sldMk cId="316606264" sldId="272"/>
            <ac:spMk id="27" creationId="{8302FC3C-9804-4950-B721-5FD704BA6065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8.136" v="351"/>
          <ac:spMkLst>
            <pc:docMk/>
            <pc:sldMk cId="316606264" sldId="272"/>
            <ac:spMk id="30" creationId="{F3798573-F27B-47EB-8EA4-7EE34954C2D6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33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34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35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2.448" v="350"/>
          <ac:spMkLst>
            <pc:docMk/>
            <pc:sldMk cId="316606264" sldId="272"/>
            <ac:spMk id="36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37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2.448" v="350"/>
          <ac:spMkLst>
            <pc:docMk/>
            <pc:sldMk cId="316606264" sldId="272"/>
            <ac:spMk id="38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39" creationId="{EE4E366E-272A-409E-840F-9A6A64A9E3FF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2.448" v="350"/>
          <ac:spMkLst>
            <pc:docMk/>
            <pc:sldMk cId="316606264" sldId="272"/>
            <ac:spMk id="40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2:32.448" v="350"/>
          <ac:spMkLst>
            <pc:docMk/>
            <pc:sldMk cId="316606264" sldId="272"/>
            <ac:spMk id="42" creationId="{DAA4FEEE-0B5F-41BF-825D-60F9FB08956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44" creationId="{A721560C-E4AB-4287-A29C-3F6916794CB9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46" creationId="{DF6CFF07-D953-4F9C-9A0E-E0A6AACB6158}"/>
          </ac:spMkLst>
        </pc:spChg>
        <pc:spChg chg="add del">
          <ac:chgData name="Camille Kulinda-Olibrice" userId="S::ckuli037@uottawa.ca::5623887c-4c99-40fc-9d65-deffe2557712" providerId="AD" clId="Web-{C3ED6BED-03F1-23DF-ED6C-6F2A96E87FB6}" dt="2021-02-11T01:35:06.002" v="399"/>
          <ac:spMkLst>
            <pc:docMk/>
            <pc:sldMk cId="316606264" sldId="272"/>
            <ac:spMk id="48" creationId="{DAA4FEEE-0B5F-41BF-825D-60F9FB089568}"/>
          </ac:spMkLst>
        </pc:spChg>
        <pc:picChg chg="add mod ord">
          <ac:chgData name="Camille Kulinda-Olibrice" userId="S::ckuli037@uottawa.ca::5623887c-4c99-40fc-9d65-deffe2557712" providerId="AD" clId="Web-{C3ED6BED-03F1-23DF-ED6C-6F2A96E87FB6}" dt="2021-02-11T01:35:06.002" v="399"/>
          <ac:picMkLst>
            <pc:docMk/>
            <pc:sldMk cId="316606264" sldId="272"/>
            <ac:picMk id="3" creationId="{78CE4BAD-71A6-4F9B-865F-6D0ED8931EBE}"/>
          </ac:picMkLst>
        </pc:picChg>
        <pc:picChg chg="add del">
          <ac:chgData name="Camille Kulinda-Olibrice" userId="S::ckuli037@uottawa.ca::5623887c-4c99-40fc-9d65-deffe2557712" providerId="AD" clId="Web-{C3ED6BED-03F1-23DF-ED6C-6F2A96E87FB6}" dt="2021-02-11T01:32:38.136" v="351"/>
          <ac:picMkLst>
            <pc:docMk/>
            <pc:sldMk cId="316606264" sldId="272"/>
            <ac:picMk id="31" creationId="{3BC6EBB2-9BDC-4075-BA6B-43A9FBF9C86C}"/>
          </ac:picMkLst>
        </pc:picChg>
        <pc:cxnChg chg="add del">
          <ac:chgData name="Camille Kulinda-Olibrice" userId="S::ckuli037@uottawa.ca::5623887c-4c99-40fc-9d65-deffe2557712" providerId="AD" clId="Web-{C3ED6BED-03F1-23DF-ED6C-6F2A96E87FB6}" dt="2021-02-11T01:32:38.136" v="351"/>
          <ac:cxnSpMkLst>
            <pc:docMk/>
            <pc:sldMk cId="316606264" sldId="272"/>
            <ac:cxnSpMk id="29" creationId="{6B9695BD-ECF6-49CA-8877-8C493193C65D}"/>
          </ac:cxnSpMkLst>
        </pc:cxnChg>
      </pc:sldChg>
      <pc:sldChg chg="add del replId">
        <pc:chgData name="Camille Kulinda-Olibrice" userId="S::ckuli037@uottawa.ca::5623887c-4c99-40fc-9d65-deffe2557712" providerId="AD" clId="Web-{C3ED6BED-03F1-23DF-ED6C-6F2A96E87FB6}" dt="2021-02-11T01:32:10.557" v="343"/>
        <pc:sldMkLst>
          <pc:docMk/>
          <pc:sldMk cId="1433979825" sldId="273"/>
        </pc:sldMkLst>
      </pc:sldChg>
    </pc:docChg>
  </pc:docChgLst>
  <pc:docChgLst>
    <pc:chgData name="Adam Maaroufi" userId="S::amaar017@uottawa.ca::8087651e-509a-404f-b8ec-0e087cbf2bfb" providerId="AD" clId="Web-{BA54E061-E22A-762B-0E94-1959E0006A92}"/>
    <pc:docChg chg="addSld modSld addMainMaster delMainMaster">
      <pc:chgData name="Adam Maaroufi" userId="S::amaar017@uottawa.ca::8087651e-509a-404f-b8ec-0e087cbf2bfb" providerId="AD" clId="Web-{BA54E061-E22A-762B-0E94-1959E0006A92}" dt="2021-02-09T16:56:45.671" v="81" actId="20577"/>
      <pc:docMkLst>
        <pc:docMk/>
      </pc:docMkLst>
      <pc:sldChg chg="addSp delSp modSp mod modClrScheme delAnim setClrOvrMap delDesignElem chgLayout">
        <pc:chgData name="Adam Maaroufi" userId="S::amaar017@uottawa.ca::8087651e-509a-404f-b8ec-0e087cbf2bfb" providerId="AD" clId="Web-{BA54E061-E22A-762B-0E94-1959E0006A92}" dt="2021-02-09T16:53:36.037" v="72" actId="1076"/>
        <pc:sldMkLst>
          <pc:docMk/>
          <pc:sldMk cId="3784089036" sldId="256"/>
        </pc:sldMkLst>
        <pc:spChg chg="mod ord">
          <ac:chgData name="Adam Maaroufi" userId="S::amaar017@uottawa.ca::8087651e-509a-404f-b8ec-0e087cbf2bfb" providerId="AD" clId="Web-{BA54E061-E22A-762B-0E94-1959E0006A92}" dt="2021-02-09T16:49:07.929" v="35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Adam Maaroufi" userId="S::amaar017@uottawa.ca::8087651e-509a-404f-b8ec-0e087cbf2bfb" providerId="AD" clId="Web-{BA54E061-E22A-762B-0E94-1959E0006A92}" dt="2021-02-09T16:49:07.929" v="35"/>
          <ac:spMkLst>
            <pc:docMk/>
            <pc:sldMk cId="3784089036" sldId="256"/>
            <ac:spMk id="3" creationId="{00000000-0000-0000-0000-000000000000}"/>
          </ac:spMkLst>
        </pc:spChg>
        <pc:spChg chg="add">
          <ac:chgData name="Adam Maaroufi" userId="S::amaar017@uottawa.ca::8087651e-509a-404f-b8ec-0e087cbf2bfb" providerId="AD" clId="Web-{BA54E061-E22A-762B-0E94-1959E0006A92}" dt="2021-02-09T16:49:07.929" v="35"/>
          <ac:spMkLst>
            <pc:docMk/>
            <pc:sldMk cId="3784089036" sldId="256"/>
            <ac:spMk id="6" creationId="{757B325C-3E35-45CF-9D07-3BCB281F3B9C}"/>
          </ac:spMkLst>
        </pc:spChg>
        <pc:spChg chg="add">
          <ac:chgData name="Adam Maaroufi" userId="S::amaar017@uottawa.ca::8087651e-509a-404f-b8ec-0e087cbf2bfb" providerId="AD" clId="Web-{BA54E061-E22A-762B-0E94-1959E0006A92}" dt="2021-02-09T16:49:07.929" v="35"/>
          <ac:spMkLst>
            <pc:docMk/>
            <pc:sldMk cId="3784089036" sldId="256"/>
            <ac:spMk id="7" creationId="{C24BEC42-AFF3-40D1-93A2-A27A42E1E23C}"/>
          </ac:spMkLst>
        </pc:spChg>
        <pc:spChg chg="add">
          <ac:chgData name="Adam Maaroufi" userId="S::amaar017@uottawa.ca::8087651e-509a-404f-b8ec-0e087cbf2bfb" providerId="AD" clId="Web-{BA54E061-E22A-762B-0E94-1959E0006A92}" dt="2021-02-09T16:49:07.929" v="35"/>
          <ac:spMkLst>
            <pc:docMk/>
            <pc:sldMk cId="3784089036" sldId="256"/>
            <ac:spMk id="8" creationId="{608F427C-1EC9-4280-9367-F2B3AA063E82}"/>
          </ac:spMkLst>
        </pc:spChg>
        <pc:spChg chg="del">
          <ac:chgData name="Adam Maaroufi" userId="S::amaar017@uottawa.ca::8087651e-509a-404f-b8ec-0e087cbf2bfb" providerId="AD" clId="Web-{BA54E061-E22A-762B-0E94-1959E0006A92}" dt="2021-02-09T16:48:44.897" v="34"/>
          <ac:spMkLst>
            <pc:docMk/>
            <pc:sldMk cId="3784089036" sldId="256"/>
            <ac:spMk id="9" creationId="{155D7866-985D-4D23-BF0E-72CA30F5C7E9}"/>
          </ac:spMkLst>
        </pc:spChg>
        <pc:spChg chg="add">
          <ac:chgData name="Adam Maaroufi" userId="S::amaar017@uottawa.ca::8087651e-509a-404f-b8ec-0e087cbf2bfb" providerId="AD" clId="Web-{BA54E061-E22A-762B-0E94-1959E0006A92}" dt="2021-02-09T16:49:07.929" v="35"/>
          <ac:spMkLst>
            <pc:docMk/>
            <pc:sldMk cId="3784089036" sldId="256"/>
            <ac:spMk id="10" creationId="{F98810A7-E114-447A-A7D6-69B27CFB5650}"/>
          </ac:spMkLst>
        </pc:spChg>
        <pc:spChg chg="del">
          <ac:chgData name="Adam Maaroufi" userId="S::amaar017@uottawa.ca::8087651e-509a-404f-b8ec-0e087cbf2bfb" providerId="AD" clId="Web-{BA54E061-E22A-762B-0E94-1959E0006A92}" dt="2021-02-09T16:48:44.897" v="34"/>
          <ac:spMkLst>
            <pc:docMk/>
            <pc:sldMk cId="3784089036" sldId="256"/>
            <ac:spMk id="11" creationId="{0ADDB668-2CA4-4D2B-9C34-3487CA330BA8}"/>
          </ac:spMkLst>
        </pc:spChg>
        <pc:spChg chg="del">
          <ac:chgData name="Adam Maaroufi" userId="S::amaar017@uottawa.ca::8087651e-509a-404f-b8ec-0e087cbf2bfb" providerId="AD" clId="Web-{BA54E061-E22A-762B-0E94-1959E0006A92}" dt="2021-02-09T16:48:44.897" v="34"/>
          <ac:spMkLst>
            <pc:docMk/>
            <pc:sldMk cId="3784089036" sldId="256"/>
            <ac:spMk id="13" creationId="{2568BC19-F052-4108-93E1-6A3D1DEC072F}"/>
          </ac:spMkLst>
        </pc:spChg>
        <pc:spChg chg="del">
          <ac:chgData name="Adam Maaroufi" userId="S::amaar017@uottawa.ca::8087651e-509a-404f-b8ec-0e087cbf2bfb" providerId="AD" clId="Web-{BA54E061-E22A-762B-0E94-1959E0006A92}" dt="2021-02-09T16:48:44.897" v="34"/>
          <ac:spMkLst>
            <pc:docMk/>
            <pc:sldMk cId="3784089036" sldId="256"/>
            <ac:spMk id="15" creationId="{D5FD337D-4D6B-4C8B-B6F5-121097E09881}"/>
          </ac:spMkLst>
        </pc:spChg>
        <pc:picChg chg="del mod ord">
          <ac:chgData name="Adam Maaroufi" userId="S::amaar017@uottawa.ca::8087651e-509a-404f-b8ec-0e087cbf2bfb" providerId="AD" clId="Web-{BA54E061-E22A-762B-0E94-1959E0006A92}" dt="2021-02-09T16:49:20.789" v="36"/>
          <ac:picMkLst>
            <pc:docMk/>
            <pc:sldMk cId="3784089036" sldId="256"/>
            <ac:picMk id="4" creationId="{108C322D-262C-446F-8A7A-84D99B1F9D38}"/>
          </ac:picMkLst>
        </pc:picChg>
        <pc:picChg chg="add mod">
          <ac:chgData name="Adam Maaroufi" userId="S::amaar017@uottawa.ca::8087651e-509a-404f-b8ec-0e087cbf2bfb" providerId="AD" clId="Web-{BA54E061-E22A-762B-0E94-1959E0006A92}" dt="2021-02-09T16:53:36.037" v="72" actId="1076"/>
          <ac:picMkLst>
            <pc:docMk/>
            <pc:sldMk cId="3784089036" sldId="256"/>
            <ac:picMk id="5" creationId="{ACD622A3-ABBB-4D21-B579-4D8C4CEB3E19}"/>
          </ac:picMkLst>
        </pc:picChg>
      </pc:sldChg>
      <pc:sldChg chg="modSp new">
        <pc:chgData name="Adam Maaroufi" userId="S::amaar017@uottawa.ca::8087651e-509a-404f-b8ec-0e087cbf2bfb" providerId="AD" clId="Web-{BA54E061-E22A-762B-0E94-1959E0006A92}" dt="2021-02-09T16:50:25.777" v="44" actId="20577"/>
        <pc:sldMkLst>
          <pc:docMk/>
          <pc:sldMk cId="2375022787" sldId="257"/>
        </pc:sldMkLst>
        <pc:spChg chg="mod">
          <ac:chgData name="Adam Maaroufi" userId="S::amaar017@uottawa.ca::8087651e-509a-404f-b8ec-0e087cbf2bfb" providerId="AD" clId="Web-{BA54E061-E22A-762B-0E94-1959E0006A92}" dt="2021-02-09T16:50:25.777" v="44" actId="20577"/>
          <ac:spMkLst>
            <pc:docMk/>
            <pc:sldMk cId="2375022787" sldId="257"/>
            <ac:spMk id="2" creationId="{5D658FE2-BE5A-4A72-9203-E3DE3FA57510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5:38.214" v="79" actId="20577"/>
        <pc:sldMkLst>
          <pc:docMk/>
          <pc:sldMk cId="3409390425" sldId="258"/>
        </pc:sldMkLst>
        <pc:spChg chg="mod">
          <ac:chgData name="Adam Maaroufi" userId="S::amaar017@uottawa.ca::8087651e-509a-404f-b8ec-0e087cbf2bfb" providerId="AD" clId="Web-{BA54E061-E22A-762B-0E94-1959E0006A92}" dt="2021-02-09T16:55:38.214" v="79" actId="20577"/>
          <ac:spMkLst>
            <pc:docMk/>
            <pc:sldMk cId="3409390425" sldId="258"/>
            <ac:spMk id="2" creationId="{98410C26-A656-4E1D-A6BA-D87D285EC386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1:00.732" v="51" actId="20577"/>
        <pc:sldMkLst>
          <pc:docMk/>
          <pc:sldMk cId="934079249" sldId="259"/>
        </pc:sldMkLst>
        <pc:spChg chg="mod">
          <ac:chgData name="Adam Maaroufi" userId="S::amaar017@uottawa.ca::8087651e-509a-404f-b8ec-0e087cbf2bfb" providerId="AD" clId="Web-{BA54E061-E22A-762B-0E94-1959E0006A92}" dt="2021-02-09T16:51:00.732" v="51" actId="20577"/>
          <ac:spMkLst>
            <pc:docMk/>
            <pc:sldMk cId="934079249" sldId="259"/>
            <ac:spMk id="2" creationId="{E8A34E18-B34C-40B7-9687-9DB5557E6418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1:24.624" v="53" actId="20577"/>
        <pc:sldMkLst>
          <pc:docMk/>
          <pc:sldMk cId="4016454787" sldId="260"/>
        </pc:sldMkLst>
        <pc:spChg chg="mod">
          <ac:chgData name="Adam Maaroufi" userId="S::amaar017@uottawa.ca::8087651e-509a-404f-b8ec-0e087cbf2bfb" providerId="AD" clId="Web-{BA54E061-E22A-762B-0E94-1959E0006A92}" dt="2021-02-09T16:51:24.624" v="53" actId="20577"/>
          <ac:spMkLst>
            <pc:docMk/>
            <pc:sldMk cId="4016454787" sldId="260"/>
            <ac:spMk id="2" creationId="{36DB4B72-EEB7-4CB9-8174-C1E94F893709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1:43.250" v="55" actId="20577"/>
        <pc:sldMkLst>
          <pc:docMk/>
          <pc:sldMk cId="2422256559" sldId="261"/>
        </pc:sldMkLst>
        <pc:spChg chg="mod">
          <ac:chgData name="Adam Maaroufi" userId="S::amaar017@uottawa.ca::8087651e-509a-404f-b8ec-0e087cbf2bfb" providerId="AD" clId="Web-{BA54E061-E22A-762B-0E94-1959E0006A92}" dt="2021-02-09T16:51:43.250" v="55" actId="20577"/>
          <ac:spMkLst>
            <pc:docMk/>
            <pc:sldMk cId="2422256559" sldId="261"/>
            <ac:spMk id="2" creationId="{3B9A80A6-D995-4133-93FD-8E33800AAEEF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1:56.922" v="58" actId="20577"/>
        <pc:sldMkLst>
          <pc:docMk/>
          <pc:sldMk cId="4039852488" sldId="262"/>
        </pc:sldMkLst>
        <pc:spChg chg="mod">
          <ac:chgData name="Adam Maaroufi" userId="S::amaar017@uottawa.ca::8087651e-509a-404f-b8ec-0e087cbf2bfb" providerId="AD" clId="Web-{BA54E061-E22A-762B-0E94-1959E0006A92}" dt="2021-02-09T16:51:56.922" v="58" actId="20577"/>
          <ac:spMkLst>
            <pc:docMk/>
            <pc:sldMk cId="4039852488" sldId="262"/>
            <ac:spMk id="2" creationId="{F7A93D29-EE59-487F-A332-557E9B4DA39D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2:10.751" v="61" actId="20577"/>
        <pc:sldMkLst>
          <pc:docMk/>
          <pc:sldMk cId="1432097816" sldId="263"/>
        </pc:sldMkLst>
        <pc:spChg chg="mod">
          <ac:chgData name="Adam Maaroufi" userId="S::amaar017@uottawa.ca::8087651e-509a-404f-b8ec-0e087cbf2bfb" providerId="AD" clId="Web-{BA54E061-E22A-762B-0E94-1959E0006A92}" dt="2021-02-09T16:52:10.751" v="61" actId="20577"/>
          <ac:spMkLst>
            <pc:docMk/>
            <pc:sldMk cId="1432097816" sldId="263"/>
            <ac:spMk id="2" creationId="{2EB7C679-7B6A-4D8F-8B03-A4A36B6E2C16}"/>
          </ac:spMkLst>
        </pc:spChg>
      </pc:sldChg>
      <pc:sldChg chg="modSp new">
        <pc:chgData name="Adam Maaroufi" userId="S::amaar017@uottawa.ca::8087651e-509a-404f-b8ec-0e087cbf2bfb" providerId="AD" clId="Web-{BA54E061-E22A-762B-0E94-1959E0006A92}" dt="2021-02-09T16:56:45.671" v="81" actId="20577"/>
        <pc:sldMkLst>
          <pc:docMk/>
          <pc:sldMk cId="467587890" sldId="264"/>
        </pc:sldMkLst>
        <pc:spChg chg="mod">
          <ac:chgData name="Adam Maaroufi" userId="S::amaar017@uottawa.ca::8087651e-509a-404f-b8ec-0e087cbf2bfb" providerId="AD" clId="Web-{BA54E061-E22A-762B-0E94-1959E0006A92}" dt="2021-02-09T16:56:45.671" v="81" actId="20577"/>
          <ac:spMkLst>
            <pc:docMk/>
            <pc:sldMk cId="467587890" sldId="264"/>
            <ac:spMk id="2" creationId="{1D561BF3-A995-4509-AF96-7716182A2EAA}"/>
          </ac:spMkLst>
        </pc:spChg>
      </pc:sldChg>
      <pc:sldMasterChg chg="del delSldLayout">
        <pc:chgData name="Adam Maaroufi" userId="S::amaar017@uottawa.ca::8087651e-509a-404f-b8ec-0e087cbf2bfb" providerId="AD" clId="Web-{BA54E061-E22A-762B-0E94-1959E0006A92}" dt="2021-02-09T16:48:44.897" v="34"/>
        <pc:sldMasterMkLst>
          <pc:docMk/>
          <pc:sldMasterMk cId="3265901726" sldId="2147483660"/>
        </pc:sldMasterMkLst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500852181" sldId="2147483661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3075489096" sldId="2147483662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595200053" sldId="2147483663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1084405603" sldId="2147483664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512845327" sldId="2147483665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3500084686" sldId="2147483666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3413792067" sldId="2147483667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2199147982" sldId="2147483668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3726681527" sldId="2147483669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3898170509" sldId="2147483670"/>
          </pc:sldLayoutMkLst>
        </pc:sldLayoutChg>
        <pc:sldLayoutChg chg="del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3265901726" sldId="2147483660"/>
            <pc:sldLayoutMk cId="3471505023" sldId="2147483671"/>
          </pc:sldLayoutMkLst>
        </pc:sldLayoutChg>
      </pc:sldMasterChg>
      <pc:sldMasterChg chg="add addSldLayout modSldLayout">
        <pc:chgData name="Adam Maaroufi" userId="S::amaar017@uottawa.ca::8087651e-509a-404f-b8ec-0e087cbf2bfb" providerId="AD" clId="Web-{BA54E061-E22A-762B-0E94-1959E0006A92}" dt="2021-02-09T16:48:44.897" v="34"/>
        <pc:sldMasterMkLst>
          <pc:docMk/>
          <pc:sldMasterMk cId="2085475634" sldId="2147483672"/>
        </pc:sldMasterMkLst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3455654605" sldId="2147483673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922292997" sldId="2147483674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564835495" sldId="2147483675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1962022708" sldId="2147483676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738221800" sldId="2147483677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635216107" sldId="2147483678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634670767" sldId="2147483679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1455992858" sldId="2147483680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3795865825" sldId="2147483681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886989263" sldId="2147483682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54803996" sldId="2147483683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3615367398" sldId="2147483684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632195898" sldId="2147483685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1284422268" sldId="2147483686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2863716048" sldId="2147483687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3058716247" sldId="2147483688"/>
          </pc:sldLayoutMkLst>
        </pc:sldLayoutChg>
        <pc:sldLayoutChg chg="add mod replId">
          <pc:chgData name="Adam Maaroufi" userId="S::amaar017@uottawa.ca::8087651e-509a-404f-b8ec-0e087cbf2bfb" providerId="AD" clId="Web-{BA54E061-E22A-762B-0E94-1959E0006A92}" dt="2021-02-09T16:48:44.897" v="34"/>
          <pc:sldLayoutMkLst>
            <pc:docMk/>
            <pc:sldMasterMk cId="2085475634" sldId="2147483672"/>
            <pc:sldLayoutMk cId="3420312001" sldId="2147483689"/>
          </pc:sldLayoutMkLst>
        </pc:sldLayoutChg>
      </pc:sldMasterChg>
    </pc:docChg>
  </pc:docChgLst>
  <pc:docChgLst>
    <pc:chgData name="Adam Maaroufi" userId="8087651e-509a-404f-b8ec-0e087cbf2bfb" providerId="ADAL" clId="{E8F88B82-3915-41FF-A03F-ACF86E474817}"/>
    <pc:docChg chg="undo custSel mod modSld">
      <pc:chgData name="Adam Maaroufi" userId="8087651e-509a-404f-b8ec-0e087cbf2bfb" providerId="ADAL" clId="{E8F88B82-3915-41FF-A03F-ACF86E474817}" dt="2021-02-10T19:29:29.318" v="679" actId="1076"/>
      <pc:docMkLst>
        <pc:docMk/>
      </pc:docMkLst>
      <pc:sldChg chg="modSp mod">
        <pc:chgData name="Adam Maaroufi" userId="8087651e-509a-404f-b8ec-0e087cbf2bfb" providerId="ADAL" clId="{E8F88B82-3915-41FF-A03F-ACF86E474817}" dt="2021-02-09T19:43:12.450" v="311" actId="20577"/>
        <pc:sldMkLst>
          <pc:docMk/>
          <pc:sldMk cId="3784089036" sldId="256"/>
        </pc:sldMkLst>
        <pc:spChg chg="mod">
          <ac:chgData name="Adam Maaroufi" userId="8087651e-509a-404f-b8ec-0e087cbf2bfb" providerId="ADAL" clId="{E8F88B82-3915-41FF-A03F-ACF86E474817}" dt="2021-02-09T19:43:12.450" v="311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Adam Maaroufi" userId="8087651e-509a-404f-b8ec-0e087cbf2bfb" providerId="ADAL" clId="{E8F88B82-3915-41FF-A03F-ACF86E474817}" dt="2021-02-09T19:41:58.220" v="303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delSp modSp mod">
        <pc:chgData name="Adam Maaroufi" userId="8087651e-509a-404f-b8ec-0e087cbf2bfb" providerId="ADAL" clId="{E8F88B82-3915-41FF-A03F-ACF86E474817}" dt="2021-02-10T17:25:24.645" v="318" actId="21"/>
        <pc:sldMkLst>
          <pc:docMk/>
          <pc:sldMk cId="2375022787" sldId="257"/>
        </pc:sldMkLst>
        <pc:spChg chg="del mod">
          <ac:chgData name="Adam Maaroufi" userId="8087651e-509a-404f-b8ec-0e087cbf2bfb" providerId="ADAL" clId="{E8F88B82-3915-41FF-A03F-ACF86E474817}" dt="2021-02-10T17:25:24.645" v="318" actId="21"/>
          <ac:spMkLst>
            <pc:docMk/>
            <pc:sldMk cId="2375022787" sldId="257"/>
            <ac:spMk id="21" creationId="{9196EA64-8425-4EDE-B037-5695B6CEC991}"/>
          </ac:spMkLst>
        </pc:spChg>
      </pc:sldChg>
      <pc:sldChg chg="addSp delSp modSp mod setBg setClrOvrMap">
        <pc:chgData name="Adam Maaroufi" userId="8087651e-509a-404f-b8ec-0e087cbf2bfb" providerId="ADAL" clId="{E8F88B82-3915-41FF-A03F-ACF86E474817}" dt="2021-02-09T19:36:11.321" v="176" actId="108"/>
        <pc:sldMkLst>
          <pc:docMk/>
          <pc:sldMk cId="3409390425" sldId="258"/>
        </pc:sldMkLst>
        <pc:spChg chg="mod">
          <ac:chgData name="Adam Maaroufi" userId="8087651e-509a-404f-b8ec-0e087cbf2bfb" providerId="ADAL" clId="{E8F88B82-3915-41FF-A03F-ACF86E474817}" dt="2021-02-09T19:33:15.162" v="47" actId="26606"/>
          <ac:spMkLst>
            <pc:docMk/>
            <pc:sldMk cId="3409390425" sldId="258"/>
            <ac:spMk id="2" creationId="{98410C26-A656-4E1D-A6BA-D87D285EC386}"/>
          </ac:spMkLst>
        </pc:spChg>
        <pc:spChg chg="del">
          <ac:chgData name="Adam Maaroufi" userId="8087651e-509a-404f-b8ec-0e087cbf2bfb" providerId="ADAL" clId="{E8F88B82-3915-41FF-A03F-ACF86E474817}" dt="2021-02-09T19:31:15.123" v="32"/>
          <ac:spMkLst>
            <pc:docMk/>
            <pc:sldMk cId="3409390425" sldId="258"/>
            <ac:spMk id="3" creationId="{05FE72F3-24B9-4AAF-BF69-34708C09A022}"/>
          </ac:spMkLst>
        </pc:spChg>
        <pc:spChg chg="add del mod">
          <ac:chgData name="Adam Maaroufi" userId="8087651e-509a-404f-b8ec-0e087cbf2bfb" providerId="ADAL" clId="{E8F88B82-3915-41FF-A03F-ACF86E474817}" dt="2021-02-09T19:31:26.007" v="34" actId="478"/>
          <ac:spMkLst>
            <pc:docMk/>
            <pc:sldMk cId="3409390425" sldId="258"/>
            <ac:spMk id="5" creationId="{0C06CBA5-CF13-45F5-9E91-B9AB7E30AB80}"/>
          </ac:spMkLst>
        </pc:spChg>
        <pc:spChg chg="add del mod">
          <ac:chgData name="Adam Maaroufi" userId="8087651e-509a-404f-b8ec-0e087cbf2bfb" providerId="ADAL" clId="{E8F88B82-3915-41FF-A03F-ACF86E474817}" dt="2021-02-09T19:32:53.692" v="42"/>
          <ac:spMkLst>
            <pc:docMk/>
            <pc:sldMk cId="3409390425" sldId="258"/>
            <ac:spMk id="7" creationId="{E2B357BA-B07D-4D4D-ABA4-15231B90064A}"/>
          </ac:spMkLst>
        </pc:spChg>
        <pc:spChg chg="add">
          <ac:chgData name="Adam Maaroufi" userId="8087651e-509a-404f-b8ec-0e087cbf2bfb" providerId="ADAL" clId="{E8F88B82-3915-41FF-A03F-ACF86E474817}" dt="2021-02-09T19:33:15.162" v="47" actId="26606"/>
          <ac:spMkLst>
            <pc:docMk/>
            <pc:sldMk cId="3409390425" sldId="258"/>
            <ac:spMk id="10" creationId="{47AEA421-5F29-4BA7-9360-2501B5987921}"/>
          </ac:spMkLst>
        </pc:spChg>
        <pc:spChg chg="add">
          <ac:chgData name="Adam Maaroufi" userId="8087651e-509a-404f-b8ec-0e087cbf2bfb" providerId="ADAL" clId="{E8F88B82-3915-41FF-A03F-ACF86E474817}" dt="2021-02-09T19:33:15.162" v="47" actId="26606"/>
          <ac:spMkLst>
            <pc:docMk/>
            <pc:sldMk cId="3409390425" sldId="258"/>
            <ac:spMk id="11" creationId="{9348F0CB-4904-4DEF-BDD4-ADEC2DCCCBD7}"/>
          </ac:spMkLst>
        </pc:spChg>
        <pc:spChg chg="add">
          <ac:chgData name="Adam Maaroufi" userId="8087651e-509a-404f-b8ec-0e087cbf2bfb" providerId="ADAL" clId="{E8F88B82-3915-41FF-A03F-ACF86E474817}" dt="2021-02-09T19:33:15.162" v="47" actId="26606"/>
          <ac:spMkLst>
            <pc:docMk/>
            <pc:sldMk cId="3409390425" sldId="258"/>
            <ac:spMk id="12" creationId="{1583E1B8-79B3-49BB-8704-58E4AB1AF213}"/>
          </ac:spMkLst>
        </pc:spChg>
        <pc:spChg chg="add del">
          <ac:chgData name="Adam Maaroufi" userId="8087651e-509a-404f-b8ec-0e087cbf2bfb" providerId="ADAL" clId="{E8F88B82-3915-41FF-A03F-ACF86E474817}" dt="2021-02-09T19:33:07.376" v="44" actId="26606"/>
          <ac:spMkLst>
            <pc:docMk/>
            <pc:sldMk cId="3409390425" sldId="258"/>
            <ac:spMk id="13" creationId="{F747F1B4-B831-4277-8AB0-32767F7EB7BF}"/>
          </ac:spMkLst>
        </pc:spChg>
        <pc:spChg chg="add">
          <ac:chgData name="Adam Maaroufi" userId="8087651e-509a-404f-b8ec-0e087cbf2bfb" providerId="ADAL" clId="{E8F88B82-3915-41FF-A03F-ACF86E474817}" dt="2021-02-09T19:33:15.162" v="47" actId="26606"/>
          <ac:spMkLst>
            <pc:docMk/>
            <pc:sldMk cId="3409390425" sldId="258"/>
            <ac:spMk id="14" creationId="{7BB34D5F-2B87-438E-8236-69C6068D47A4}"/>
          </ac:spMkLst>
        </pc:spChg>
        <pc:spChg chg="add del">
          <ac:chgData name="Adam Maaroufi" userId="8087651e-509a-404f-b8ec-0e087cbf2bfb" providerId="ADAL" clId="{E8F88B82-3915-41FF-A03F-ACF86E474817}" dt="2021-02-09T19:33:07.376" v="44" actId="26606"/>
          <ac:spMkLst>
            <pc:docMk/>
            <pc:sldMk cId="3409390425" sldId="258"/>
            <ac:spMk id="15" creationId="{D80CFA21-AB7C-4BEB-9BFF-05764FBBF3C6}"/>
          </ac:spMkLst>
        </pc:spChg>
        <pc:spChg chg="add del">
          <ac:chgData name="Adam Maaroufi" userId="8087651e-509a-404f-b8ec-0e087cbf2bfb" providerId="ADAL" clId="{E8F88B82-3915-41FF-A03F-ACF86E474817}" dt="2021-02-09T19:33:07.376" v="44" actId="26606"/>
          <ac:spMkLst>
            <pc:docMk/>
            <pc:sldMk cId="3409390425" sldId="258"/>
            <ac:spMk id="17" creationId="{12F7E335-851A-4CAE-B09F-E657819D4600}"/>
          </ac:spMkLst>
        </pc:spChg>
        <pc:spChg chg="add del">
          <ac:chgData name="Adam Maaroufi" userId="8087651e-509a-404f-b8ec-0e087cbf2bfb" providerId="ADAL" clId="{E8F88B82-3915-41FF-A03F-ACF86E474817}" dt="2021-02-09T19:33:07.376" v="44" actId="26606"/>
          <ac:spMkLst>
            <pc:docMk/>
            <pc:sldMk cId="3409390425" sldId="258"/>
            <ac:spMk id="19" creationId="{10B541F0-7F6E-402E-84D8-CF96EACA5FBC}"/>
          </ac:spMkLst>
        </pc:spChg>
        <pc:graphicFrameChg chg="add del mod modGraphic">
          <ac:chgData name="Adam Maaroufi" userId="8087651e-509a-404f-b8ec-0e087cbf2bfb" providerId="ADAL" clId="{E8F88B82-3915-41FF-A03F-ACF86E474817}" dt="2021-02-09T19:32:24.113" v="41" actId="478"/>
          <ac:graphicFrameMkLst>
            <pc:docMk/>
            <pc:sldMk cId="3409390425" sldId="258"/>
            <ac:graphicFrameMk id="4" creationId="{915EEE7A-EE33-408B-81E0-8E9D99C7CD00}"/>
          </ac:graphicFrameMkLst>
        </pc:graphicFrameChg>
        <pc:graphicFrameChg chg="add mod modGraphic">
          <ac:chgData name="Adam Maaroufi" userId="8087651e-509a-404f-b8ec-0e087cbf2bfb" providerId="ADAL" clId="{E8F88B82-3915-41FF-A03F-ACF86E474817}" dt="2021-02-09T19:36:11.321" v="176" actId="108"/>
          <ac:graphicFrameMkLst>
            <pc:docMk/>
            <pc:sldMk cId="3409390425" sldId="258"/>
            <ac:graphicFrameMk id="8" creationId="{790D487F-7A64-46AC-9FF6-BAD59BCDBF22}"/>
          </ac:graphicFrameMkLst>
        </pc:graphicFrameChg>
      </pc:sldChg>
      <pc:sldChg chg="addSp delSp modSp mod">
        <pc:chgData name="Adam Maaroufi" userId="8087651e-509a-404f-b8ec-0e087cbf2bfb" providerId="ADAL" clId="{E8F88B82-3915-41FF-A03F-ACF86E474817}" dt="2021-02-09T19:43:49.433" v="313" actId="20577"/>
        <pc:sldMkLst>
          <pc:docMk/>
          <pc:sldMk cId="4016454787" sldId="260"/>
        </pc:sldMkLst>
        <pc:spChg chg="mod">
          <ac:chgData name="Adam Maaroufi" userId="8087651e-509a-404f-b8ec-0e087cbf2bfb" providerId="ADAL" clId="{E8F88B82-3915-41FF-A03F-ACF86E474817}" dt="2021-02-09T19:43:49.433" v="313" actId="20577"/>
          <ac:spMkLst>
            <pc:docMk/>
            <pc:sldMk cId="4016454787" sldId="260"/>
            <ac:spMk id="2" creationId="{36DB4B72-EEB7-4CB9-8174-C1E94F893709}"/>
          </ac:spMkLst>
        </pc:spChg>
        <pc:spChg chg="add mod">
          <ac:chgData name="Adam Maaroufi" userId="8087651e-509a-404f-b8ec-0e087cbf2bfb" providerId="ADAL" clId="{E8F88B82-3915-41FF-A03F-ACF86E474817}" dt="2021-02-09T19:13:12.792" v="10" actId="20577"/>
          <ac:spMkLst>
            <pc:docMk/>
            <pc:sldMk cId="4016454787" sldId="260"/>
            <ac:spMk id="4" creationId="{E3821515-3967-4B8B-A346-8D3C79FC51CF}"/>
          </ac:spMkLst>
        </pc:spChg>
        <pc:spChg chg="add del mod">
          <ac:chgData name="Adam Maaroufi" userId="8087651e-509a-404f-b8ec-0e087cbf2bfb" providerId="ADAL" clId="{E8F88B82-3915-41FF-A03F-ACF86E474817}" dt="2021-02-09T19:38:03.576" v="180" actId="478"/>
          <ac:spMkLst>
            <pc:docMk/>
            <pc:sldMk cId="4016454787" sldId="260"/>
            <ac:spMk id="5" creationId="{0642AA0D-B6A1-4B19-83FF-DEBB945F6C4E}"/>
          </ac:spMkLst>
        </pc:spChg>
      </pc:sldChg>
      <pc:sldChg chg="addSp delSp modSp mod">
        <pc:chgData name="Adam Maaroufi" userId="8087651e-509a-404f-b8ec-0e087cbf2bfb" providerId="ADAL" clId="{E8F88B82-3915-41FF-A03F-ACF86E474817}" dt="2021-02-10T19:29:29.318" v="679" actId="1076"/>
        <pc:sldMkLst>
          <pc:docMk/>
          <pc:sldMk cId="467587890" sldId="264"/>
        </pc:sldMkLst>
        <pc:spChg chg="mod">
          <ac:chgData name="Adam Maaroufi" userId="8087651e-509a-404f-b8ec-0e087cbf2bfb" providerId="ADAL" clId="{E8F88B82-3915-41FF-A03F-ACF86E474817}" dt="2021-02-09T19:15:20.539" v="29" actId="20577"/>
          <ac:spMkLst>
            <pc:docMk/>
            <pc:sldMk cId="467587890" sldId="264"/>
            <ac:spMk id="2" creationId="{1D561BF3-A995-4509-AF96-7716182A2EAA}"/>
          </ac:spMkLst>
        </pc:spChg>
        <pc:spChg chg="del">
          <ac:chgData name="Adam Maaroufi" userId="8087651e-509a-404f-b8ec-0e087cbf2bfb" providerId="ADAL" clId="{E8F88B82-3915-41FF-A03F-ACF86E474817}" dt="2021-02-10T19:22:57.537" v="319" actId="931"/>
          <ac:spMkLst>
            <pc:docMk/>
            <pc:sldMk cId="467587890" sldId="264"/>
            <ac:spMk id="3" creationId="{8FAF133D-56D2-4185-94E0-471C8FD504E8}"/>
          </ac:spMkLst>
        </pc:spChg>
        <pc:spChg chg="add mod">
          <ac:chgData name="Adam Maaroufi" userId="8087651e-509a-404f-b8ec-0e087cbf2bfb" providerId="ADAL" clId="{E8F88B82-3915-41FF-A03F-ACF86E474817}" dt="2021-02-10T19:28:46.735" v="651" actId="12"/>
          <ac:spMkLst>
            <pc:docMk/>
            <pc:sldMk cId="467587890" sldId="264"/>
            <ac:spMk id="6" creationId="{EE4DF0C2-93E8-4540-B088-DDDC3B0F208D}"/>
          </ac:spMkLst>
        </pc:spChg>
        <pc:spChg chg="add mod">
          <ac:chgData name="Adam Maaroufi" userId="8087651e-509a-404f-b8ec-0e087cbf2bfb" providerId="ADAL" clId="{E8F88B82-3915-41FF-A03F-ACF86E474817}" dt="2021-02-10T19:29:29.318" v="679" actId="1076"/>
          <ac:spMkLst>
            <pc:docMk/>
            <pc:sldMk cId="467587890" sldId="264"/>
            <ac:spMk id="7" creationId="{2AB18D42-CE41-4F60-82FA-6DC58DC765BA}"/>
          </ac:spMkLst>
        </pc:spChg>
        <pc:picChg chg="add mod">
          <ac:chgData name="Adam Maaroufi" userId="8087651e-509a-404f-b8ec-0e087cbf2bfb" providerId="ADAL" clId="{E8F88B82-3915-41FF-A03F-ACF86E474817}" dt="2021-02-10T19:29:18.127" v="678" actId="14100"/>
          <ac:picMkLst>
            <pc:docMk/>
            <pc:sldMk cId="467587890" sldId="264"/>
            <ac:picMk id="5" creationId="{20FDADBE-10FE-4D20-AC5B-1312B3D671B2}"/>
          </ac:picMkLst>
        </pc:picChg>
      </pc:sldChg>
      <pc:sldChg chg="modSp mod">
        <pc:chgData name="Adam Maaroufi" userId="8087651e-509a-404f-b8ec-0e087cbf2bfb" providerId="ADAL" clId="{E8F88B82-3915-41FF-A03F-ACF86E474817}" dt="2021-02-09T19:50:00.673" v="316" actId="20577"/>
        <pc:sldMkLst>
          <pc:docMk/>
          <pc:sldMk cId="566915487" sldId="265"/>
        </pc:sldMkLst>
        <pc:spChg chg="mod">
          <ac:chgData name="Adam Maaroufi" userId="8087651e-509a-404f-b8ec-0e087cbf2bfb" providerId="ADAL" clId="{E8F88B82-3915-41FF-A03F-ACF86E474817}" dt="2021-02-09T19:50:00.673" v="316" actId="20577"/>
          <ac:spMkLst>
            <pc:docMk/>
            <pc:sldMk cId="566915487" sldId="265"/>
            <ac:spMk id="2" creationId="{3B9A80A6-D995-4133-93FD-8E33800AAEEF}"/>
          </ac:spMkLst>
        </pc:spChg>
      </pc:sldChg>
      <pc:sldChg chg="addSp delSp modSp mod">
        <pc:chgData name="Adam Maaroufi" userId="8087651e-509a-404f-b8ec-0e087cbf2bfb" providerId="ADAL" clId="{E8F88B82-3915-41FF-A03F-ACF86E474817}" dt="2021-02-09T19:38:10.332" v="181" actId="14100"/>
        <pc:sldMkLst>
          <pc:docMk/>
          <pc:sldMk cId="1377431578" sldId="266"/>
        </pc:sldMkLst>
        <pc:spChg chg="del mod">
          <ac:chgData name="Adam Maaroufi" userId="8087651e-509a-404f-b8ec-0e087cbf2bfb" providerId="ADAL" clId="{E8F88B82-3915-41FF-A03F-ACF86E474817}" dt="2021-02-09T19:14:12.900" v="19" actId="478"/>
          <ac:spMkLst>
            <pc:docMk/>
            <pc:sldMk cId="1377431578" sldId="266"/>
            <ac:spMk id="2" creationId="{0D67AF39-811C-4CE5-89C6-726D969411A7}"/>
          </ac:spMkLst>
        </pc:spChg>
        <pc:spChg chg="del">
          <ac:chgData name="Adam Maaroufi" userId="8087651e-509a-404f-b8ec-0e087cbf2bfb" providerId="ADAL" clId="{E8F88B82-3915-41FF-A03F-ACF86E474817}" dt="2021-02-09T19:13:46.970" v="11"/>
          <ac:spMkLst>
            <pc:docMk/>
            <pc:sldMk cId="1377431578" sldId="266"/>
            <ac:spMk id="3" creationId="{12D1E4D3-6C02-4131-ACAD-B83A0F29D89E}"/>
          </ac:spMkLst>
        </pc:spChg>
        <pc:spChg chg="add mod">
          <ac:chgData name="Adam Maaroufi" userId="8087651e-509a-404f-b8ec-0e087cbf2bfb" providerId="ADAL" clId="{E8F88B82-3915-41FF-A03F-ACF86E474817}" dt="2021-02-09T19:38:10.332" v="181" actId="14100"/>
          <ac:spMkLst>
            <pc:docMk/>
            <pc:sldMk cId="1377431578" sldId="266"/>
            <ac:spMk id="5" creationId="{842DE795-ECCA-4CE5-9531-57EF0A6E8965}"/>
          </ac:spMkLst>
        </pc:spChg>
        <pc:picChg chg="add mod">
          <ac:chgData name="Adam Maaroufi" userId="8087651e-509a-404f-b8ec-0e087cbf2bfb" providerId="ADAL" clId="{E8F88B82-3915-41FF-A03F-ACF86E474817}" dt="2021-02-09T19:14:29.340" v="21" actId="1076"/>
          <ac:picMkLst>
            <pc:docMk/>
            <pc:sldMk cId="1377431578" sldId="266"/>
            <ac:picMk id="4" creationId="{DE66B798-F17D-4640-ADA7-869C0CA2102D}"/>
          </ac:picMkLst>
        </pc:picChg>
      </pc:sldChg>
      <pc:sldChg chg="delSp modSp mod">
        <pc:chgData name="Adam Maaroufi" userId="8087651e-509a-404f-b8ec-0e087cbf2bfb" providerId="ADAL" clId="{E8F88B82-3915-41FF-A03F-ACF86E474817}" dt="2021-02-09T19:14:34.442" v="23" actId="478"/>
        <pc:sldMkLst>
          <pc:docMk/>
          <pc:sldMk cId="352564974" sldId="267"/>
        </pc:sldMkLst>
        <pc:spChg chg="del mod">
          <ac:chgData name="Adam Maaroufi" userId="8087651e-509a-404f-b8ec-0e087cbf2bfb" providerId="ADAL" clId="{E8F88B82-3915-41FF-A03F-ACF86E474817}" dt="2021-02-09T19:14:34.442" v="23" actId="478"/>
          <ac:spMkLst>
            <pc:docMk/>
            <pc:sldMk cId="352564974" sldId="267"/>
            <ac:spMk id="2" creationId="{136FEFCE-507B-40D9-AF57-036DA0618B6F}"/>
          </ac:spMkLst>
        </pc:spChg>
      </pc:sldChg>
      <pc:sldChg chg="delSp modSp mod">
        <pc:chgData name="Adam Maaroufi" userId="8087651e-509a-404f-b8ec-0e087cbf2bfb" providerId="ADAL" clId="{E8F88B82-3915-41FF-A03F-ACF86E474817}" dt="2021-02-09T19:14:41.290" v="25" actId="478"/>
        <pc:sldMkLst>
          <pc:docMk/>
          <pc:sldMk cId="3055938202" sldId="268"/>
        </pc:sldMkLst>
        <pc:spChg chg="del mod">
          <ac:chgData name="Adam Maaroufi" userId="8087651e-509a-404f-b8ec-0e087cbf2bfb" providerId="ADAL" clId="{E8F88B82-3915-41FF-A03F-ACF86E474817}" dt="2021-02-09T19:14:41.290" v="25" actId="478"/>
          <ac:spMkLst>
            <pc:docMk/>
            <pc:sldMk cId="3055938202" sldId="268"/>
            <ac:spMk id="2" creationId="{6A254F50-945A-4F1E-8449-E7E8B862010E}"/>
          </ac:spMkLst>
        </pc:spChg>
      </pc:sldChg>
      <pc:sldChg chg="delSp modSp mod">
        <pc:chgData name="Adam Maaroufi" userId="8087651e-509a-404f-b8ec-0e087cbf2bfb" providerId="ADAL" clId="{E8F88B82-3915-41FF-A03F-ACF86E474817}" dt="2021-02-09T19:14:45.337" v="27" actId="478"/>
        <pc:sldMkLst>
          <pc:docMk/>
          <pc:sldMk cId="3575996213" sldId="269"/>
        </pc:sldMkLst>
        <pc:spChg chg="del mod">
          <ac:chgData name="Adam Maaroufi" userId="8087651e-509a-404f-b8ec-0e087cbf2bfb" providerId="ADAL" clId="{E8F88B82-3915-41FF-A03F-ACF86E474817}" dt="2021-02-09T19:14:45.337" v="27" actId="478"/>
          <ac:spMkLst>
            <pc:docMk/>
            <pc:sldMk cId="3575996213" sldId="269"/>
            <ac:spMk id="2" creationId="{CC5B7D67-F87E-48E8-8526-9341CF612644}"/>
          </ac:spMkLst>
        </pc:spChg>
      </pc:sldChg>
    </pc:docChg>
  </pc:docChgLst>
  <pc:docChgLst>
    <pc:chgData name="Bamoussa Sacko" userId="S::bsack047@uottawa.ca::49a3cae8-df07-4b50-b092-24bbe303484c" providerId="AD" clId="Web-{AC0C0A74-7EEE-99F4-D410-C193B42234CF}"/>
    <pc:docChg chg="modSld">
      <pc:chgData name="Bamoussa Sacko" userId="S::bsack047@uottawa.ca::49a3cae8-df07-4b50-b092-24bbe303484c" providerId="AD" clId="Web-{AC0C0A74-7EEE-99F4-D410-C193B42234CF}" dt="2021-02-10T20:02:45.452" v="732" actId="20577"/>
      <pc:docMkLst>
        <pc:docMk/>
      </pc:docMkLst>
      <pc:sldChg chg="addSp delSp modSp">
        <pc:chgData name="Bamoussa Sacko" userId="S::bsack047@uottawa.ca::49a3cae8-df07-4b50-b092-24bbe303484c" providerId="AD" clId="Web-{AC0C0A74-7EEE-99F4-D410-C193B42234CF}" dt="2021-02-10T19:49:15.227" v="567"/>
        <pc:sldMkLst>
          <pc:docMk/>
          <pc:sldMk cId="934079249" sldId="259"/>
        </pc:sldMkLst>
        <pc:spChg chg="mod">
          <ac:chgData name="Bamoussa Sacko" userId="S::bsack047@uottawa.ca::49a3cae8-df07-4b50-b092-24bbe303484c" providerId="AD" clId="Web-{AC0C0A74-7EEE-99F4-D410-C193B42234CF}" dt="2021-02-10T19:48:29.209" v="552" actId="20577"/>
          <ac:spMkLst>
            <pc:docMk/>
            <pc:sldMk cId="934079249" sldId="259"/>
            <ac:spMk id="2" creationId="{E8A34E18-B34C-40B7-9687-9DB5557E6418}"/>
          </ac:spMkLst>
        </pc:spChg>
        <pc:spChg chg="del">
          <ac:chgData name="Bamoussa Sacko" userId="S::bsack047@uottawa.ca::49a3cae8-df07-4b50-b092-24bbe303484c" providerId="AD" clId="Web-{AC0C0A74-7EEE-99F4-D410-C193B42234CF}" dt="2021-02-10T19:28:45.357" v="0"/>
          <ac:spMkLst>
            <pc:docMk/>
            <pc:sldMk cId="934079249" sldId="259"/>
            <ac:spMk id="3" creationId="{1B781550-AB79-462E-BDC9-A4F8AC11066C}"/>
          </ac:spMkLst>
        </pc:spChg>
        <pc:graphicFrameChg chg="add mod ord modGraphic">
          <ac:chgData name="Bamoussa Sacko" userId="S::bsack047@uottawa.ca::49a3cae8-df07-4b50-b092-24bbe303484c" providerId="AD" clId="Web-{AC0C0A74-7EEE-99F4-D410-C193B42234CF}" dt="2021-02-10T19:49:15.227" v="567"/>
          <ac:graphicFrameMkLst>
            <pc:docMk/>
            <pc:sldMk cId="934079249" sldId="259"/>
            <ac:graphicFrameMk id="4" creationId="{01C1E8E9-1B50-4BD5-B0BA-7B8BF3CC2EE1}"/>
          </ac:graphicFrameMkLst>
        </pc:graphicFrameChg>
        <pc:graphicFrameChg chg="add del mod">
          <ac:chgData name="Bamoussa Sacko" userId="S::bsack047@uottawa.ca::49a3cae8-df07-4b50-b092-24bbe303484c" providerId="AD" clId="Web-{AC0C0A74-7EEE-99F4-D410-C193B42234CF}" dt="2021-02-10T19:31:00.286" v="54"/>
          <ac:graphicFrameMkLst>
            <pc:docMk/>
            <pc:sldMk cId="934079249" sldId="259"/>
            <ac:graphicFrameMk id="5" creationId="{67A38068-4CA4-4740-A989-6B5E1B43C433}"/>
          </ac:graphicFrameMkLst>
        </pc:graphicFrameChg>
      </pc:sldChg>
      <pc:sldChg chg="addSp delSp modSp mod setBg">
        <pc:chgData name="Bamoussa Sacko" userId="S::bsack047@uottawa.ca::49a3cae8-df07-4b50-b092-24bbe303484c" providerId="AD" clId="Web-{AC0C0A74-7EEE-99F4-D410-C193B42234CF}" dt="2021-02-10T20:02:45.452" v="732" actId="20577"/>
        <pc:sldMkLst>
          <pc:docMk/>
          <pc:sldMk cId="4039852488" sldId="262"/>
        </pc:sldMkLst>
        <pc:spChg chg="mod">
          <ac:chgData name="Bamoussa Sacko" userId="S::bsack047@uottawa.ca::49a3cae8-df07-4b50-b092-24bbe303484c" providerId="AD" clId="Web-{AC0C0A74-7EEE-99F4-D410-C193B42234CF}" dt="2021-02-10T20:02:15.388" v="730"/>
          <ac:spMkLst>
            <pc:docMk/>
            <pc:sldMk cId="4039852488" sldId="262"/>
            <ac:spMk id="2" creationId="{F7A93D29-EE59-487F-A332-557E9B4DA39D}"/>
          </ac:spMkLst>
        </pc:spChg>
        <pc:spChg chg="mod">
          <ac:chgData name="Bamoussa Sacko" userId="S::bsack047@uottawa.ca::49a3cae8-df07-4b50-b092-24bbe303484c" providerId="AD" clId="Web-{AC0C0A74-7EEE-99F4-D410-C193B42234CF}" dt="2021-02-10T20:02:45.452" v="732" actId="20577"/>
          <ac:spMkLst>
            <pc:docMk/>
            <pc:sldMk cId="4039852488" sldId="262"/>
            <ac:spMk id="3" creationId="{EBFE33CD-F46F-496C-8618-811A688B756B}"/>
          </ac:spMkLst>
        </pc:spChg>
        <pc:spChg chg="add del">
          <ac:chgData name="Bamoussa Sacko" userId="S::bsack047@uottawa.ca::49a3cae8-df07-4b50-b092-24bbe303484c" providerId="AD" clId="Web-{AC0C0A74-7EEE-99F4-D410-C193B42234CF}" dt="2021-02-10T20:00:31.759" v="715"/>
          <ac:spMkLst>
            <pc:docMk/>
            <pc:sldMk cId="4039852488" sldId="262"/>
            <ac:spMk id="8" creationId="{989BE678-777B-482A-A616-FEDC47B162E5}"/>
          </ac:spMkLst>
        </pc:spChg>
        <pc:spChg chg="add del">
          <ac:chgData name="Bamoussa Sacko" userId="S::bsack047@uottawa.ca::49a3cae8-df07-4b50-b092-24bbe303484c" providerId="AD" clId="Web-{AC0C0A74-7EEE-99F4-D410-C193B42234CF}" dt="2021-02-10T19:58:37.894" v="616"/>
          <ac:spMkLst>
            <pc:docMk/>
            <pc:sldMk cId="4039852488" sldId="262"/>
            <ac:spMk id="13" creationId="{989BE678-777B-482A-A616-FEDC47B162E5}"/>
          </ac:spMkLst>
        </pc:spChg>
        <pc:spChg chg="add del">
          <ac:chgData name="Bamoussa Sacko" userId="S::bsack047@uottawa.ca::49a3cae8-df07-4b50-b092-24bbe303484c" providerId="AD" clId="Web-{AC0C0A74-7EEE-99F4-D410-C193B42234CF}" dt="2021-02-10T20:00:31.759" v="715"/>
          <ac:spMkLst>
            <pc:docMk/>
            <pc:sldMk cId="4039852488" sldId="262"/>
            <ac:spMk id="14" creationId="{D28BE0C3-2102-4820-B88B-A448B1840D14}"/>
          </ac:spMkLst>
        </pc:spChg>
        <pc:spChg chg="add del">
          <ac:chgData name="Bamoussa Sacko" userId="S::bsack047@uottawa.ca::49a3cae8-df07-4b50-b092-24bbe303484c" providerId="AD" clId="Web-{AC0C0A74-7EEE-99F4-D410-C193B42234CF}" dt="2021-02-10T20:00:31.759" v="715"/>
          <ac:spMkLst>
            <pc:docMk/>
            <pc:sldMk cId="4039852488" sldId="262"/>
            <ac:spMk id="18" creationId="{C885E190-58DD-42DD-A4A8-401E15C92A52}"/>
          </ac:spMkLst>
        </pc:spChg>
        <pc:spChg chg="add del">
          <ac:chgData name="Bamoussa Sacko" userId="S::bsack047@uottawa.ca::49a3cae8-df07-4b50-b092-24bbe303484c" providerId="AD" clId="Web-{AC0C0A74-7EEE-99F4-D410-C193B42234CF}" dt="2021-02-10T19:58:37.894" v="616"/>
          <ac:spMkLst>
            <pc:docMk/>
            <pc:sldMk cId="4039852488" sldId="262"/>
            <ac:spMk id="19" creationId="{D28BE0C3-2102-4820-B88B-A448B1840D14}"/>
          </ac:spMkLst>
        </pc:spChg>
        <pc:spChg chg="add del">
          <ac:chgData name="Bamoussa Sacko" userId="S::bsack047@uottawa.ca::49a3cae8-df07-4b50-b092-24bbe303484c" providerId="AD" clId="Web-{AC0C0A74-7EEE-99F4-D410-C193B42234CF}" dt="2021-02-10T20:02:15.388" v="730"/>
          <ac:spMkLst>
            <pc:docMk/>
            <pc:sldMk cId="4039852488" sldId="262"/>
            <ac:spMk id="20" creationId="{29787B81-C7DF-412B-A405-EF4454012DEE}"/>
          </ac:spMkLst>
        </pc:spChg>
        <pc:spChg chg="add del">
          <ac:chgData name="Bamoussa Sacko" userId="S::bsack047@uottawa.ca::49a3cae8-df07-4b50-b092-24bbe303484c" providerId="AD" clId="Web-{AC0C0A74-7EEE-99F4-D410-C193B42234CF}" dt="2021-02-10T19:58:37.894" v="616"/>
          <ac:spMkLst>
            <pc:docMk/>
            <pc:sldMk cId="4039852488" sldId="262"/>
            <ac:spMk id="21" creationId="{E4F17063-EDA4-417B-946F-BA357F3B390D}"/>
          </ac:spMkLst>
        </pc:spChg>
        <pc:spChg chg="add del">
          <ac:chgData name="Bamoussa Sacko" userId="S::bsack047@uottawa.ca::49a3cae8-df07-4b50-b092-24bbe303484c" providerId="AD" clId="Web-{AC0C0A74-7EEE-99F4-D410-C193B42234CF}" dt="2021-02-10T19:58:37.894" v="616"/>
          <ac:spMkLst>
            <pc:docMk/>
            <pc:sldMk cId="4039852488" sldId="262"/>
            <ac:spMk id="23" creationId="{D36F3EEA-55D4-4677-80E7-92D00B8F343B}"/>
          </ac:spMkLst>
        </pc:spChg>
        <pc:spChg chg="add">
          <ac:chgData name="Bamoussa Sacko" userId="S::bsack047@uottawa.ca::49a3cae8-df07-4b50-b092-24bbe303484c" providerId="AD" clId="Web-{AC0C0A74-7EEE-99F4-D410-C193B42234CF}" dt="2021-02-10T20:02:15.388" v="730"/>
          <ac:spMkLst>
            <pc:docMk/>
            <pc:sldMk cId="4039852488" sldId="262"/>
            <ac:spMk id="25" creationId="{C8A3C342-1D03-412F-8DD3-BF519E8E0AE9}"/>
          </ac:spMkLst>
        </pc:spChg>
        <pc:spChg chg="add">
          <ac:chgData name="Bamoussa Sacko" userId="S::bsack047@uottawa.ca::49a3cae8-df07-4b50-b092-24bbe303484c" providerId="AD" clId="Web-{AC0C0A74-7EEE-99F4-D410-C193B42234CF}" dt="2021-02-10T20:02:15.388" v="730"/>
          <ac:spMkLst>
            <pc:docMk/>
            <pc:sldMk cId="4039852488" sldId="262"/>
            <ac:spMk id="27" creationId="{81CC9B02-E087-4350-AEBD-2C3CF001AF01}"/>
          </ac:spMkLst>
        </pc:spChg>
        <pc:spChg chg="add">
          <ac:chgData name="Bamoussa Sacko" userId="S::bsack047@uottawa.ca::49a3cae8-df07-4b50-b092-24bbe303484c" providerId="AD" clId="Web-{AC0C0A74-7EEE-99F4-D410-C193B42234CF}" dt="2021-02-10T20:02:15.388" v="730"/>
          <ac:spMkLst>
            <pc:docMk/>
            <pc:sldMk cId="4039852488" sldId="262"/>
            <ac:spMk id="29" creationId="{D6F18ACE-6E82-4ADC-8A2F-A1771B309B16}"/>
          </ac:spMkLst>
        </pc:spChg>
        <pc:picChg chg="add del">
          <ac:chgData name="Bamoussa Sacko" userId="S::bsack047@uottawa.ca::49a3cae8-df07-4b50-b092-24bbe303484c" providerId="AD" clId="Web-{AC0C0A74-7EEE-99F4-D410-C193B42234CF}" dt="2021-02-10T19:58:37.894" v="616"/>
          <ac:picMkLst>
            <pc:docMk/>
            <pc:sldMk cId="4039852488" sldId="262"/>
            <ac:picMk id="5" creationId="{BAE47346-7AFB-47B3-ACFC-F370EBF68270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20:00:31.759" v="715"/>
          <ac:picMkLst>
            <pc:docMk/>
            <pc:sldMk cId="4039852488" sldId="262"/>
            <ac:picMk id="6" creationId="{DF19BAF3-7E20-4B9D-B544-BABAEEA1FA75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20:00:31.759" v="715"/>
          <ac:picMkLst>
            <pc:docMk/>
            <pc:sldMk cId="4039852488" sldId="262"/>
            <ac:picMk id="7" creationId="{950648F4-ABCD-4DF0-8641-76CFB2354721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19:58:37.894" v="616"/>
          <ac:picMkLst>
            <pc:docMk/>
            <pc:sldMk cId="4039852488" sldId="262"/>
            <ac:picMk id="9" creationId="{DF19BAF3-7E20-4B9D-B544-BABAEEA1FA75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20:00:31.759" v="715"/>
          <ac:picMkLst>
            <pc:docMk/>
            <pc:sldMk cId="4039852488" sldId="262"/>
            <ac:picMk id="10" creationId="{CF1EB4BD-9C7E-4AA3-9681-C7EB0DA6250B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19:58:37.894" v="616"/>
          <ac:picMkLst>
            <pc:docMk/>
            <pc:sldMk cId="4039852488" sldId="262"/>
            <ac:picMk id="11" creationId="{950648F4-ABCD-4DF0-8641-76CFB2354721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20:00:31.759" v="715"/>
          <ac:picMkLst>
            <pc:docMk/>
            <pc:sldMk cId="4039852488" sldId="262"/>
            <ac:picMk id="12" creationId="{94AAE3AA-3759-4D28-B0EF-575F25A5146C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19:58:37.894" v="616"/>
          <ac:picMkLst>
            <pc:docMk/>
            <pc:sldMk cId="4039852488" sldId="262"/>
            <ac:picMk id="15" creationId="{CF1EB4BD-9C7E-4AA3-9681-C7EB0DA6250B}"/>
          </ac:picMkLst>
        </pc:picChg>
        <pc:picChg chg="add mod ord">
          <ac:chgData name="Bamoussa Sacko" userId="S::bsack047@uottawa.ca::49a3cae8-df07-4b50-b092-24bbe303484c" providerId="AD" clId="Web-{AC0C0A74-7EEE-99F4-D410-C193B42234CF}" dt="2021-02-10T20:02:15.388" v="730"/>
          <ac:picMkLst>
            <pc:docMk/>
            <pc:sldMk cId="4039852488" sldId="262"/>
            <ac:picMk id="16" creationId="{6266FDDF-6904-4649-A30E-FF993E08B9AD}"/>
          </ac:picMkLst>
        </pc:picChg>
        <pc:picChg chg="add del">
          <ac:chgData name="Bamoussa Sacko" userId="S::bsack047@uottawa.ca::49a3cae8-df07-4b50-b092-24bbe303484c" providerId="AD" clId="Web-{AC0C0A74-7EEE-99F4-D410-C193B42234CF}" dt="2021-02-10T19:58:37.894" v="616"/>
          <ac:picMkLst>
            <pc:docMk/>
            <pc:sldMk cId="4039852488" sldId="262"/>
            <ac:picMk id="17" creationId="{94AAE3AA-3759-4D28-B0EF-575F25A5146C}"/>
          </ac:picMkLst>
        </pc:picChg>
      </pc:sldChg>
      <pc:sldChg chg="addSp delSp modSp">
        <pc:chgData name="Bamoussa Sacko" userId="S::bsack047@uottawa.ca::49a3cae8-df07-4b50-b092-24bbe303484c" providerId="AD" clId="Web-{AC0C0A74-7EEE-99F4-D410-C193B42234CF}" dt="2021-02-10T19:52:25.095" v="584" actId="14100"/>
        <pc:sldMkLst>
          <pc:docMk/>
          <pc:sldMk cId="352564974" sldId="267"/>
        </pc:sldMkLst>
        <pc:spChg chg="del">
          <ac:chgData name="Bamoussa Sacko" userId="S::bsack047@uottawa.ca::49a3cae8-df07-4b50-b092-24bbe303484c" providerId="AD" clId="Web-{AC0C0A74-7EEE-99F4-D410-C193B42234CF}" dt="2021-02-10T19:50:33.121" v="568"/>
          <ac:spMkLst>
            <pc:docMk/>
            <pc:sldMk cId="352564974" sldId="267"/>
            <ac:spMk id="3" creationId="{71A0D659-7B93-4F47-B254-24C86163BB9D}"/>
          </ac:spMkLst>
        </pc:spChg>
        <pc:picChg chg="add mod ord modCrop">
          <ac:chgData name="Bamoussa Sacko" userId="S::bsack047@uottawa.ca::49a3cae8-df07-4b50-b092-24bbe303484c" providerId="AD" clId="Web-{AC0C0A74-7EEE-99F4-D410-C193B42234CF}" dt="2021-02-10T19:52:25.095" v="584" actId="14100"/>
          <ac:picMkLst>
            <pc:docMk/>
            <pc:sldMk cId="352564974" sldId="267"/>
            <ac:picMk id="2" creationId="{9C43CC4F-BF56-41B8-815F-148D3B171C16}"/>
          </ac:picMkLst>
        </pc:picChg>
      </pc:sldChg>
    </pc:docChg>
  </pc:docChgLst>
  <pc:docChgLst>
    <pc:chgData name="Jonathan Baker" userId="S::jbake093@uottawa.ca::6b47246d-566c-432e-bdb2-f447d438ad3a" providerId="AD" clId="Web-{B8B83F30-636A-48A4-B112-2201E817493E}"/>
    <pc:docChg chg="modSld">
      <pc:chgData name="Jonathan Baker" userId="S::jbake093@uottawa.ca::6b47246d-566c-432e-bdb2-f447d438ad3a" providerId="AD" clId="Web-{B8B83F30-636A-48A4-B112-2201E817493E}" dt="2021-02-11T02:22:19.480" v="20" actId="1076"/>
      <pc:docMkLst>
        <pc:docMk/>
      </pc:docMkLst>
      <pc:sldChg chg="modSp">
        <pc:chgData name="Jonathan Baker" userId="S::jbake093@uottawa.ca::6b47246d-566c-432e-bdb2-f447d438ad3a" providerId="AD" clId="Web-{B8B83F30-636A-48A4-B112-2201E817493E}" dt="2021-02-11T02:15:01.430" v="2" actId="20577"/>
        <pc:sldMkLst>
          <pc:docMk/>
          <pc:sldMk cId="3409390425" sldId="258"/>
        </pc:sldMkLst>
        <pc:spChg chg="mod">
          <ac:chgData name="Jonathan Baker" userId="S::jbake093@uottawa.ca::6b47246d-566c-432e-bdb2-f447d438ad3a" providerId="AD" clId="Web-{B8B83F30-636A-48A4-B112-2201E817493E}" dt="2021-02-11T02:15:01.430" v="2" actId="20577"/>
          <ac:spMkLst>
            <pc:docMk/>
            <pc:sldMk cId="3409390425" sldId="258"/>
            <ac:spMk id="2" creationId="{98410C26-A656-4E1D-A6BA-D87D285EC386}"/>
          </ac:spMkLst>
        </pc:spChg>
      </pc:sldChg>
      <pc:sldChg chg="modSp">
        <pc:chgData name="Jonathan Baker" userId="S::jbake093@uottawa.ca::6b47246d-566c-432e-bdb2-f447d438ad3a" providerId="AD" clId="Web-{B8B83F30-636A-48A4-B112-2201E817493E}" dt="2021-02-11T02:14:53.492" v="1" actId="20577"/>
        <pc:sldMkLst>
          <pc:docMk/>
          <pc:sldMk cId="934079249" sldId="259"/>
        </pc:sldMkLst>
        <pc:spChg chg="mod">
          <ac:chgData name="Jonathan Baker" userId="S::jbake093@uottawa.ca::6b47246d-566c-432e-bdb2-f447d438ad3a" providerId="AD" clId="Web-{B8B83F30-636A-48A4-B112-2201E817493E}" dt="2021-02-11T02:14:53.492" v="1" actId="20577"/>
          <ac:spMkLst>
            <pc:docMk/>
            <pc:sldMk cId="934079249" sldId="259"/>
            <ac:spMk id="2" creationId="{E8A34E18-B34C-40B7-9687-9DB5557E6418}"/>
          </ac:spMkLst>
        </pc:spChg>
      </pc:sldChg>
      <pc:sldChg chg="modSp">
        <pc:chgData name="Jonathan Baker" userId="S::jbake093@uottawa.ca::6b47246d-566c-432e-bdb2-f447d438ad3a" providerId="AD" clId="Web-{B8B83F30-636A-48A4-B112-2201E817493E}" dt="2021-02-11T02:16:54.888" v="13" actId="20577"/>
        <pc:sldMkLst>
          <pc:docMk/>
          <pc:sldMk cId="4016454787" sldId="260"/>
        </pc:sldMkLst>
        <pc:spChg chg="mod">
          <ac:chgData name="Jonathan Baker" userId="S::jbake093@uottawa.ca::6b47246d-566c-432e-bdb2-f447d438ad3a" providerId="AD" clId="Web-{B8B83F30-636A-48A4-B112-2201E817493E}" dt="2021-02-11T02:16:54.888" v="13" actId="20577"/>
          <ac:spMkLst>
            <pc:docMk/>
            <pc:sldMk cId="4016454787" sldId="260"/>
            <ac:spMk id="2" creationId="{36DB4B72-EEB7-4CB9-8174-C1E94F893709}"/>
          </ac:spMkLst>
        </pc:spChg>
      </pc:sldChg>
      <pc:sldChg chg="modSp">
        <pc:chgData name="Jonathan Baker" userId="S::jbake093@uottawa.ca::6b47246d-566c-432e-bdb2-f447d438ad3a" providerId="AD" clId="Web-{B8B83F30-636A-48A4-B112-2201E817493E}" dt="2021-02-11T02:15:12.540" v="4" actId="20577"/>
        <pc:sldMkLst>
          <pc:docMk/>
          <pc:sldMk cId="2422256559" sldId="261"/>
        </pc:sldMkLst>
        <pc:spChg chg="mod">
          <ac:chgData name="Jonathan Baker" userId="S::jbake093@uottawa.ca::6b47246d-566c-432e-bdb2-f447d438ad3a" providerId="AD" clId="Web-{B8B83F30-636A-48A4-B112-2201E817493E}" dt="2021-02-11T02:15:12.540" v="4" actId="20577"/>
          <ac:spMkLst>
            <pc:docMk/>
            <pc:sldMk cId="2422256559" sldId="261"/>
            <ac:spMk id="2" creationId="{3B9A80A6-D995-4133-93FD-8E33800AAEEF}"/>
          </ac:spMkLst>
        </pc:spChg>
      </pc:sldChg>
      <pc:sldChg chg="modSp">
        <pc:chgData name="Jonathan Baker" userId="S::jbake093@uottawa.ca::6b47246d-566c-432e-bdb2-f447d438ad3a" providerId="AD" clId="Web-{B8B83F30-636A-48A4-B112-2201E817493E}" dt="2021-02-11T02:15:38.432" v="7" actId="20577"/>
        <pc:sldMkLst>
          <pc:docMk/>
          <pc:sldMk cId="4039852488" sldId="262"/>
        </pc:sldMkLst>
        <pc:spChg chg="mod">
          <ac:chgData name="Jonathan Baker" userId="S::jbake093@uottawa.ca::6b47246d-566c-432e-bdb2-f447d438ad3a" providerId="AD" clId="Web-{B8B83F30-636A-48A4-B112-2201E817493E}" dt="2021-02-11T02:15:38.432" v="7" actId="20577"/>
          <ac:spMkLst>
            <pc:docMk/>
            <pc:sldMk cId="4039852488" sldId="262"/>
            <ac:spMk id="2" creationId="{F7A93D29-EE59-487F-A332-557E9B4DA39D}"/>
          </ac:spMkLst>
        </pc:spChg>
      </pc:sldChg>
      <pc:sldChg chg="modSp">
        <pc:chgData name="Jonathan Baker" userId="S::jbake093@uottawa.ca::6b47246d-566c-432e-bdb2-f447d438ad3a" providerId="AD" clId="Web-{B8B83F30-636A-48A4-B112-2201E817493E}" dt="2021-02-11T02:15:46.541" v="9" actId="20577"/>
        <pc:sldMkLst>
          <pc:docMk/>
          <pc:sldMk cId="1432097816" sldId="263"/>
        </pc:sldMkLst>
        <pc:spChg chg="mod">
          <ac:chgData name="Jonathan Baker" userId="S::jbake093@uottawa.ca::6b47246d-566c-432e-bdb2-f447d438ad3a" providerId="AD" clId="Web-{B8B83F30-636A-48A4-B112-2201E817493E}" dt="2021-02-11T02:15:46.541" v="9" actId="20577"/>
          <ac:spMkLst>
            <pc:docMk/>
            <pc:sldMk cId="1432097816" sldId="263"/>
            <ac:spMk id="2" creationId="{2EB7C679-7B6A-4D8F-8B03-A4A36B6E2C16}"/>
          </ac:spMkLst>
        </pc:spChg>
      </pc:sldChg>
      <pc:sldChg chg="addSp delSp modSp">
        <pc:chgData name="Jonathan Baker" userId="S::jbake093@uottawa.ca::6b47246d-566c-432e-bdb2-f447d438ad3a" providerId="AD" clId="Web-{B8B83F30-636A-48A4-B112-2201E817493E}" dt="2021-02-11T02:22:19.480" v="20" actId="1076"/>
        <pc:sldMkLst>
          <pc:docMk/>
          <pc:sldMk cId="2111369558" sldId="271"/>
        </pc:sldMkLst>
        <pc:picChg chg="del">
          <ac:chgData name="Jonathan Baker" userId="S::jbake093@uottawa.ca::6b47246d-566c-432e-bdb2-f447d438ad3a" providerId="AD" clId="Web-{B8B83F30-636A-48A4-B112-2201E817493E}" dt="2021-02-11T02:21:44.291" v="14"/>
          <ac:picMkLst>
            <pc:docMk/>
            <pc:sldMk cId="2111369558" sldId="271"/>
            <ac:picMk id="3" creationId="{7EC5B0F9-234D-4852-9908-5E1D15F63B1E}"/>
          </ac:picMkLst>
        </pc:picChg>
        <pc:picChg chg="add mod">
          <ac:chgData name="Jonathan Baker" userId="S::jbake093@uottawa.ca::6b47246d-566c-432e-bdb2-f447d438ad3a" providerId="AD" clId="Web-{B8B83F30-636A-48A4-B112-2201E817493E}" dt="2021-02-11T02:22:19.480" v="20" actId="1076"/>
          <ac:picMkLst>
            <pc:docMk/>
            <pc:sldMk cId="2111369558" sldId="271"/>
            <ac:picMk id="4" creationId="{1FF16649-25DD-414C-8845-D1C7C8520CC1}"/>
          </ac:picMkLst>
        </pc:picChg>
      </pc:sldChg>
      <pc:sldChg chg="modSp">
        <pc:chgData name="Jonathan Baker" userId="S::jbake093@uottawa.ca::6b47246d-566c-432e-bdb2-f447d438ad3a" providerId="AD" clId="Web-{B8B83F30-636A-48A4-B112-2201E817493E}" dt="2021-02-11T02:16:01.089" v="11" actId="20577"/>
        <pc:sldMkLst>
          <pc:docMk/>
          <pc:sldMk cId="316606264" sldId="272"/>
        </pc:sldMkLst>
        <pc:spChg chg="mod">
          <ac:chgData name="Jonathan Baker" userId="S::jbake093@uottawa.ca::6b47246d-566c-432e-bdb2-f447d438ad3a" providerId="AD" clId="Web-{B8B83F30-636A-48A4-B112-2201E817493E}" dt="2021-02-11T02:16:01.089" v="11" actId="20577"/>
          <ac:spMkLst>
            <pc:docMk/>
            <pc:sldMk cId="316606264" sldId="272"/>
            <ac:spMk id="2" creationId="{1D561BF3-A995-4509-AF96-7716182A2EAA}"/>
          </ac:spMkLst>
        </pc:spChg>
      </pc:sldChg>
    </pc:docChg>
  </pc:docChgLst>
  <pc:docChgLst>
    <pc:chgData name="Camille Kulinda-Olibrice" userId="S::ckuli037@uottawa.ca::5623887c-4c99-40fc-9d65-deffe2557712" providerId="AD" clId="Web-{5452BFF8-FFFB-5042-763B-C0B785FDDAA3}"/>
    <pc:docChg chg="modSld">
      <pc:chgData name="Camille Kulinda-Olibrice" userId="S::ckuli037@uottawa.ca::5623887c-4c99-40fc-9d65-deffe2557712" providerId="AD" clId="Web-{5452BFF8-FFFB-5042-763B-C0B785FDDAA3}" dt="2021-02-11T01:39:50.400" v="12" actId="14100"/>
      <pc:docMkLst>
        <pc:docMk/>
      </pc:docMkLst>
      <pc:sldChg chg="addSp delSp modSp mod setClrOvrMap">
        <pc:chgData name="Camille Kulinda-Olibrice" userId="S::ckuli037@uottawa.ca::5623887c-4c99-40fc-9d65-deffe2557712" providerId="AD" clId="Web-{5452BFF8-FFFB-5042-763B-C0B785FDDAA3}" dt="2021-02-11T01:39:50.400" v="12" actId="14100"/>
        <pc:sldMkLst>
          <pc:docMk/>
          <pc:sldMk cId="3784089036" sldId="256"/>
        </pc:sldMkLst>
        <pc:spChg chg="mod">
          <ac:chgData name="Camille Kulinda-Olibrice" userId="S::ckuli037@uottawa.ca::5623887c-4c99-40fc-9d65-deffe2557712" providerId="AD" clId="Web-{5452BFF8-FFFB-5042-763B-C0B785FDDAA3}" dt="2021-02-11T01:39:50.400" v="12" actId="14100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Kulinda-Olibrice" userId="S::ckuli037@uottawa.ca::5623887c-4c99-40fc-9d65-deffe2557712" providerId="AD" clId="Web-{5452BFF8-FFFB-5042-763B-C0B785FDDAA3}" dt="2021-02-11T01:39:32.056" v="8" actId="20577"/>
          <ac:spMkLst>
            <pc:docMk/>
            <pc:sldMk cId="3784089036" sldId="256"/>
            <ac:spMk id="3" creationId="{00000000-0000-0000-0000-000000000000}"/>
          </ac:spMkLst>
        </pc:spChg>
        <pc:spChg chg="del">
          <ac:chgData name="Camille Kulinda-Olibrice" userId="S::ckuli037@uottawa.ca::5623887c-4c99-40fc-9d65-deffe2557712" providerId="AD" clId="Web-{5452BFF8-FFFB-5042-763B-C0B785FDDAA3}" dt="2021-02-11T01:39:22.493" v="0"/>
          <ac:spMkLst>
            <pc:docMk/>
            <pc:sldMk cId="3784089036" sldId="256"/>
            <ac:spMk id="6" creationId="{757B325C-3E35-45CF-9D07-3BCB281F3B9C}"/>
          </ac:spMkLst>
        </pc:spChg>
        <pc:spChg chg="del">
          <ac:chgData name="Camille Kulinda-Olibrice" userId="S::ckuli037@uottawa.ca::5623887c-4c99-40fc-9d65-deffe2557712" providerId="AD" clId="Web-{5452BFF8-FFFB-5042-763B-C0B785FDDAA3}" dt="2021-02-11T01:39:22.493" v="0"/>
          <ac:spMkLst>
            <pc:docMk/>
            <pc:sldMk cId="3784089036" sldId="256"/>
            <ac:spMk id="7" creationId="{C24BEC42-AFF3-40D1-93A2-A27A42E1E23C}"/>
          </ac:spMkLst>
        </pc:spChg>
        <pc:spChg chg="del">
          <ac:chgData name="Camille Kulinda-Olibrice" userId="S::ckuli037@uottawa.ca::5623887c-4c99-40fc-9d65-deffe2557712" providerId="AD" clId="Web-{5452BFF8-FFFB-5042-763B-C0B785FDDAA3}" dt="2021-02-11T01:39:22.493" v="0"/>
          <ac:spMkLst>
            <pc:docMk/>
            <pc:sldMk cId="3784089036" sldId="256"/>
            <ac:spMk id="8" creationId="{608F427C-1EC9-4280-9367-F2B3AA063E82}"/>
          </ac:spMkLst>
        </pc:spChg>
        <pc:spChg chg="del">
          <ac:chgData name="Camille Kulinda-Olibrice" userId="S::ckuli037@uottawa.ca::5623887c-4c99-40fc-9d65-deffe2557712" providerId="AD" clId="Web-{5452BFF8-FFFB-5042-763B-C0B785FDDAA3}" dt="2021-02-11T01:39:22.493" v="0"/>
          <ac:spMkLst>
            <pc:docMk/>
            <pc:sldMk cId="3784089036" sldId="256"/>
            <ac:spMk id="10" creationId="{F98810A7-E114-447A-A7D6-69B27CFB5650}"/>
          </ac:spMkLst>
        </pc:spChg>
        <pc:spChg chg="add">
          <ac:chgData name="Camille Kulinda-Olibrice" userId="S::ckuli037@uottawa.ca::5623887c-4c99-40fc-9d65-deffe2557712" providerId="AD" clId="Web-{5452BFF8-FFFB-5042-763B-C0B785FDDAA3}" dt="2021-02-11T01:39:22.493" v="0"/>
          <ac:spMkLst>
            <pc:docMk/>
            <pc:sldMk cId="3784089036" sldId="256"/>
            <ac:spMk id="12" creationId="{A4322390-8B58-46BE-88EB-D9FD30C08743}"/>
          </ac:spMkLst>
        </pc:spChg>
        <pc:picChg chg="mod ord">
          <ac:chgData name="Camille Kulinda-Olibrice" userId="S::ckuli037@uottawa.ca::5623887c-4c99-40fc-9d65-deffe2557712" providerId="AD" clId="Web-{5452BFF8-FFFB-5042-763B-C0B785FDDAA3}" dt="2021-02-11T01:39:22.493" v="0"/>
          <ac:picMkLst>
            <pc:docMk/>
            <pc:sldMk cId="3784089036" sldId="256"/>
            <ac:picMk id="5" creationId="{ACD622A3-ABBB-4D21-B579-4D8C4CEB3E19}"/>
          </ac:picMkLst>
        </pc:picChg>
      </pc:sldChg>
    </pc:docChg>
  </pc:docChgLst>
  <pc:docChgLst>
    <pc:chgData name="Jonathan Baker" userId="S::jbake093@uottawa.ca::6b47246d-566c-432e-bdb2-f447d438ad3a" providerId="AD" clId="Web-{D2EF2A72-F440-46D7-B488-0C5506476154}"/>
    <pc:docChg chg="addSld modSld addMainMaster delMainMaster">
      <pc:chgData name="Jonathan Baker" userId="S::jbake093@uottawa.ca::6b47246d-566c-432e-bdb2-f447d438ad3a" providerId="AD" clId="Web-{D2EF2A72-F440-46D7-B488-0C5506476154}" dt="2021-02-09T16:56:17.656" v="89" actId="20577"/>
      <pc:docMkLst>
        <pc:docMk/>
      </pc:docMkLst>
      <pc:sldChg chg="addSp modSp mod setBg modClrScheme chgLayout">
        <pc:chgData name="Jonathan Baker" userId="S::jbake093@uottawa.ca::6b47246d-566c-432e-bdb2-f447d438ad3a" providerId="AD" clId="Web-{D2EF2A72-F440-46D7-B488-0C5506476154}" dt="2021-02-09T16:33:26.306" v="0"/>
        <pc:sldMkLst>
          <pc:docMk/>
          <pc:sldMk cId="3784089036" sldId="256"/>
        </pc:sldMkLst>
        <pc:spChg chg="mod">
          <ac:chgData name="Jonathan Baker" userId="S::jbake093@uottawa.ca::6b47246d-566c-432e-bdb2-f447d438ad3a" providerId="AD" clId="Web-{D2EF2A72-F440-46D7-B488-0C5506476154}" dt="2021-02-09T16:33:26.306" v="0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Jonathan Baker" userId="S::jbake093@uottawa.ca::6b47246d-566c-432e-bdb2-f447d438ad3a" providerId="AD" clId="Web-{D2EF2A72-F440-46D7-B488-0C5506476154}" dt="2021-02-09T16:33:26.306" v="0"/>
          <ac:spMkLst>
            <pc:docMk/>
            <pc:sldMk cId="3784089036" sldId="256"/>
            <ac:spMk id="3" creationId="{00000000-0000-0000-0000-000000000000}"/>
          </ac:spMkLst>
        </pc:spChg>
        <pc:spChg chg="add">
          <ac:chgData name="Jonathan Baker" userId="S::jbake093@uottawa.ca::6b47246d-566c-432e-bdb2-f447d438ad3a" providerId="AD" clId="Web-{D2EF2A72-F440-46D7-B488-0C5506476154}" dt="2021-02-09T16:33:26.306" v="0"/>
          <ac:spMkLst>
            <pc:docMk/>
            <pc:sldMk cId="3784089036" sldId="256"/>
            <ac:spMk id="9" creationId="{155D7866-985D-4D23-BF0E-72CA30F5C7E9}"/>
          </ac:spMkLst>
        </pc:spChg>
        <pc:spChg chg="add">
          <ac:chgData name="Jonathan Baker" userId="S::jbake093@uottawa.ca::6b47246d-566c-432e-bdb2-f447d438ad3a" providerId="AD" clId="Web-{D2EF2A72-F440-46D7-B488-0C5506476154}" dt="2021-02-09T16:33:26.306" v="0"/>
          <ac:spMkLst>
            <pc:docMk/>
            <pc:sldMk cId="3784089036" sldId="256"/>
            <ac:spMk id="11" creationId="{0ADDB668-2CA4-4D2B-9C34-3487CA330BA8}"/>
          </ac:spMkLst>
        </pc:spChg>
        <pc:spChg chg="add">
          <ac:chgData name="Jonathan Baker" userId="S::jbake093@uottawa.ca::6b47246d-566c-432e-bdb2-f447d438ad3a" providerId="AD" clId="Web-{D2EF2A72-F440-46D7-B488-0C5506476154}" dt="2021-02-09T16:33:26.306" v="0"/>
          <ac:spMkLst>
            <pc:docMk/>
            <pc:sldMk cId="3784089036" sldId="256"/>
            <ac:spMk id="13" creationId="{2568BC19-F052-4108-93E1-6A3D1DEC072F}"/>
          </ac:spMkLst>
        </pc:spChg>
        <pc:spChg chg="add">
          <ac:chgData name="Jonathan Baker" userId="S::jbake093@uottawa.ca::6b47246d-566c-432e-bdb2-f447d438ad3a" providerId="AD" clId="Web-{D2EF2A72-F440-46D7-B488-0C5506476154}" dt="2021-02-09T16:33:26.306" v="0"/>
          <ac:spMkLst>
            <pc:docMk/>
            <pc:sldMk cId="3784089036" sldId="256"/>
            <ac:spMk id="15" creationId="{D5FD337D-4D6B-4C8B-B6F5-121097E09881}"/>
          </ac:spMkLst>
        </pc:spChg>
        <pc:picChg chg="add">
          <ac:chgData name="Jonathan Baker" userId="S::jbake093@uottawa.ca::6b47246d-566c-432e-bdb2-f447d438ad3a" providerId="AD" clId="Web-{D2EF2A72-F440-46D7-B488-0C5506476154}" dt="2021-02-09T16:33:26.306" v="0"/>
          <ac:picMkLst>
            <pc:docMk/>
            <pc:sldMk cId="3784089036" sldId="256"/>
            <ac:picMk id="4" creationId="{108C322D-262C-446F-8A7A-84D99B1F9D38}"/>
          </ac:picMkLst>
        </pc:picChg>
      </pc:sldChg>
      <pc:sldChg chg="modSp">
        <pc:chgData name="Jonathan Baker" userId="S::jbake093@uottawa.ca::6b47246d-566c-432e-bdb2-f447d438ad3a" providerId="AD" clId="Web-{D2EF2A72-F440-46D7-B488-0C5506476154}" dt="2021-02-09T16:54:45.796" v="42" actId="20577"/>
        <pc:sldMkLst>
          <pc:docMk/>
          <pc:sldMk cId="2375022787" sldId="257"/>
        </pc:sldMkLst>
        <pc:spChg chg="mod">
          <ac:chgData name="Jonathan Baker" userId="S::jbake093@uottawa.ca::6b47246d-566c-432e-bdb2-f447d438ad3a" providerId="AD" clId="Web-{D2EF2A72-F440-46D7-B488-0C5506476154}" dt="2021-02-09T16:54:45.796" v="42" actId="20577"/>
          <ac:spMkLst>
            <pc:docMk/>
            <pc:sldMk cId="2375022787" sldId="257"/>
            <ac:spMk id="2" creationId="{5D658FE2-BE5A-4A72-9203-E3DE3FA57510}"/>
          </ac:spMkLst>
        </pc:spChg>
      </pc:sldChg>
      <pc:sldChg chg="modSp">
        <pc:chgData name="Jonathan Baker" userId="S::jbake093@uottawa.ca::6b47246d-566c-432e-bdb2-f447d438ad3a" providerId="AD" clId="Web-{D2EF2A72-F440-46D7-B488-0C5506476154}" dt="2021-02-09T16:55:09.406" v="54" actId="20577"/>
        <pc:sldMkLst>
          <pc:docMk/>
          <pc:sldMk cId="934079249" sldId="259"/>
        </pc:sldMkLst>
        <pc:spChg chg="mod">
          <ac:chgData name="Jonathan Baker" userId="S::jbake093@uottawa.ca::6b47246d-566c-432e-bdb2-f447d438ad3a" providerId="AD" clId="Web-{D2EF2A72-F440-46D7-B488-0C5506476154}" dt="2021-02-09T16:55:09.406" v="54" actId="20577"/>
          <ac:spMkLst>
            <pc:docMk/>
            <pc:sldMk cId="934079249" sldId="259"/>
            <ac:spMk id="2" creationId="{E8A34E18-B34C-40B7-9687-9DB5557E6418}"/>
          </ac:spMkLst>
        </pc:spChg>
      </pc:sldChg>
      <pc:sldChg chg="modSp">
        <pc:chgData name="Jonathan Baker" userId="S::jbake093@uottawa.ca::6b47246d-566c-432e-bdb2-f447d438ad3a" providerId="AD" clId="Web-{D2EF2A72-F440-46D7-B488-0C5506476154}" dt="2021-02-09T16:55:26.015" v="68" actId="20577"/>
        <pc:sldMkLst>
          <pc:docMk/>
          <pc:sldMk cId="4016454787" sldId="260"/>
        </pc:sldMkLst>
        <pc:spChg chg="mod">
          <ac:chgData name="Jonathan Baker" userId="S::jbake093@uottawa.ca::6b47246d-566c-432e-bdb2-f447d438ad3a" providerId="AD" clId="Web-{D2EF2A72-F440-46D7-B488-0C5506476154}" dt="2021-02-09T16:55:26.015" v="68" actId="20577"/>
          <ac:spMkLst>
            <pc:docMk/>
            <pc:sldMk cId="4016454787" sldId="260"/>
            <ac:spMk id="2" creationId="{36DB4B72-EEB7-4CB9-8174-C1E94F893709}"/>
          </ac:spMkLst>
        </pc:spChg>
      </pc:sldChg>
      <pc:sldChg chg="modSp">
        <pc:chgData name="Jonathan Baker" userId="S::jbake093@uottawa.ca::6b47246d-566c-432e-bdb2-f447d438ad3a" providerId="AD" clId="Web-{D2EF2A72-F440-46D7-B488-0C5506476154}" dt="2021-02-09T16:55:58.031" v="83" actId="20577"/>
        <pc:sldMkLst>
          <pc:docMk/>
          <pc:sldMk cId="2422256559" sldId="261"/>
        </pc:sldMkLst>
        <pc:spChg chg="mod">
          <ac:chgData name="Jonathan Baker" userId="S::jbake093@uottawa.ca::6b47246d-566c-432e-bdb2-f447d438ad3a" providerId="AD" clId="Web-{D2EF2A72-F440-46D7-B488-0C5506476154}" dt="2021-02-09T16:55:58.031" v="83" actId="20577"/>
          <ac:spMkLst>
            <pc:docMk/>
            <pc:sldMk cId="2422256559" sldId="261"/>
            <ac:spMk id="2" creationId="{3B9A80A6-D995-4133-93FD-8E33800AAEEF}"/>
          </ac:spMkLst>
        </pc:spChg>
      </pc:sldChg>
      <pc:sldChg chg="modSp">
        <pc:chgData name="Jonathan Baker" userId="S::jbake093@uottawa.ca::6b47246d-566c-432e-bdb2-f447d438ad3a" providerId="AD" clId="Web-{D2EF2A72-F440-46D7-B488-0C5506476154}" dt="2021-02-09T16:55:51.609" v="79" actId="20577"/>
        <pc:sldMkLst>
          <pc:docMk/>
          <pc:sldMk cId="4039852488" sldId="262"/>
        </pc:sldMkLst>
        <pc:spChg chg="mod">
          <ac:chgData name="Jonathan Baker" userId="S::jbake093@uottawa.ca::6b47246d-566c-432e-bdb2-f447d438ad3a" providerId="AD" clId="Web-{D2EF2A72-F440-46D7-B488-0C5506476154}" dt="2021-02-09T16:55:51.609" v="79" actId="20577"/>
          <ac:spMkLst>
            <pc:docMk/>
            <pc:sldMk cId="4039852488" sldId="262"/>
            <ac:spMk id="2" creationId="{F7A93D29-EE59-487F-A332-557E9B4DA39D}"/>
          </ac:spMkLst>
        </pc:spChg>
      </pc:sldChg>
      <pc:sldChg chg="modSp">
        <pc:chgData name="Jonathan Baker" userId="S::jbake093@uottawa.ca::6b47246d-566c-432e-bdb2-f447d438ad3a" providerId="AD" clId="Web-{D2EF2A72-F440-46D7-B488-0C5506476154}" dt="2021-02-09T16:53:31.093" v="21" actId="20577"/>
        <pc:sldMkLst>
          <pc:docMk/>
          <pc:sldMk cId="1432097816" sldId="263"/>
        </pc:sldMkLst>
        <pc:spChg chg="mod">
          <ac:chgData name="Jonathan Baker" userId="S::jbake093@uottawa.ca::6b47246d-566c-432e-bdb2-f447d438ad3a" providerId="AD" clId="Web-{D2EF2A72-F440-46D7-B488-0C5506476154}" dt="2021-02-09T16:53:31.093" v="21" actId="20577"/>
          <ac:spMkLst>
            <pc:docMk/>
            <pc:sldMk cId="1432097816" sldId="263"/>
            <ac:spMk id="2" creationId="{2EB7C679-7B6A-4D8F-8B03-A4A36B6E2C16}"/>
          </ac:spMkLst>
        </pc:spChg>
      </pc:sldChg>
      <pc:sldChg chg="modSp">
        <pc:chgData name="Jonathan Baker" userId="S::jbake093@uottawa.ca::6b47246d-566c-432e-bdb2-f447d438ad3a" providerId="AD" clId="Web-{D2EF2A72-F440-46D7-B488-0C5506476154}" dt="2021-02-09T16:56:17.656" v="89" actId="20577"/>
        <pc:sldMkLst>
          <pc:docMk/>
          <pc:sldMk cId="467587890" sldId="264"/>
        </pc:sldMkLst>
        <pc:spChg chg="mod">
          <ac:chgData name="Jonathan Baker" userId="S::jbake093@uottawa.ca::6b47246d-566c-432e-bdb2-f447d438ad3a" providerId="AD" clId="Web-{D2EF2A72-F440-46D7-B488-0C5506476154}" dt="2021-02-09T16:56:17.656" v="89" actId="20577"/>
          <ac:spMkLst>
            <pc:docMk/>
            <pc:sldMk cId="467587890" sldId="264"/>
            <ac:spMk id="2" creationId="{1D561BF3-A995-4509-AF96-7716182A2EAA}"/>
          </ac:spMkLst>
        </pc:spChg>
      </pc:sldChg>
      <pc:sldChg chg="modSp add replId">
        <pc:chgData name="Jonathan Baker" userId="S::jbake093@uottawa.ca::6b47246d-566c-432e-bdb2-f447d438ad3a" providerId="AD" clId="Web-{D2EF2A72-F440-46D7-B488-0C5506476154}" dt="2021-02-09T16:54:36.546" v="34" actId="20577"/>
        <pc:sldMkLst>
          <pc:docMk/>
          <pc:sldMk cId="566915487" sldId="265"/>
        </pc:sldMkLst>
        <pc:spChg chg="mod">
          <ac:chgData name="Jonathan Baker" userId="S::jbake093@uottawa.ca::6b47246d-566c-432e-bdb2-f447d438ad3a" providerId="AD" clId="Web-{D2EF2A72-F440-46D7-B488-0C5506476154}" dt="2021-02-09T16:54:36.546" v="34" actId="20577"/>
          <ac:spMkLst>
            <pc:docMk/>
            <pc:sldMk cId="566915487" sldId="265"/>
            <ac:spMk id="2" creationId="{3B9A80A6-D995-4133-93FD-8E33800AAEEF}"/>
          </ac:spMkLst>
        </pc:spChg>
      </pc:sldChg>
      <pc:sldMasterChg chg="del delSldLayout">
        <pc:chgData name="Jonathan Baker" userId="S::jbake093@uottawa.ca::6b47246d-566c-432e-bdb2-f447d438ad3a" providerId="AD" clId="Web-{D2EF2A72-F440-46D7-B488-0C5506476154}" dt="2021-02-09T16:33:26.306" v="0"/>
        <pc:sldMasterMkLst>
          <pc:docMk/>
          <pc:sldMasterMk cId="3071127875" sldId="2147483648"/>
        </pc:sldMasterMkLst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replId addSldLayout">
        <pc:chgData name="Jonathan Baker" userId="S::jbake093@uottawa.ca::6b47246d-566c-432e-bdb2-f447d438ad3a" providerId="AD" clId="Web-{D2EF2A72-F440-46D7-B488-0C5506476154}" dt="2021-02-09T16:33:26.306" v="0"/>
        <pc:sldMasterMkLst>
          <pc:docMk/>
          <pc:sldMasterMk cId="3265901726" sldId="2147483660"/>
        </pc:sldMasterMkLst>
        <pc:sldLayoutChg chg="ad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500852181" sldId="2147483661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3075489096" sldId="2147483662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595200053" sldId="2147483663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1084405603" sldId="2147483664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512845327" sldId="2147483665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3500084686" sldId="2147483666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3413792067" sldId="2147483667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2199147982" sldId="2147483668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3726681527" sldId="2147483669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3898170509" sldId="2147483670"/>
          </pc:sldLayoutMkLst>
        </pc:sldLayoutChg>
        <pc:sldLayoutChg chg="add replId">
          <pc:chgData name="Jonathan Baker" userId="S::jbake093@uottawa.ca::6b47246d-566c-432e-bdb2-f447d438ad3a" providerId="AD" clId="Web-{D2EF2A72-F440-46D7-B488-0C5506476154}" dt="2021-02-09T16:33:26.306" v="0"/>
          <pc:sldLayoutMkLst>
            <pc:docMk/>
            <pc:sldMasterMk cId="3265901726" sldId="2147483660"/>
            <pc:sldLayoutMk cId="3471505023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577B3-93FA-41BF-BBCF-ED33D93349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3DBE1D-6753-47FC-BD97-44F0F845746E}">
      <dgm:prSet/>
      <dgm:spPr/>
      <dgm:t>
        <a:bodyPr/>
        <a:lstStyle/>
        <a:p>
          <a:pPr rtl="0"/>
          <a:r>
            <a:rPr lang="fr-FR"/>
            <a:t>Système autonome</a:t>
          </a:r>
          <a:endParaRPr lang="en-US"/>
        </a:p>
      </dgm:t>
    </dgm:pt>
    <dgm:pt modelId="{7F6B7BC4-8A2C-4A60-8613-59F1BF2BF1BE}" type="parTrans" cxnId="{257D408E-3719-4DA3-972E-2A4D88D673B6}">
      <dgm:prSet/>
      <dgm:spPr/>
      <dgm:t>
        <a:bodyPr/>
        <a:lstStyle/>
        <a:p>
          <a:endParaRPr lang="en-US"/>
        </a:p>
      </dgm:t>
    </dgm:pt>
    <dgm:pt modelId="{48C50565-A505-4DD7-A25D-EC27E682E68C}" type="sibTrans" cxnId="{257D408E-3719-4DA3-972E-2A4D88D673B6}">
      <dgm:prSet/>
      <dgm:spPr/>
      <dgm:t>
        <a:bodyPr/>
        <a:lstStyle/>
        <a:p>
          <a:endParaRPr lang="en-US"/>
        </a:p>
      </dgm:t>
    </dgm:pt>
    <dgm:pt modelId="{FDBF0E3C-4DD6-4D58-9186-972182F09C22}">
      <dgm:prSet/>
      <dgm:spPr/>
      <dgm:t>
        <a:bodyPr/>
        <a:lstStyle/>
        <a:p>
          <a:r>
            <a:rPr lang="fr-FR"/>
            <a:t>Système de sécurité</a:t>
          </a:r>
          <a:endParaRPr lang="en-US"/>
        </a:p>
      </dgm:t>
    </dgm:pt>
    <dgm:pt modelId="{A7300F15-4763-4ACC-85DE-6840A8197FB1}" type="parTrans" cxnId="{7394D436-389F-4A13-84A9-CD3FA1BDF429}">
      <dgm:prSet/>
      <dgm:spPr/>
      <dgm:t>
        <a:bodyPr/>
        <a:lstStyle/>
        <a:p>
          <a:endParaRPr lang="en-US"/>
        </a:p>
      </dgm:t>
    </dgm:pt>
    <dgm:pt modelId="{637F626A-2007-4DF3-A342-DBEA7A44D759}" type="sibTrans" cxnId="{7394D436-389F-4A13-84A9-CD3FA1BDF429}">
      <dgm:prSet/>
      <dgm:spPr/>
      <dgm:t>
        <a:bodyPr/>
        <a:lstStyle/>
        <a:p>
          <a:endParaRPr lang="en-US"/>
        </a:p>
      </dgm:t>
    </dgm:pt>
    <dgm:pt modelId="{A734EFEE-4066-488F-88A4-B544AA498EF2}">
      <dgm:prSet/>
      <dgm:spPr/>
      <dgm:t>
        <a:bodyPr/>
        <a:lstStyle/>
        <a:p>
          <a:r>
            <a:rPr lang="fr-CA"/>
            <a:t>Système électrique</a:t>
          </a:r>
          <a:endParaRPr lang="en-US"/>
        </a:p>
      </dgm:t>
    </dgm:pt>
    <dgm:pt modelId="{D5A20416-049F-4611-B27E-17F0F47AE754}" type="parTrans" cxnId="{F3C3DC8B-C8B4-49F3-9A2A-3A07BE269B07}">
      <dgm:prSet/>
      <dgm:spPr/>
      <dgm:t>
        <a:bodyPr/>
        <a:lstStyle/>
        <a:p>
          <a:endParaRPr lang="en-US"/>
        </a:p>
      </dgm:t>
    </dgm:pt>
    <dgm:pt modelId="{191A4146-1E5C-4D35-BF24-0D5466253848}" type="sibTrans" cxnId="{F3C3DC8B-C8B4-49F3-9A2A-3A07BE269B07}">
      <dgm:prSet/>
      <dgm:spPr/>
      <dgm:t>
        <a:bodyPr/>
        <a:lstStyle/>
        <a:p>
          <a:endParaRPr lang="en-US"/>
        </a:p>
      </dgm:t>
    </dgm:pt>
    <dgm:pt modelId="{BECD3A20-38D3-43BA-887F-2B67CD3993A9}">
      <dgm:prSet/>
      <dgm:spPr/>
      <dgm:t>
        <a:bodyPr/>
        <a:lstStyle/>
        <a:p>
          <a:r>
            <a:rPr lang="fr-FR"/>
            <a:t>Système d’entretien des ongles </a:t>
          </a:r>
          <a:endParaRPr lang="en-US"/>
        </a:p>
      </dgm:t>
    </dgm:pt>
    <dgm:pt modelId="{3799D591-C8B1-46EE-8AD9-679C7303D1BD}" type="parTrans" cxnId="{6A6A3985-E7A1-466F-943C-2A646A37174C}">
      <dgm:prSet/>
      <dgm:spPr/>
      <dgm:t>
        <a:bodyPr/>
        <a:lstStyle/>
        <a:p>
          <a:endParaRPr lang="en-US"/>
        </a:p>
      </dgm:t>
    </dgm:pt>
    <dgm:pt modelId="{0EBD33BF-2B77-427D-A128-4F9BD0C3C389}" type="sibTrans" cxnId="{6A6A3985-E7A1-466F-943C-2A646A37174C}">
      <dgm:prSet/>
      <dgm:spPr/>
      <dgm:t>
        <a:bodyPr/>
        <a:lstStyle/>
        <a:p>
          <a:endParaRPr lang="en-US"/>
        </a:p>
      </dgm:t>
    </dgm:pt>
    <dgm:pt modelId="{107C8A81-0734-4063-965A-4A11AF74C9C6}">
      <dgm:prSet/>
      <dgm:spPr/>
      <dgm:t>
        <a:bodyPr/>
        <a:lstStyle/>
        <a:p>
          <a:pPr rtl="0"/>
          <a:r>
            <a:rPr lang="fr-FR"/>
            <a:t>Système de détection de peau</a:t>
          </a:r>
          <a:r>
            <a:rPr lang="fr-FR">
              <a:latin typeface="Century Gothic" panose="020B0502020202020204"/>
            </a:rPr>
            <a:t> et</a:t>
          </a:r>
          <a:r>
            <a:rPr lang="fr-FR"/>
            <a:t> </a:t>
          </a:r>
          <a:r>
            <a:rPr lang="fr-FR">
              <a:latin typeface="Century Gothic" panose="020B0502020202020204"/>
            </a:rPr>
            <a:t>d'ongle</a:t>
          </a:r>
          <a:endParaRPr lang="en-US"/>
        </a:p>
      </dgm:t>
    </dgm:pt>
    <dgm:pt modelId="{416BFE47-23B7-4DDC-A13D-8397E9621E05}" type="parTrans" cxnId="{EF60E1CB-8313-44A2-84A8-637A87118798}">
      <dgm:prSet/>
      <dgm:spPr/>
      <dgm:t>
        <a:bodyPr/>
        <a:lstStyle/>
        <a:p>
          <a:endParaRPr lang="en-US"/>
        </a:p>
      </dgm:t>
    </dgm:pt>
    <dgm:pt modelId="{9DD8AFD9-E522-42F6-AD3B-3C2D30EFAD07}" type="sibTrans" cxnId="{EF60E1CB-8313-44A2-84A8-637A87118798}">
      <dgm:prSet/>
      <dgm:spPr/>
      <dgm:t>
        <a:bodyPr/>
        <a:lstStyle/>
        <a:p>
          <a:endParaRPr lang="en-US"/>
        </a:p>
      </dgm:t>
    </dgm:pt>
    <dgm:pt modelId="{0D0A15A4-4A24-4486-B09B-3305AD281503}">
      <dgm:prSet/>
      <dgm:spPr/>
      <dgm:t>
        <a:bodyPr/>
        <a:lstStyle/>
        <a:p>
          <a:r>
            <a:rPr lang="fr-FR"/>
            <a:t>Système de nettoyage</a:t>
          </a:r>
          <a:endParaRPr lang="en-US"/>
        </a:p>
      </dgm:t>
    </dgm:pt>
    <dgm:pt modelId="{27FF462B-8608-45F0-A7C3-AE2137808338}" type="parTrans" cxnId="{E63D7919-1AC1-4B50-88DA-687BF04DDB80}">
      <dgm:prSet/>
      <dgm:spPr/>
      <dgm:t>
        <a:bodyPr/>
        <a:lstStyle/>
        <a:p>
          <a:endParaRPr lang="en-US"/>
        </a:p>
      </dgm:t>
    </dgm:pt>
    <dgm:pt modelId="{CDF38264-DEB9-4A7A-BCA3-821F95EC3C4C}" type="sibTrans" cxnId="{E63D7919-1AC1-4B50-88DA-687BF04DDB80}">
      <dgm:prSet/>
      <dgm:spPr/>
      <dgm:t>
        <a:bodyPr/>
        <a:lstStyle/>
        <a:p>
          <a:endParaRPr lang="en-US"/>
        </a:p>
      </dgm:t>
    </dgm:pt>
    <dgm:pt modelId="{7FE52D05-6316-45ED-8A7C-7EC23F448602}" type="pres">
      <dgm:prSet presAssocID="{A00577B3-93FA-41BF-BBCF-ED33D9334912}" presName="linear" presStyleCnt="0">
        <dgm:presLayoutVars>
          <dgm:animLvl val="lvl"/>
          <dgm:resizeHandles val="exact"/>
        </dgm:presLayoutVars>
      </dgm:prSet>
      <dgm:spPr/>
    </dgm:pt>
    <dgm:pt modelId="{2A2CE2C7-3B8A-4A42-93D2-566BD1BE4A2B}" type="pres">
      <dgm:prSet presAssocID="{663DBE1D-6753-47FC-BD97-44F0F845746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8D93DF-0680-4EBE-8B03-E80542F5C4B1}" type="pres">
      <dgm:prSet presAssocID="{48C50565-A505-4DD7-A25D-EC27E682E68C}" presName="spacer" presStyleCnt="0"/>
      <dgm:spPr/>
    </dgm:pt>
    <dgm:pt modelId="{08C9B9F6-B87F-4950-8D67-B6E38548EA9B}" type="pres">
      <dgm:prSet presAssocID="{FDBF0E3C-4DD6-4D58-9186-972182F09C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CC6F3B-D4E1-4EDA-A42B-C912E7194CAC}" type="pres">
      <dgm:prSet presAssocID="{637F626A-2007-4DF3-A342-DBEA7A44D759}" presName="spacer" presStyleCnt="0"/>
      <dgm:spPr/>
    </dgm:pt>
    <dgm:pt modelId="{DEA43467-0BA8-4BEC-80F2-121B20BB9F56}" type="pres">
      <dgm:prSet presAssocID="{A734EFEE-4066-488F-88A4-B544AA498EF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A41F237-CA63-48BE-9E6E-9442EDED4076}" type="pres">
      <dgm:prSet presAssocID="{191A4146-1E5C-4D35-BF24-0D5466253848}" presName="spacer" presStyleCnt="0"/>
      <dgm:spPr/>
    </dgm:pt>
    <dgm:pt modelId="{6ED1E9A9-2DE5-4ACD-8FF1-B6CC01861AAD}" type="pres">
      <dgm:prSet presAssocID="{BECD3A20-38D3-43BA-887F-2B67CD3993A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FDE49A-D65E-4EAE-8F48-17237AECD0C7}" type="pres">
      <dgm:prSet presAssocID="{0EBD33BF-2B77-427D-A128-4F9BD0C3C389}" presName="spacer" presStyleCnt="0"/>
      <dgm:spPr/>
    </dgm:pt>
    <dgm:pt modelId="{9650189C-1BBF-4B6D-BE3F-DE67B3C0683A}" type="pres">
      <dgm:prSet presAssocID="{107C8A81-0734-4063-965A-4A11AF74C9C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56F58C7-87A1-41A2-B655-BA330B6A3DB8}" type="pres">
      <dgm:prSet presAssocID="{9DD8AFD9-E522-42F6-AD3B-3C2D30EFAD07}" presName="spacer" presStyleCnt="0"/>
      <dgm:spPr/>
    </dgm:pt>
    <dgm:pt modelId="{DDD3FF5A-2D2A-44EC-8C09-063BD36CE5BD}" type="pres">
      <dgm:prSet presAssocID="{0D0A15A4-4A24-4486-B09B-3305AD28150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63D7919-1AC1-4B50-88DA-687BF04DDB80}" srcId="{A00577B3-93FA-41BF-BBCF-ED33D9334912}" destId="{0D0A15A4-4A24-4486-B09B-3305AD281503}" srcOrd="5" destOrd="0" parTransId="{27FF462B-8608-45F0-A7C3-AE2137808338}" sibTransId="{CDF38264-DEB9-4A7A-BCA3-821F95EC3C4C}"/>
    <dgm:cxn modelId="{84799019-B7FB-4A5B-8053-AFC1A6096316}" type="presOf" srcId="{FDBF0E3C-4DD6-4D58-9186-972182F09C22}" destId="{08C9B9F6-B87F-4950-8D67-B6E38548EA9B}" srcOrd="0" destOrd="0" presId="urn:microsoft.com/office/officeart/2005/8/layout/vList2"/>
    <dgm:cxn modelId="{7394D436-389F-4A13-84A9-CD3FA1BDF429}" srcId="{A00577B3-93FA-41BF-BBCF-ED33D9334912}" destId="{FDBF0E3C-4DD6-4D58-9186-972182F09C22}" srcOrd="1" destOrd="0" parTransId="{A7300F15-4763-4ACC-85DE-6840A8197FB1}" sibTransId="{637F626A-2007-4DF3-A342-DBEA7A44D759}"/>
    <dgm:cxn modelId="{B0E94938-EDFD-44B6-98EE-EF48EB78CC93}" type="presOf" srcId="{107C8A81-0734-4063-965A-4A11AF74C9C6}" destId="{9650189C-1BBF-4B6D-BE3F-DE67B3C0683A}" srcOrd="0" destOrd="0" presId="urn:microsoft.com/office/officeart/2005/8/layout/vList2"/>
    <dgm:cxn modelId="{6F41CA3F-9237-4AA4-89FC-11F8889B402B}" type="presOf" srcId="{0D0A15A4-4A24-4486-B09B-3305AD281503}" destId="{DDD3FF5A-2D2A-44EC-8C09-063BD36CE5BD}" srcOrd="0" destOrd="0" presId="urn:microsoft.com/office/officeart/2005/8/layout/vList2"/>
    <dgm:cxn modelId="{C95BD47B-24A5-4752-84CB-DEB3A37772B6}" type="presOf" srcId="{A00577B3-93FA-41BF-BBCF-ED33D9334912}" destId="{7FE52D05-6316-45ED-8A7C-7EC23F448602}" srcOrd="0" destOrd="0" presId="urn:microsoft.com/office/officeart/2005/8/layout/vList2"/>
    <dgm:cxn modelId="{6A6A3985-E7A1-466F-943C-2A646A37174C}" srcId="{A00577B3-93FA-41BF-BBCF-ED33D9334912}" destId="{BECD3A20-38D3-43BA-887F-2B67CD3993A9}" srcOrd="3" destOrd="0" parTransId="{3799D591-C8B1-46EE-8AD9-679C7303D1BD}" sibTransId="{0EBD33BF-2B77-427D-A128-4F9BD0C3C389}"/>
    <dgm:cxn modelId="{F3C3DC8B-C8B4-49F3-9A2A-3A07BE269B07}" srcId="{A00577B3-93FA-41BF-BBCF-ED33D9334912}" destId="{A734EFEE-4066-488F-88A4-B544AA498EF2}" srcOrd="2" destOrd="0" parTransId="{D5A20416-049F-4611-B27E-17F0F47AE754}" sibTransId="{191A4146-1E5C-4D35-BF24-0D5466253848}"/>
    <dgm:cxn modelId="{257D408E-3719-4DA3-972E-2A4D88D673B6}" srcId="{A00577B3-93FA-41BF-BBCF-ED33D9334912}" destId="{663DBE1D-6753-47FC-BD97-44F0F845746E}" srcOrd="0" destOrd="0" parTransId="{7F6B7BC4-8A2C-4A60-8613-59F1BF2BF1BE}" sibTransId="{48C50565-A505-4DD7-A25D-EC27E682E68C}"/>
    <dgm:cxn modelId="{17986397-C890-4E8A-9806-A05E757D4EF0}" type="presOf" srcId="{A734EFEE-4066-488F-88A4-B544AA498EF2}" destId="{DEA43467-0BA8-4BEC-80F2-121B20BB9F56}" srcOrd="0" destOrd="0" presId="urn:microsoft.com/office/officeart/2005/8/layout/vList2"/>
    <dgm:cxn modelId="{B156949D-188B-4360-BEB6-10EA81AE8EE4}" type="presOf" srcId="{663DBE1D-6753-47FC-BD97-44F0F845746E}" destId="{2A2CE2C7-3B8A-4A42-93D2-566BD1BE4A2B}" srcOrd="0" destOrd="0" presId="urn:microsoft.com/office/officeart/2005/8/layout/vList2"/>
    <dgm:cxn modelId="{18DB0CB5-D1B0-4358-A6FA-228965F40E73}" type="presOf" srcId="{BECD3A20-38D3-43BA-887F-2B67CD3993A9}" destId="{6ED1E9A9-2DE5-4ACD-8FF1-B6CC01861AAD}" srcOrd="0" destOrd="0" presId="urn:microsoft.com/office/officeart/2005/8/layout/vList2"/>
    <dgm:cxn modelId="{EF60E1CB-8313-44A2-84A8-637A87118798}" srcId="{A00577B3-93FA-41BF-BBCF-ED33D9334912}" destId="{107C8A81-0734-4063-965A-4A11AF74C9C6}" srcOrd="4" destOrd="0" parTransId="{416BFE47-23B7-4DDC-A13D-8397E9621E05}" sibTransId="{9DD8AFD9-E522-42F6-AD3B-3C2D30EFAD07}"/>
    <dgm:cxn modelId="{3F868F55-9815-4602-A55D-03658FE62446}" type="presParOf" srcId="{7FE52D05-6316-45ED-8A7C-7EC23F448602}" destId="{2A2CE2C7-3B8A-4A42-93D2-566BD1BE4A2B}" srcOrd="0" destOrd="0" presId="urn:microsoft.com/office/officeart/2005/8/layout/vList2"/>
    <dgm:cxn modelId="{360102A6-1105-4476-BC60-6FB9CADE421C}" type="presParOf" srcId="{7FE52D05-6316-45ED-8A7C-7EC23F448602}" destId="{FF8D93DF-0680-4EBE-8B03-E80542F5C4B1}" srcOrd="1" destOrd="0" presId="urn:microsoft.com/office/officeart/2005/8/layout/vList2"/>
    <dgm:cxn modelId="{AD2FAC2D-2E47-4EF8-885E-173CF87384F2}" type="presParOf" srcId="{7FE52D05-6316-45ED-8A7C-7EC23F448602}" destId="{08C9B9F6-B87F-4950-8D67-B6E38548EA9B}" srcOrd="2" destOrd="0" presId="urn:microsoft.com/office/officeart/2005/8/layout/vList2"/>
    <dgm:cxn modelId="{1FCAB022-FCA4-4013-97CE-6E4E59AEF33E}" type="presParOf" srcId="{7FE52D05-6316-45ED-8A7C-7EC23F448602}" destId="{1ACC6F3B-D4E1-4EDA-A42B-C912E7194CAC}" srcOrd="3" destOrd="0" presId="urn:microsoft.com/office/officeart/2005/8/layout/vList2"/>
    <dgm:cxn modelId="{D5B16C5A-33AF-456B-8589-94B8054567B9}" type="presParOf" srcId="{7FE52D05-6316-45ED-8A7C-7EC23F448602}" destId="{DEA43467-0BA8-4BEC-80F2-121B20BB9F56}" srcOrd="4" destOrd="0" presId="urn:microsoft.com/office/officeart/2005/8/layout/vList2"/>
    <dgm:cxn modelId="{9870BD53-4380-4636-A004-FF5C7333BA9E}" type="presParOf" srcId="{7FE52D05-6316-45ED-8A7C-7EC23F448602}" destId="{DA41F237-CA63-48BE-9E6E-9442EDED4076}" srcOrd="5" destOrd="0" presId="urn:microsoft.com/office/officeart/2005/8/layout/vList2"/>
    <dgm:cxn modelId="{BB0A1C36-1D75-4DBB-AD93-D6FEE418EBFA}" type="presParOf" srcId="{7FE52D05-6316-45ED-8A7C-7EC23F448602}" destId="{6ED1E9A9-2DE5-4ACD-8FF1-B6CC01861AAD}" srcOrd="6" destOrd="0" presId="urn:microsoft.com/office/officeart/2005/8/layout/vList2"/>
    <dgm:cxn modelId="{403293CE-B992-4B2E-B37C-2C322C3DEA66}" type="presParOf" srcId="{7FE52D05-6316-45ED-8A7C-7EC23F448602}" destId="{E3FDE49A-D65E-4EAE-8F48-17237AECD0C7}" srcOrd="7" destOrd="0" presId="urn:microsoft.com/office/officeart/2005/8/layout/vList2"/>
    <dgm:cxn modelId="{3211B976-B119-476C-B66E-1A639EE52AF5}" type="presParOf" srcId="{7FE52D05-6316-45ED-8A7C-7EC23F448602}" destId="{9650189C-1BBF-4B6D-BE3F-DE67B3C0683A}" srcOrd="8" destOrd="0" presId="urn:microsoft.com/office/officeart/2005/8/layout/vList2"/>
    <dgm:cxn modelId="{E647237C-B8A4-4BD7-A040-1CC0F494707B}" type="presParOf" srcId="{7FE52D05-6316-45ED-8A7C-7EC23F448602}" destId="{456F58C7-87A1-41A2-B655-BA330B6A3DB8}" srcOrd="9" destOrd="0" presId="urn:microsoft.com/office/officeart/2005/8/layout/vList2"/>
    <dgm:cxn modelId="{7A4AA890-7758-4CF1-8408-482C758ED109}" type="presParOf" srcId="{7FE52D05-6316-45ED-8A7C-7EC23F448602}" destId="{DDD3FF5A-2D2A-44EC-8C09-063BD36CE5B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CE2C7-3B8A-4A42-93D2-566BD1BE4A2B}">
      <dsp:nvSpPr>
        <dsp:cNvPr id="0" name=""/>
        <dsp:cNvSpPr/>
      </dsp:nvSpPr>
      <dsp:spPr>
        <a:xfrm>
          <a:off x="0" y="325399"/>
          <a:ext cx="51226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Système autonome</a:t>
          </a:r>
          <a:endParaRPr lang="en-US" sz="1900" kern="1200"/>
        </a:p>
      </dsp:txBody>
      <dsp:txXfrm>
        <a:off x="22246" y="347645"/>
        <a:ext cx="5078114" cy="411223"/>
      </dsp:txXfrm>
    </dsp:sp>
    <dsp:sp modelId="{08C9B9F6-B87F-4950-8D67-B6E38548EA9B}">
      <dsp:nvSpPr>
        <dsp:cNvPr id="0" name=""/>
        <dsp:cNvSpPr/>
      </dsp:nvSpPr>
      <dsp:spPr>
        <a:xfrm>
          <a:off x="0" y="835834"/>
          <a:ext cx="51226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Système de sécurité</a:t>
          </a:r>
          <a:endParaRPr lang="en-US" sz="1900" kern="1200"/>
        </a:p>
      </dsp:txBody>
      <dsp:txXfrm>
        <a:off x="22246" y="858080"/>
        <a:ext cx="5078114" cy="411223"/>
      </dsp:txXfrm>
    </dsp:sp>
    <dsp:sp modelId="{DEA43467-0BA8-4BEC-80F2-121B20BB9F56}">
      <dsp:nvSpPr>
        <dsp:cNvPr id="0" name=""/>
        <dsp:cNvSpPr/>
      </dsp:nvSpPr>
      <dsp:spPr>
        <a:xfrm>
          <a:off x="0" y="1346269"/>
          <a:ext cx="51226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Système électrique</a:t>
          </a:r>
          <a:endParaRPr lang="en-US" sz="1900" kern="1200"/>
        </a:p>
      </dsp:txBody>
      <dsp:txXfrm>
        <a:off x="22246" y="1368515"/>
        <a:ext cx="5078114" cy="411223"/>
      </dsp:txXfrm>
    </dsp:sp>
    <dsp:sp modelId="{6ED1E9A9-2DE5-4ACD-8FF1-B6CC01861AAD}">
      <dsp:nvSpPr>
        <dsp:cNvPr id="0" name=""/>
        <dsp:cNvSpPr/>
      </dsp:nvSpPr>
      <dsp:spPr>
        <a:xfrm>
          <a:off x="0" y="1856704"/>
          <a:ext cx="51226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Système d’entretien des ongles </a:t>
          </a:r>
          <a:endParaRPr lang="en-US" sz="1900" kern="1200"/>
        </a:p>
      </dsp:txBody>
      <dsp:txXfrm>
        <a:off x="22246" y="1878950"/>
        <a:ext cx="5078114" cy="411223"/>
      </dsp:txXfrm>
    </dsp:sp>
    <dsp:sp modelId="{9650189C-1BBF-4B6D-BE3F-DE67B3C0683A}">
      <dsp:nvSpPr>
        <dsp:cNvPr id="0" name=""/>
        <dsp:cNvSpPr/>
      </dsp:nvSpPr>
      <dsp:spPr>
        <a:xfrm>
          <a:off x="0" y="2367139"/>
          <a:ext cx="51226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Système de détection de peau</a:t>
          </a:r>
          <a:r>
            <a:rPr lang="fr-FR" sz="1900" kern="1200">
              <a:latin typeface="Century Gothic" panose="020B0502020202020204"/>
            </a:rPr>
            <a:t> et</a:t>
          </a:r>
          <a:r>
            <a:rPr lang="fr-FR" sz="1900" kern="1200"/>
            <a:t> </a:t>
          </a:r>
          <a:r>
            <a:rPr lang="fr-FR" sz="1900" kern="1200">
              <a:latin typeface="Century Gothic" panose="020B0502020202020204"/>
            </a:rPr>
            <a:t>d'ongle</a:t>
          </a:r>
          <a:endParaRPr lang="en-US" sz="1900" kern="1200"/>
        </a:p>
      </dsp:txBody>
      <dsp:txXfrm>
        <a:off x="22246" y="2389385"/>
        <a:ext cx="5078114" cy="411223"/>
      </dsp:txXfrm>
    </dsp:sp>
    <dsp:sp modelId="{DDD3FF5A-2D2A-44EC-8C09-063BD36CE5BD}">
      <dsp:nvSpPr>
        <dsp:cNvPr id="0" name=""/>
        <dsp:cNvSpPr/>
      </dsp:nvSpPr>
      <dsp:spPr>
        <a:xfrm>
          <a:off x="0" y="2877574"/>
          <a:ext cx="51226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Système de nettoyage</a:t>
          </a:r>
          <a:endParaRPr lang="en-US" sz="1900" kern="1200"/>
        </a:p>
      </dsp:txBody>
      <dsp:txXfrm>
        <a:off x="22246" y="2899820"/>
        <a:ext cx="5078114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36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1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1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75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hopping/product/8416401378444884376?q=automatic+nail+clipper&amp;rlz=1C1VDKB_enCA929CA929&amp;biw=767&amp;bih=708&amp;dpr=1.25&amp;prds=epd:91727799161655797,prmr:1&amp;sa=X&amp;ved=0ahUKEwjG__PWiLPuAhXkAZ0JHdK9DpMQ8wIIwAY" TargetMode="External"/><Relationship Id="rId2" Type="http://schemas.openxmlformats.org/officeDocument/2006/relationships/hyperlink" Target="https://www.amazon.ca/Pursonic-NC1-Electric-Nail-Trimmer/dp/B00CKH116I/ref=asc_df_B00CKH116I/?tag=googleshopc0c-20&amp;linkCode=df0&amp;hvadid=459878512979&amp;hvpos=&amp;hvnetw=g&amp;hvrand=14532537902790892959&amp;hvpone=&amp;hvptwo=&amp;hvqmt=&amp;hvdev=c&amp;hvdvcmdl=&amp;hvlocint=&amp;hvlocphy=9000660&amp;hvtargid=pla-675047840636&amp;psc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aghouse.ca/Daily-Living/Bathing-Showering/ClipDifferent-Automatic-Fingernail-Trimmer.axd?utm_source=froogle&amp;utm_medium=cpc&amp;utm_campaign=froogle&amp;utm_content=43404-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CD622A3-ABBB-4D21-B579-4D8C4CEB3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1"/>
                </a:solidFill>
              </a:rPr>
              <a:t>Coupe-ongle accessible 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1400" err="1">
                <a:solidFill>
                  <a:schemeClr val="tx1"/>
                </a:solidFill>
              </a:rPr>
              <a:t>Groupe</a:t>
            </a:r>
            <a:r>
              <a:rPr lang="de-DE" sz="1400">
                <a:solidFill>
                  <a:schemeClr val="tx1"/>
                </a:solidFill>
              </a:rPr>
              <a:t> FB3.1:</a:t>
            </a:r>
          </a:p>
          <a:p>
            <a:pPr>
              <a:lnSpc>
                <a:spcPct val="90000"/>
              </a:lnSpc>
            </a:pPr>
            <a:r>
              <a:rPr lang="de-DE" sz="1400">
                <a:solidFill>
                  <a:schemeClr val="tx1"/>
                </a:solidFill>
              </a:rPr>
              <a:t>Adam </a:t>
            </a:r>
            <a:r>
              <a:rPr lang="de-DE" sz="1400" err="1">
                <a:solidFill>
                  <a:schemeClr val="tx1"/>
                </a:solidFill>
              </a:rPr>
              <a:t>maaroufi</a:t>
            </a:r>
            <a:endParaRPr lang="de-DE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400">
                <a:solidFill>
                  <a:schemeClr val="tx1"/>
                </a:solidFill>
              </a:rPr>
              <a:t>Jonathan </a:t>
            </a:r>
            <a:r>
              <a:rPr lang="de-DE" sz="1400" err="1">
                <a:solidFill>
                  <a:schemeClr val="tx1"/>
                </a:solidFill>
              </a:rPr>
              <a:t>baker</a:t>
            </a:r>
            <a:endParaRPr lang="de-DE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400">
                <a:solidFill>
                  <a:schemeClr val="tx1"/>
                </a:solidFill>
              </a:rPr>
              <a:t>Isaac </a:t>
            </a:r>
            <a:r>
              <a:rPr lang="de-DE" sz="1400" err="1">
                <a:solidFill>
                  <a:schemeClr val="tx1"/>
                </a:solidFill>
              </a:rPr>
              <a:t>lafond</a:t>
            </a:r>
            <a:r>
              <a:rPr lang="de-DE" sz="140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de-DE" sz="1400">
                <a:solidFill>
                  <a:schemeClr val="tx1"/>
                </a:solidFill>
              </a:rPr>
              <a:t>Camille </a:t>
            </a:r>
            <a:r>
              <a:rPr lang="de-DE" sz="1400" err="1">
                <a:solidFill>
                  <a:schemeClr val="tx1"/>
                </a:solidFill>
              </a:rPr>
              <a:t>kulinda-olibrice</a:t>
            </a:r>
            <a:endParaRPr lang="de-DE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400" err="1">
                <a:solidFill>
                  <a:schemeClr val="tx1"/>
                </a:solidFill>
              </a:rPr>
              <a:t>Bamoussa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sacko</a:t>
            </a:r>
            <a:endParaRPr lang="de-D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A80A6-D995-4133-93FD-8E33800A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  <a:ea typeface="+mj-lt"/>
                <a:cs typeface="+mj-lt"/>
              </a:rPr>
              <a:t>5. Concept de </a:t>
            </a:r>
            <a:r>
              <a:rPr lang="en-US" sz="3600" err="1">
                <a:solidFill>
                  <a:srgbClr val="EBEBEB"/>
                </a:solidFill>
                <a:ea typeface="+mj-lt"/>
                <a:cs typeface="+mj-lt"/>
              </a:rPr>
              <a:t>groupe</a:t>
            </a:r>
            <a:endParaRPr lang="en-US" sz="3600" err="1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endParaRPr lang="en-US" sz="3600">
              <a:solidFill>
                <a:srgbClr val="EBEBEB"/>
              </a:solidFill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78CCB9-FC19-4BCC-8120-F05120F1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82" y="1384612"/>
            <a:ext cx="6283908" cy="3740410"/>
          </a:xfrm>
          <a:prstGeom prst="rect">
            <a:avLst/>
          </a:prstGeom>
          <a:effectLst/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365471A2-2183-49EC-9987-6EE74DF68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613" y="3014494"/>
            <a:ext cx="2082021" cy="2755920"/>
          </a:xfrm>
        </p:spPr>
      </p:pic>
    </p:spTree>
    <p:extLst>
      <p:ext uri="{BB962C8B-B14F-4D97-AF65-F5344CB8AC3E}">
        <p14:creationId xmlns:p14="http://schemas.microsoft.com/office/powerpoint/2010/main" val="56691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A80A6-D995-4133-93FD-8E33800A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6.Sous système </a:t>
            </a:r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93ADFBD5-77DC-43CD-A17E-9090BA2AB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134160"/>
              </p:ext>
            </p:extLst>
          </p:nvPr>
        </p:nvGraphicFramePr>
        <p:xfrm>
          <a:off x="648931" y="2548281"/>
          <a:ext cx="5122606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>
            <a:extLst>
              <a:ext uri="{FF2B5EF4-FFF2-40B4-BE49-F238E27FC236}">
                <a16:creationId xmlns:a16="http://schemas.microsoft.com/office/drawing/2014/main" id="{73CA117A-7CBF-49E9-8C1E-366B94A39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999" y="2548281"/>
            <a:ext cx="4915460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2225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93D29-EE59-487F-A332-557E9B4D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900"/>
              <a:t>7. </a:t>
            </a:r>
            <a:r>
              <a:rPr lang="en-US" sz="3900" err="1"/>
              <a:t>rétroaction</a:t>
            </a:r>
            <a:r>
              <a:rPr lang="en-US" sz="3900"/>
              <a:t> du client </a:t>
            </a:r>
          </a:p>
          <a:p>
            <a:endParaRPr lang="en-US" sz="3900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6266FDDF-6904-4649-A30E-FF993E08B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65" r="2" b="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33CD-F46F-496C-8618-811A688B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cap="all"/>
              <a:t>Le client fut vraiment statisfait du prototype qu'on voudrait developper et lors de la derniere rencontre il nous  a affirmé  que jusqu'a  date c'est le prototype qui repondait à toutes ses attentes et meme plus .</a:t>
            </a:r>
          </a:p>
        </p:txBody>
      </p:sp>
    </p:spTree>
    <p:extLst>
      <p:ext uri="{BB962C8B-B14F-4D97-AF65-F5344CB8AC3E}">
        <p14:creationId xmlns:p14="http://schemas.microsoft.com/office/powerpoint/2010/main" val="403985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7C679-7B6A-4D8F-8B03-A4A36B6E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8. Prototype </a:t>
            </a:r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</p:txBody>
      </p:sp>
      <p:sp useBgFill="1">
        <p:nvSpPr>
          <p:cNvPr id="21" name="Freeform: Shape 1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F194E0-4E36-4EB1-9CC6-81A914D5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fr-FR">
                <a:ea typeface="+mj-lt"/>
                <a:cs typeface="+mj-lt"/>
              </a:rPr>
              <a:t>Platforme adaptable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fr-FR">
                <a:ea typeface="+mj-lt"/>
                <a:cs typeface="+mj-lt"/>
              </a:rPr>
              <a:t>Dremel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fr-FR">
                <a:ea typeface="+mj-lt"/>
                <a:cs typeface="+mj-lt"/>
              </a:rPr>
              <a:t>Déplacement du Dremel</a:t>
            </a:r>
            <a:endParaRPr lang="fr-FR"/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fr-FR">
                <a:ea typeface="+mj-lt"/>
                <a:cs typeface="+mj-lt"/>
              </a:rPr>
              <a:t>Caméra et Raspberry Pi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fr-FR">
                <a:ea typeface="+mj-lt"/>
                <a:cs typeface="+mj-lt"/>
              </a:rPr>
              <a:t>Essai</a:t>
            </a:r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9047CE6-2291-4EA3-A7F8-5C573C96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914165"/>
            <a:ext cx="5451627" cy="29302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209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9E4D29-5F08-447A-A2A3-AB222BB4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76AF599-8909-4F18-9787-978522212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4" b="1"/>
          <a:stretch/>
        </p:blipFill>
        <p:spPr>
          <a:xfrm>
            <a:off x="191084" y="171715"/>
            <a:ext cx="7812386" cy="3724422"/>
          </a:xfrm>
          <a:prstGeom prst="rect">
            <a:avLst/>
          </a:prstGeom>
        </p:spPr>
      </p:pic>
      <p:pic>
        <p:nvPicPr>
          <p:cNvPr id="7" name="Picture 7" descr="A picture containing text, sky, day&#10;&#10;Description automatically generated">
            <a:extLst>
              <a:ext uri="{FF2B5EF4-FFF2-40B4-BE49-F238E27FC236}">
                <a16:creationId xmlns:a16="http://schemas.microsoft.com/office/drawing/2014/main" id="{438EFEAD-580A-4DAF-8197-EEF9A4E4C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7" r="-1" b="-1"/>
          <a:stretch/>
        </p:blipFill>
        <p:spPr>
          <a:xfrm>
            <a:off x="8195999" y="169254"/>
            <a:ext cx="3826711" cy="2066161"/>
          </a:xfrm>
          <a:prstGeom prst="rect">
            <a:avLst/>
          </a:prstGeom>
        </p:spPr>
      </p:pic>
      <p:pic>
        <p:nvPicPr>
          <p:cNvPr id="3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01FD6BA-A0F0-451D-982F-63522E5FA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9" t="-1594" r="15880" b="1992"/>
          <a:stretch/>
        </p:blipFill>
        <p:spPr>
          <a:xfrm>
            <a:off x="191087" y="4070780"/>
            <a:ext cx="3834348" cy="2613629"/>
          </a:xfrm>
          <a:prstGeom prst="rect">
            <a:avLst/>
          </a:prstGeom>
        </p:spPr>
      </p:pic>
      <p:pic>
        <p:nvPicPr>
          <p:cNvPr id="5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8ED9683A-273A-4C07-9903-94043FA89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26" t="-402" r="9524" b="-402"/>
          <a:stretch/>
        </p:blipFill>
        <p:spPr>
          <a:xfrm>
            <a:off x="4185626" y="4074509"/>
            <a:ext cx="3806638" cy="2626117"/>
          </a:xfrm>
          <a:prstGeom prst="rect">
            <a:avLst/>
          </a:prstGeom>
        </p:spPr>
      </p:pic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0A3E235-B1C2-4820-8C97-E6A86BCC83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54" t="-505" r="1632"/>
          <a:stretch/>
        </p:blipFill>
        <p:spPr>
          <a:xfrm>
            <a:off x="8179442" y="2391883"/>
            <a:ext cx="3822800" cy="2082845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B3DACAB-4A15-4DE6-AF42-A66ABD27B9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38" t="505" r="1952" b="-505"/>
          <a:stretch/>
        </p:blipFill>
        <p:spPr>
          <a:xfrm>
            <a:off x="8193994" y="4620643"/>
            <a:ext cx="3826696" cy="20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5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61BF3-A995-4509-AF96-7716182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9. Plan future</a:t>
            </a:r>
            <a:r>
              <a:rPr lang="en-US">
                <a:solidFill>
                  <a:srgbClr val="EBEBEB"/>
                </a:solidFill>
              </a:rPr>
              <a:t> </a:t>
            </a:r>
            <a:endParaRPr lang="en-US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endParaRPr lang="en-US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37" name="Freeform: Shape 41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8CE4BAD-71A6-4F9B-865F-6D0ED893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779154"/>
            <a:ext cx="5451627" cy="3200272"/>
          </a:xfrm>
          <a:prstGeom prst="rect">
            <a:avLst/>
          </a:prstGeom>
          <a:effectLst/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7EF608B-52F5-4BA1-A053-70A17F943DD1}"/>
              </a:ext>
            </a:extLst>
          </p:cNvPr>
          <p:cNvSpPr txBox="1">
            <a:spLocks/>
          </p:cNvSpPr>
          <p:nvPr/>
        </p:nvSpPr>
        <p:spPr>
          <a:xfrm>
            <a:off x="648931" y="2548281"/>
            <a:ext cx="5122606" cy="3658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en-US">
                <a:ea typeface="+mj-lt"/>
                <a:cs typeface="+mj-lt"/>
              </a:rPr>
              <a:t>Faire les tests sur le prototype sur SolidWorks ainsi que sur le prototype physique.</a:t>
            </a:r>
            <a:endParaRPr lang="fr-FR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en-US">
                <a:ea typeface="+mj-lt"/>
                <a:cs typeface="+mj-lt"/>
              </a:rPr>
              <a:t>Faire la commande des composantes du produit.</a:t>
            </a:r>
            <a:endParaRPr lang="fr-FR">
              <a:ea typeface="+mj-lt"/>
              <a:cs typeface="+mj-lt"/>
            </a:endParaRP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en-US">
                <a:ea typeface="+mj-lt"/>
                <a:cs typeface="+mj-lt"/>
              </a:rPr>
              <a:t>Préparer le code dont va marcher la machine.</a:t>
            </a:r>
            <a:endParaRPr lang="fr-FR"/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en-US">
                <a:ea typeface="+mj-lt"/>
                <a:cs typeface="+mj-lt"/>
              </a:rPr>
              <a:t>Essayer de rassembler le tout.</a:t>
            </a:r>
          </a:p>
          <a:p>
            <a:pPr>
              <a:buClr>
                <a:srgbClr val="8AD0D6"/>
              </a:buClr>
              <a:buFont typeface="Wingdings" charset="2"/>
              <a:buChar char="Ø"/>
            </a:pPr>
            <a:r>
              <a:rPr lang="fr-FR">
                <a:ea typeface="+mj-lt"/>
                <a:cs typeface="+mj-lt"/>
              </a:rPr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31660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EC7B8-9676-4F18-AC50-1D88F0CB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5602677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Plan Wrike 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F16649-25DD-414C-8845-D1C7C8520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08" y="1236945"/>
            <a:ext cx="9975593" cy="43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6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0049FB-9EB9-40A5-B47A-F88DBA10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58FE2-BE5A-4A72-9203-E3DE3FA5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745" y="657157"/>
            <a:ext cx="9404723" cy="1180711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1.Besoin du client 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F2AB198-73F3-476C-A5E8-168AD709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38" y="-70719"/>
            <a:ext cx="2098160" cy="2107068"/>
          </a:xfrm>
          <a:prstGeom prst="rect">
            <a:avLst/>
          </a:prstGeom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28EF24C-C20F-4693-A8AD-E79445818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043" y="2420850"/>
            <a:ext cx="7924671" cy="37867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502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10C26-A656-4E1D-A6BA-D87D285E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2.Étalonnage 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790D487F-7A64-46AC-9FF6-BAD59BCDB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03101"/>
              </p:ext>
            </p:extLst>
          </p:nvPr>
        </p:nvGraphicFramePr>
        <p:xfrm>
          <a:off x="648930" y="2959715"/>
          <a:ext cx="10895374" cy="3105364"/>
        </p:xfrm>
        <a:graphic>
          <a:graphicData uri="http://schemas.openxmlformats.org/drawingml/2006/table">
            <a:tbl>
              <a:tblPr firstRow="1" firstCol="1" bandRow="1"/>
              <a:tblGrid>
                <a:gridCol w="2341773">
                  <a:extLst>
                    <a:ext uri="{9D8B030D-6E8A-4147-A177-3AD203B41FA5}">
                      <a16:colId xmlns:a16="http://schemas.microsoft.com/office/drawing/2014/main" val="3355330006"/>
                    </a:ext>
                  </a:extLst>
                </a:gridCol>
                <a:gridCol w="837949">
                  <a:extLst>
                    <a:ext uri="{9D8B030D-6E8A-4147-A177-3AD203B41FA5}">
                      <a16:colId xmlns:a16="http://schemas.microsoft.com/office/drawing/2014/main" val="1442716273"/>
                    </a:ext>
                  </a:extLst>
                </a:gridCol>
                <a:gridCol w="540969">
                  <a:extLst>
                    <a:ext uri="{9D8B030D-6E8A-4147-A177-3AD203B41FA5}">
                      <a16:colId xmlns:a16="http://schemas.microsoft.com/office/drawing/2014/main" val="2987616206"/>
                    </a:ext>
                  </a:extLst>
                </a:gridCol>
                <a:gridCol w="1578943">
                  <a:extLst>
                    <a:ext uri="{9D8B030D-6E8A-4147-A177-3AD203B41FA5}">
                      <a16:colId xmlns:a16="http://schemas.microsoft.com/office/drawing/2014/main" val="3919682248"/>
                    </a:ext>
                  </a:extLst>
                </a:gridCol>
                <a:gridCol w="1530902">
                  <a:extLst>
                    <a:ext uri="{9D8B030D-6E8A-4147-A177-3AD203B41FA5}">
                      <a16:colId xmlns:a16="http://schemas.microsoft.com/office/drawing/2014/main" val="307780560"/>
                    </a:ext>
                  </a:extLst>
                </a:gridCol>
                <a:gridCol w="1932698">
                  <a:extLst>
                    <a:ext uri="{9D8B030D-6E8A-4147-A177-3AD203B41FA5}">
                      <a16:colId xmlns:a16="http://schemas.microsoft.com/office/drawing/2014/main" val="4131834206"/>
                    </a:ext>
                  </a:extLst>
                </a:gridCol>
                <a:gridCol w="2132140">
                  <a:extLst>
                    <a:ext uri="{9D8B030D-6E8A-4147-A177-3AD203B41FA5}">
                      <a16:colId xmlns:a16="http://schemas.microsoft.com/office/drawing/2014/main" val="189986392"/>
                    </a:ext>
                  </a:extLst>
                </a:gridCol>
              </a:tblGrid>
              <a:tr h="5034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Métrique</a:t>
                      </a:r>
                      <a:endParaRPr lang="en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</a:t>
                      </a:r>
                      <a:endParaRPr lang="en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i="0" u="none" strike="noStrike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</a:t>
                      </a:r>
                      <a:endParaRPr lang="en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sng" strike="noStrike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Pursonic</a:t>
                      </a:r>
                      <a:r>
                        <a:rPr lang="fr-CA" sz="1000" b="1" i="0" u="sng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NC1 Electric Nail Trimmer</a:t>
                      </a:r>
                      <a:endParaRPr lang="fr-CA" sz="17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sng" strike="noStrike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Easy</a:t>
                      </a:r>
                      <a:r>
                        <a:rPr lang="fr-CA" sz="1000" b="1" i="0" u="sng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000" b="1" i="0" u="sng" strike="noStrike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Reach</a:t>
                      </a:r>
                      <a:r>
                        <a:rPr lang="fr-CA" sz="1000" b="1" i="0" u="sng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4mm </a:t>
                      </a:r>
                      <a:r>
                        <a:rPr lang="fr-CA" sz="1000" b="1" i="0" u="sng" strike="noStrike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Toenail</a:t>
                      </a:r>
                      <a:r>
                        <a:rPr lang="fr-CA" sz="1000" b="1" i="0" u="sng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000" b="1" i="0" u="sng" strike="noStrike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Clippe</a:t>
                      </a:r>
                      <a:endParaRPr lang="fr-CA" sz="17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i="0" u="sng" strike="noStrike" kern="120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Ableware</a:t>
                      </a:r>
                      <a:r>
                        <a:rPr lang="en-CA" sz="1000" b="1" i="0" u="sng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000" b="1" i="0" u="sng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Press-On One-Handed Nail Clipper</a:t>
                      </a:r>
                      <a:endParaRPr lang="en-CA" sz="1700" b="0" i="0" u="none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sng" strike="noStrike" kern="120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ClipDifferent</a:t>
                      </a:r>
                      <a:r>
                        <a:rPr lang="fr-CA" sz="1000" b="1" i="0" u="sng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– </a:t>
                      </a:r>
                      <a:r>
                        <a:rPr lang="fr-CA" sz="1000" b="1" i="0" u="sng" strike="noStrike" kern="120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Automatic</a:t>
                      </a:r>
                      <a:r>
                        <a:rPr lang="fr-CA" sz="1000" b="1" i="0" u="sng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fr-CA" sz="1000" b="1" i="0" u="sng" strike="noStrike" kern="120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Fingernail</a:t>
                      </a:r>
                      <a:r>
                        <a:rPr lang="fr-CA" sz="1000" b="1" i="0" u="sng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Trimmer</a:t>
                      </a:r>
                      <a:endParaRPr lang="fr-CA" sz="1000" b="1" i="0" u="sng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423234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Dois supporter un certain poids.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20692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Une certaine puissance électrique.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3V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0V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0V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3V 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rechargeable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431102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Largeur raisonnable pour tous les pieds.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Pouce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Illimiter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Illimiter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Illimiter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Mains seulement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32660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 prix raisonnable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$CAD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19,72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152.40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51.16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222.00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63396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Système de sécurité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76917"/>
                  </a:ext>
                </a:extLst>
              </a:tr>
              <a:tr h="5034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Système électrique pour couper plusieurs ongles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78634"/>
                  </a:ext>
                </a:extLst>
              </a:tr>
              <a:tr h="3497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Système autonome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CA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890" marR="62890" marT="873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7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9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4E18-B34C-40B7-9687-9DB5557E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3.Spécifications </a:t>
            </a:r>
            <a:r>
              <a:rPr lang="en-US" err="1">
                <a:solidFill>
                  <a:srgbClr val="EBEBEB"/>
                </a:solidFill>
                <a:ea typeface="+mj-lt"/>
                <a:cs typeface="+mj-lt"/>
              </a:rPr>
              <a:t>cibles</a:t>
            </a:r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 </a:t>
            </a:r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1C1E8E9-1B50-4BD5-B0BA-7B8BF3CC2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168104"/>
              </p:ext>
            </p:extLst>
          </p:nvPr>
        </p:nvGraphicFramePr>
        <p:xfrm>
          <a:off x="788989" y="2810256"/>
          <a:ext cx="10615253" cy="340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253">
                  <a:extLst>
                    <a:ext uri="{9D8B030D-6E8A-4147-A177-3AD203B41FA5}">
                      <a16:colId xmlns:a16="http://schemas.microsoft.com/office/drawing/2014/main" val="2701530155"/>
                    </a:ext>
                  </a:extLst>
                </a:gridCol>
              </a:tblGrid>
              <a:tr h="376353">
                <a:tc>
                  <a:txBody>
                    <a:bodyPr/>
                    <a:lstStyle/>
                    <a:p>
                      <a:r>
                        <a:rPr lang="fr-FR" sz="1700"/>
                        <a:t>3.spécifications cibles </a:t>
                      </a:r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779163080"/>
                  </a:ext>
                </a:extLst>
              </a:tr>
              <a:tr h="376353">
                <a:tc>
                  <a:txBody>
                    <a:bodyPr/>
                    <a:lstStyle/>
                    <a:p>
                      <a:r>
                        <a:rPr lang="fr-FR" sz="1700"/>
                        <a:t>La machine coupe les ongles des mains et des pieds .</a:t>
                      </a:r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1287165383"/>
                  </a:ext>
                </a:extLst>
              </a:tr>
              <a:tr h="632957">
                <a:tc>
                  <a:txBody>
                    <a:bodyPr/>
                    <a:lstStyle/>
                    <a:p>
                      <a:r>
                        <a:rPr lang="fr-FR" sz="1700"/>
                        <a:t>La machine est solide , rigide et électrique .</a:t>
                      </a:r>
                    </a:p>
                    <a:p>
                      <a:pPr lvl="0">
                        <a:buNone/>
                      </a:pPr>
                      <a:endParaRPr lang="fr-FR" sz="1700"/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2455498624"/>
                  </a:ext>
                </a:extLst>
              </a:tr>
              <a:tr h="6329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700"/>
                        <a:t>La machine s'ajuste à la grandeur des mains et  pieds.</a:t>
                      </a:r>
                    </a:p>
                    <a:p>
                      <a:pPr lvl="0">
                        <a:buNone/>
                      </a:pPr>
                      <a:endParaRPr lang="fr-FR" sz="1700"/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3290465031"/>
                  </a:ext>
                </a:extLst>
              </a:tr>
              <a:tr h="632957">
                <a:tc>
                  <a:txBody>
                    <a:bodyPr/>
                    <a:lstStyle/>
                    <a:p>
                      <a:r>
                        <a:rPr lang="fr-FR" sz="1700"/>
                        <a:t>La  machine est facile à nettoyer.</a:t>
                      </a:r>
                    </a:p>
                    <a:p>
                      <a:pPr lvl="0">
                        <a:buNone/>
                      </a:pPr>
                      <a:endParaRPr lang="fr-FR" sz="1700"/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2499954238"/>
                  </a:ext>
                </a:extLst>
              </a:tr>
              <a:tr h="376353">
                <a:tc>
                  <a:txBody>
                    <a:bodyPr/>
                    <a:lstStyle/>
                    <a:p>
                      <a:r>
                        <a:rPr lang="fr-FR" sz="1700"/>
                        <a:t>La machine est facile à utiliser par tout le monde et même à la maison .</a:t>
                      </a:r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3207514976"/>
                  </a:ext>
                </a:extLst>
              </a:tr>
              <a:tr h="376353">
                <a:tc>
                  <a:txBody>
                    <a:bodyPr/>
                    <a:lstStyle/>
                    <a:p>
                      <a:r>
                        <a:rPr lang="fr-FR" sz="1700"/>
                        <a:t>La camera et le Raspberry pi fonctionne .</a:t>
                      </a:r>
                    </a:p>
                  </a:txBody>
                  <a:tcPr marL="85535" marR="85535" marT="42767" marB="42767"/>
                </a:tc>
                <a:extLst>
                  <a:ext uri="{0D108BD9-81ED-4DB2-BD59-A6C34878D82A}">
                    <a16:rowId xmlns:a16="http://schemas.microsoft.com/office/drawing/2014/main" val="384680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79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B4B72-EEB7-4CB9-8174-C1E94F89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4. concepts </a:t>
            </a:r>
            <a:r>
              <a:rPr lang="en-US" sz="3300" b="0" i="0" kern="120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individuels</a:t>
            </a:r>
            <a:r>
              <a:rPr lang="en-US" sz="3300">
                <a:solidFill>
                  <a:srgbClr val="EBEBEB"/>
                </a:solidFill>
              </a:rPr>
              <a:t> </a:t>
            </a:r>
            <a:endParaRPr lang="en-US" sz="3300" b="0" i="0" kern="1200">
              <a:solidFill>
                <a:srgbClr val="EBEBEB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1EF295-A3BB-406C-9FC6-327641D8B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0" t="14856" r="25581" b="9756"/>
          <a:stretch/>
        </p:blipFill>
        <p:spPr>
          <a:xfrm rot="5400000">
            <a:off x="6028941" y="680023"/>
            <a:ext cx="4773591" cy="5344734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821515-3967-4B8B-A346-8D3C79FC51CF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Jonathan</a:t>
            </a:r>
          </a:p>
        </p:txBody>
      </p:sp>
    </p:spTree>
    <p:extLst>
      <p:ext uri="{BB962C8B-B14F-4D97-AF65-F5344CB8AC3E}">
        <p14:creationId xmlns:p14="http://schemas.microsoft.com/office/powerpoint/2010/main" val="401645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66B798-F17D-4640-ADA7-869C0CA210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8319" y="1787256"/>
            <a:ext cx="5614835" cy="313026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2DE795-ECCA-4CE5-9531-57EF0A6E8965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Adam</a:t>
            </a:r>
          </a:p>
        </p:txBody>
      </p:sp>
    </p:spTree>
    <p:extLst>
      <p:ext uri="{BB962C8B-B14F-4D97-AF65-F5344CB8AC3E}">
        <p14:creationId xmlns:p14="http://schemas.microsoft.com/office/powerpoint/2010/main" val="137743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9C43CC4F-BF56-41B8-815F-148D3B171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43" b="39394"/>
          <a:stretch/>
        </p:blipFill>
        <p:spPr>
          <a:xfrm>
            <a:off x="5608319" y="1427140"/>
            <a:ext cx="5614835" cy="38505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B093-C879-4986-A680-6C1F5009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Bamoussa</a:t>
            </a:r>
          </a:p>
        </p:txBody>
      </p:sp>
    </p:spTree>
    <p:extLst>
      <p:ext uri="{BB962C8B-B14F-4D97-AF65-F5344CB8AC3E}">
        <p14:creationId xmlns:p14="http://schemas.microsoft.com/office/powerpoint/2010/main" val="35256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281C079B-1D4E-43E7-AD26-A4A7C97F6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4" r="-2" b="-2"/>
          <a:stretch/>
        </p:blipFill>
        <p:spPr>
          <a:xfrm>
            <a:off x="5784574" y="965595"/>
            <a:ext cx="5262325" cy="4773591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0CE36-658E-4015-B4A6-CE4E429C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Camille</a:t>
            </a:r>
          </a:p>
        </p:txBody>
      </p:sp>
    </p:spTree>
    <p:extLst>
      <p:ext uri="{BB962C8B-B14F-4D97-AF65-F5344CB8AC3E}">
        <p14:creationId xmlns:p14="http://schemas.microsoft.com/office/powerpoint/2010/main" val="305593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41CE42C-A37C-4F20-A03D-B197DE468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9" t="1169" r="-2005" b="-1002"/>
          <a:stretch/>
        </p:blipFill>
        <p:spPr>
          <a:xfrm>
            <a:off x="5659444" y="965595"/>
            <a:ext cx="5512584" cy="4773591"/>
          </a:xfrm>
          <a:prstGeom prst="rect">
            <a:avLst/>
          </a:prstGeom>
          <a:effectLst/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9450-5E92-4A15-A801-1F3434DF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Isaac</a:t>
            </a:r>
          </a:p>
        </p:txBody>
      </p:sp>
    </p:spTree>
    <p:extLst>
      <p:ext uri="{BB962C8B-B14F-4D97-AF65-F5344CB8AC3E}">
        <p14:creationId xmlns:p14="http://schemas.microsoft.com/office/powerpoint/2010/main" val="357599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Coupe-ongle accessible </vt:lpstr>
      <vt:lpstr>1.Besoin du client </vt:lpstr>
      <vt:lpstr>2.Étalonnage </vt:lpstr>
      <vt:lpstr>3.Spécifications cibles  </vt:lpstr>
      <vt:lpstr>4. concepts individuels </vt:lpstr>
      <vt:lpstr>PowerPoint Presentation</vt:lpstr>
      <vt:lpstr>PowerPoint Presentation</vt:lpstr>
      <vt:lpstr>PowerPoint Presentation</vt:lpstr>
      <vt:lpstr>PowerPoint Presentation</vt:lpstr>
      <vt:lpstr>5. Concept de groupe </vt:lpstr>
      <vt:lpstr>6.Sous système  </vt:lpstr>
      <vt:lpstr>7. rétroaction du client  </vt:lpstr>
      <vt:lpstr>8. Prototype  </vt:lpstr>
      <vt:lpstr>PowerPoint Presentation</vt:lpstr>
      <vt:lpstr>9. Plan future  </vt:lpstr>
      <vt:lpstr>Plan Wrike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Coupe-ongle accessible </dc:title>
  <dc:creator>Adam Maaroufi</dc:creator>
  <cp:revision>1</cp:revision>
  <dcterms:created xsi:type="dcterms:W3CDTF">2021-02-09T19:33:14Z</dcterms:created>
  <dcterms:modified xsi:type="dcterms:W3CDTF">2021-02-11T02:22:32Z</dcterms:modified>
</cp:coreProperties>
</file>