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65" r:id="rId5"/>
    <p:sldId id="267" r:id="rId6"/>
    <p:sldId id="270" r:id="rId7"/>
    <p:sldId id="268" r:id="rId8"/>
    <p:sldId id="264" r:id="rId9"/>
    <p:sldId id="269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2D2F8-D855-D36D-C9D4-E5D5D2D1C203}" v="5" dt="2022-03-30T03:29:56.156"/>
    <p1510:client id="{2B6A4C02-3FC8-E01B-CFCB-AC9469EAC689}" v="209" dt="2022-03-30T23:23:17.078"/>
    <p1510:client id="{3C89810A-7E2D-53DD-C624-FA2640F3D1AF}" v="152" dt="2022-03-30T20:33:52.173"/>
    <p1510:client id="{6069ABA4-6A28-4C8A-9799-F3F8C1166403}" v="350" vWet="352" dt="2022-03-31T01:49:29.113"/>
    <p1510:client id="{9A7C1CC5-CC6B-4A33-816A-2C530982A35C}" v="1706" dt="2022-03-31T01:52:14.126"/>
    <p1510:client id="{C63B3A59-73CB-6A4E-85D2-7297803757EC}" v="8" dt="2022-03-30T21:04:58.525"/>
    <p1510:client id="{CC406576-452C-42E0-A7D0-2A4BEDF71D6F}" v="1" vWet="3" dt="2022-03-30T14:37:51.548"/>
    <p1510:client id="{D0173BF1-E897-482A-90DE-0591D8F9756A}" v="51" dt="2022-03-31T02:47:50.592"/>
    <p1510:client id="{DBE4D7DB-F61D-5E4E-7384-871C590AD3A6}" v="5" dt="2022-03-30T14:17:09.052"/>
    <p1510:client id="{FB2FE021-D256-023E-D64C-43459D47EBEC}" v="99" dt="2022-03-30T20:36:06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1223D-4682-4B92-BDFB-55EDA5E74155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D5102FE9-C455-48DE-AE91-866A3EDCF26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cap="none" baseline="0" noProof="0">
              <a:latin typeface="Tw Cen MT" panose="020B0602020104020603"/>
            </a:rPr>
            <a:t>Peu de composantes donc fiable à long terme</a:t>
          </a:r>
          <a:endParaRPr lang="fr-CA" cap="none" baseline="0" noProof="0"/>
        </a:p>
      </dgm:t>
    </dgm:pt>
    <dgm:pt modelId="{AF4633E6-23D0-434A-898A-027702AE27A6}" type="parTrans" cxnId="{85B6A0B0-5081-4CD3-9D77-2C5426E8C5AA}">
      <dgm:prSet/>
      <dgm:spPr/>
      <dgm:t>
        <a:bodyPr/>
        <a:lstStyle/>
        <a:p>
          <a:endParaRPr lang="en-US"/>
        </a:p>
      </dgm:t>
    </dgm:pt>
    <dgm:pt modelId="{3F33CD00-AD04-4F61-9832-114AD90BF415}" type="sibTrans" cxnId="{85B6A0B0-5081-4CD3-9D77-2C5426E8C5AA}">
      <dgm:prSet/>
      <dgm:spPr/>
      <dgm:t>
        <a:bodyPr/>
        <a:lstStyle/>
        <a:p>
          <a:endParaRPr lang="en-US"/>
        </a:p>
      </dgm:t>
    </dgm:pt>
    <dgm:pt modelId="{17A7EC02-0429-4C54-9F91-4DDB2B6E1C9D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cap="none" baseline="0" noProof="0"/>
            <a:t>Connections simples et montage rapide</a:t>
          </a:r>
          <a:endParaRPr lang="fr-FR" cap="none" baseline="0" noProof="0">
            <a:latin typeface="Tw Cen MT" panose="020B0602020104020603"/>
          </a:endParaRPr>
        </a:p>
      </dgm:t>
    </dgm:pt>
    <dgm:pt modelId="{6FD50E2F-A1BC-4756-B2C1-0852B443E01C}" type="parTrans" cxnId="{04941648-E956-469D-BD16-854BD9962F06}">
      <dgm:prSet/>
      <dgm:spPr/>
      <dgm:t>
        <a:bodyPr/>
        <a:lstStyle/>
        <a:p>
          <a:endParaRPr lang="fr-CA"/>
        </a:p>
      </dgm:t>
    </dgm:pt>
    <dgm:pt modelId="{3DE83A19-1503-4594-A7DB-512995751717}" type="sibTrans" cxnId="{04941648-E956-469D-BD16-854BD9962F06}">
      <dgm:prSet/>
      <dgm:spPr/>
      <dgm:t>
        <a:bodyPr/>
        <a:lstStyle/>
        <a:p>
          <a:endParaRPr lang="fr-CA"/>
        </a:p>
      </dgm:t>
    </dgm:pt>
    <dgm:pt modelId="{4654D852-DBBD-42C5-A21A-547EB2268A0F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cap="none" baseline="0" noProof="0">
              <a:latin typeface="Tw Cen MT" panose="020B0602020104020603"/>
            </a:rPr>
            <a:t>Respect du budget et coût abordable (80$ après taxes)</a:t>
          </a:r>
          <a:endParaRPr lang="fr-CA" cap="none" baseline="0" noProof="0"/>
        </a:p>
      </dgm:t>
    </dgm:pt>
    <dgm:pt modelId="{1B34528F-2BE6-4925-B904-87F80AE347E1}" type="parTrans" cxnId="{3E52E75F-3718-4D2C-8F66-50723150C791}">
      <dgm:prSet/>
      <dgm:spPr/>
      <dgm:t>
        <a:bodyPr/>
        <a:lstStyle/>
        <a:p>
          <a:endParaRPr lang="fr-CA"/>
        </a:p>
      </dgm:t>
    </dgm:pt>
    <dgm:pt modelId="{A0B5650B-15B6-499E-BE32-55018708AAE4}" type="sibTrans" cxnId="{3E52E75F-3718-4D2C-8F66-50723150C791}">
      <dgm:prSet/>
      <dgm:spPr/>
      <dgm:t>
        <a:bodyPr/>
        <a:lstStyle/>
        <a:p>
          <a:endParaRPr lang="fr-CA"/>
        </a:p>
      </dgm:t>
    </dgm:pt>
    <dgm:pt modelId="{D909079B-5AB5-4577-B2D0-819D768A0880}" type="pres">
      <dgm:prSet presAssocID="{93A1223D-4682-4B92-BDFB-55EDA5E74155}" presName="root" presStyleCnt="0">
        <dgm:presLayoutVars>
          <dgm:dir/>
          <dgm:resizeHandles val="exact"/>
        </dgm:presLayoutVars>
      </dgm:prSet>
      <dgm:spPr/>
    </dgm:pt>
    <dgm:pt modelId="{5101B337-F383-4C90-BA0F-7A3190003D0A}" type="pres">
      <dgm:prSet presAssocID="{D5102FE9-C455-48DE-AE91-866A3EDCF266}" presName="compNode" presStyleCnt="0"/>
      <dgm:spPr/>
    </dgm:pt>
    <dgm:pt modelId="{B119AF96-C4B7-42C0-B242-65C6AED2D8E5}" type="pres">
      <dgm:prSet presAssocID="{D5102FE9-C455-48DE-AE91-866A3EDCF266}" presName="iconBgRect" presStyleLbl="bgShp" presStyleIdx="0" presStyleCnt="3"/>
      <dgm:spPr/>
    </dgm:pt>
    <dgm:pt modelId="{648B62B4-A675-40DB-8061-6084319AFF42}" type="pres">
      <dgm:prSet presAssocID="{D5102FE9-C455-48DE-AE91-866A3EDCF26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D46FD5D2-5E17-4D04-BA25-59785FD4E0B2}" type="pres">
      <dgm:prSet presAssocID="{D5102FE9-C455-48DE-AE91-866A3EDCF266}" presName="spaceRect" presStyleCnt="0"/>
      <dgm:spPr/>
    </dgm:pt>
    <dgm:pt modelId="{A2CE3DDD-0549-4F26-B28E-4FD794F4686B}" type="pres">
      <dgm:prSet presAssocID="{D5102FE9-C455-48DE-AE91-866A3EDCF266}" presName="textRect" presStyleLbl="revTx" presStyleIdx="0" presStyleCnt="3">
        <dgm:presLayoutVars>
          <dgm:chMax val="1"/>
          <dgm:chPref val="1"/>
        </dgm:presLayoutVars>
      </dgm:prSet>
      <dgm:spPr/>
    </dgm:pt>
    <dgm:pt modelId="{B253ED7D-4EE6-4062-912E-36B81F6488C2}" type="pres">
      <dgm:prSet presAssocID="{3F33CD00-AD04-4F61-9832-114AD90BF415}" presName="sibTrans" presStyleCnt="0"/>
      <dgm:spPr/>
    </dgm:pt>
    <dgm:pt modelId="{FEE75A2A-8496-4ABC-B691-08C395C3DDB4}" type="pres">
      <dgm:prSet presAssocID="{4654D852-DBBD-42C5-A21A-547EB2268A0F}" presName="compNode" presStyleCnt="0"/>
      <dgm:spPr/>
    </dgm:pt>
    <dgm:pt modelId="{F81E3D3D-069A-4B0F-BE8E-C7D430D4185F}" type="pres">
      <dgm:prSet presAssocID="{4654D852-DBBD-42C5-A21A-547EB2268A0F}" presName="iconBgRect" presStyleLbl="bgShp" presStyleIdx="1" presStyleCnt="3"/>
      <dgm:spPr/>
    </dgm:pt>
    <dgm:pt modelId="{F10E480A-9AAB-4F4C-AA88-BBF0426B0321}" type="pres">
      <dgm:prSet presAssocID="{4654D852-DBBD-42C5-A21A-547EB2268A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ABB1D37A-7766-4ED2-B6FA-C7C7CB1CFD21}" type="pres">
      <dgm:prSet presAssocID="{4654D852-DBBD-42C5-A21A-547EB2268A0F}" presName="spaceRect" presStyleCnt="0"/>
      <dgm:spPr/>
    </dgm:pt>
    <dgm:pt modelId="{1A9E06AD-ABAD-4B97-9D04-F1524D5C5642}" type="pres">
      <dgm:prSet presAssocID="{4654D852-DBBD-42C5-A21A-547EB2268A0F}" presName="textRect" presStyleLbl="revTx" presStyleIdx="1" presStyleCnt="3">
        <dgm:presLayoutVars>
          <dgm:chMax val="1"/>
          <dgm:chPref val="1"/>
        </dgm:presLayoutVars>
      </dgm:prSet>
      <dgm:spPr/>
    </dgm:pt>
    <dgm:pt modelId="{A48E0465-74C0-40CD-BB7B-AC84FE6637D0}" type="pres">
      <dgm:prSet presAssocID="{A0B5650B-15B6-499E-BE32-55018708AAE4}" presName="sibTrans" presStyleCnt="0"/>
      <dgm:spPr/>
    </dgm:pt>
    <dgm:pt modelId="{A47CFA5A-D5E0-4B0B-9197-8BDDA2B968DD}" type="pres">
      <dgm:prSet presAssocID="{17A7EC02-0429-4C54-9F91-4DDB2B6E1C9D}" presName="compNode" presStyleCnt="0"/>
      <dgm:spPr/>
    </dgm:pt>
    <dgm:pt modelId="{B85932B1-0F77-470F-BC0C-4DA59E07797E}" type="pres">
      <dgm:prSet presAssocID="{17A7EC02-0429-4C54-9F91-4DDB2B6E1C9D}" presName="iconBgRect" presStyleLbl="bgShp" presStyleIdx="2" presStyleCnt="3"/>
      <dgm:spPr/>
    </dgm:pt>
    <dgm:pt modelId="{F9CD0B71-AB08-4EE8-910E-7FE270AF2144}" type="pres">
      <dgm:prSet presAssocID="{17A7EC02-0429-4C54-9F91-4DDB2B6E1C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 with solid fill"/>
        </a:ext>
      </dgm:extLst>
    </dgm:pt>
    <dgm:pt modelId="{C89777DC-5FF5-40F0-BA23-D84ABFA04E51}" type="pres">
      <dgm:prSet presAssocID="{17A7EC02-0429-4C54-9F91-4DDB2B6E1C9D}" presName="spaceRect" presStyleCnt="0"/>
      <dgm:spPr/>
    </dgm:pt>
    <dgm:pt modelId="{3436097D-CA8D-4F17-BCDD-001C1A4B148A}" type="pres">
      <dgm:prSet presAssocID="{17A7EC02-0429-4C54-9F91-4DDB2B6E1C9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78EAF2E-6E0A-4848-AFAD-AC2D1ABED995}" type="presOf" srcId="{93A1223D-4682-4B92-BDFB-55EDA5E74155}" destId="{D909079B-5AB5-4577-B2D0-819D768A0880}" srcOrd="0" destOrd="0" presId="urn:microsoft.com/office/officeart/2018/5/layout/IconCircleLabelList"/>
    <dgm:cxn modelId="{3E52E75F-3718-4D2C-8F66-50723150C791}" srcId="{93A1223D-4682-4B92-BDFB-55EDA5E74155}" destId="{4654D852-DBBD-42C5-A21A-547EB2268A0F}" srcOrd="1" destOrd="0" parTransId="{1B34528F-2BE6-4925-B904-87F80AE347E1}" sibTransId="{A0B5650B-15B6-499E-BE32-55018708AAE4}"/>
    <dgm:cxn modelId="{082BD142-0D60-486F-B676-021F58DBB08B}" type="presOf" srcId="{17A7EC02-0429-4C54-9F91-4DDB2B6E1C9D}" destId="{3436097D-CA8D-4F17-BCDD-001C1A4B148A}" srcOrd="0" destOrd="0" presId="urn:microsoft.com/office/officeart/2018/5/layout/IconCircleLabelList"/>
    <dgm:cxn modelId="{04941648-E956-469D-BD16-854BD9962F06}" srcId="{93A1223D-4682-4B92-BDFB-55EDA5E74155}" destId="{17A7EC02-0429-4C54-9F91-4DDB2B6E1C9D}" srcOrd="2" destOrd="0" parTransId="{6FD50E2F-A1BC-4756-B2C1-0852B443E01C}" sibTransId="{3DE83A19-1503-4594-A7DB-512995751717}"/>
    <dgm:cxn modelId="{85B6A0B0-5081-4CD3-9D77-2C5426E8C5AA}" srcId="{93A1223D-4682-4B92-BDFB-55EDA5E74155}" destId="{D5102FE9-C455-48DE-AE91-866A3EDCF266}" srcOrd="0" destOrd="0" parTransId="{AF4633E6-23D0-434A-898A-027702AE27A6}" sibTransId="{3F33CD00-AD04-4F61-9832-114AD90BF415}"/>
    <dgm:cxn modelId="{D14FE5DD-5FA1-4B3E-A063-7C2AADA56DF1}" type="presOf" srcId="{4654D852-DBBD-42C5-A21A-547EB2268A0F}" destId="{1A9E06AD-ABAD-4B97-9D04-F1524D5C5642}" srcOrd="0" destOrd="0" presId="urn:microsoft.com/office/officeart/2018/5/layout/IconCircleLabelList"/>
    <dgm:cxn modelId="{35B097DF-AE29-4901-B6A9-B1654AFC3CFF}" type="presOf" srcId="{D5102FE9-C455-48DE-AE91-866A3EDCF266}" destId="{A2CE3DDD-0549-4F26-B28E-4FD794F4686B}" srcOrd="0" destOrd="0" presId="urn:microsoft.com/office/officeart/2018/5/layout/IconCircleLabelList"/>
    <dgm:cxn modelId="{B863E2F7-BA72-4B92-B3F8-C2083B85086F}" type="presParOf" srcId="{D909079B-5AB5-4577-B2D0-819D768A0880}" destId="{5101B337-F383-4C90-BA0F-7A3190003D0A}" srcOrd="0" destOrd="0" presId="urn:microsoft.com/office/officeart/2018/5/layout/IconCircleLabelList"/>
    <dgm:cxn modelId="{0D1D8A69-7108-4CA0-A11B-312BC3234FF5}" type="presParOf" srcId="{5101B337-F383-4C90-BA0F-7A3190003D0A}" destId="{B119AF96-C4B7-42C0-B242-65C6AED2D8E5}" srcOrd="0" destOrd="0" presId="urn:microsoft.com/office/officeart/2018/5/layout/IconCircleLabelList"/>
    <dgm:cxn modelId="{22C4CBB8-A57C-4381-BD07-DDE8578280FE}" type="presParOf" srcId="{5101B337-F383-4C90-BA0F-7A3190003D0A}" destId="{648B62B4-A675-40DB-8061-6084319AFF42}" srcOrd="1" destOrd="0" presId="urn:microsoft.com/office/officeart/2018/5/layout/IconCircleLabelList"/>
    <dgm:cxn modelId="{3CB51DB9-2EDC-4E94-83EA-D9A62643D629}" type="presParOf" srcId="{5101B337-F383-4C90-BA0F-7A3190003D0A}" destId="{D46FD5D2-5E17-4D04-BA25-59785FD4E0B2}" srcOrd="2" destOrd="0" presId="urn:microsoft.com/office/officeart/2018/5/layout/IconCircleLabelList"/>
    <dgm:cxn modelId="{AEDEB04A-D1B8-4183-B94A-F83574CC9F85}" type="presParOf" srcId="{5101B337-F383-4C90-BA0F-7A3190003D0A}" destId="{A2CE3DDD-0549-4F26-B28E-4FD794F4686B}" srcOrd="3" destOrd="0" presId="urn:microsoft.com/office/officeart/2018/5/layout/IconCircleLabelList"/>
    <dgm:cxn modelId="{35ADD278-74C4-4C8A-A29E-8F3C2E857268}" type="presParOf" srcId="{D909079B-5AB5-4577-B2D0-819D768A0880}" destId="{B253ED7D-4EE6-4062-912E-36B81F6488C2}" srcOrd="1" destOrd="0" presId="urn:microsoft.com/office/officeart/2018/5/layout/IconCircleLabelList"/>
    <dgm:cxn modelId="{88A5A84A-6524-42BF-AD0D-57FA4D6DAFD1}" type="presParOf" srcId="{D909079B-5AB5-4577-B2D0-819D768A0880}" destId="{FEE75A2A-8496-4ABC-B691-08C395C3DDB4}" srcOrd="2" destOrd="0" presId="urn:microsoft.com/office/officeart/2018/5/layout/IconCircleLabelList"/>
    <dgm:cxn modelId="{3C56437D-1219-4542-B25A-7458ED4E68A3}" type="presParOf" srcId="{FEE75A2A-8496-4ABC-B691-08C395C3DDB4}" destId="{F81E3D3D-069A-4B0F-BE8E-C7D430D4185F}" srcOrd="0" destOrd="0" presId="urn:microsoft.com/office/officeart/2018/5/layout/IconCircleLabelList"/>
    <dgm:cxn modelId="{B116276E-A1BA-4475-8B02-2C635C6DA083}" type="presParOf" srcId="{FEE75A2A-8496-4ABC-B691-08C395C3DDB4}" destId="{F10E480A-9AAB-4F4C-AA88-BBF0426B0321}" srcOrd="1" destOrd="0" presId="urn:microsoft.com/office/officeart/2018/5/layout/IconCircleLabelList"/>
    <dgm:cxn modelId="{59AC4CFF-0839-4FB7-ADF7-8DB1E8083C5A}" type="presParOf" srcId="{FEE75A2A-8496-4ABC-B691-08C395C3DDB4}" destId="{ABB1D37A-7766-4ED2-B6FA-C7C7CB1CFD21}" srcOrd="2" destOrd="0" presId="urn:microsoft.com/office/officeart/2018/5/layout/IconCircleLabelList"/>
    <dgm:cxn modelId="{6A2ED416-E776-4722-A5B4-858A406F230D}" type="presParOf" srcId="{FEE75A2A-8496-4ABC-B691-08C395C3DDB4}" destId="{1A9E06AD-ABAD-4B97-9D04-F1524D5C5642}" srcOrd="3" destOrd="0" presId="urn:microsoft.com/office/officeart/2018/5/layout/IconCircleLabelList"/>
    <dgm:cxn modelId="{D92CB224-35D2-4697-9064-6CE8F84E97B0}" type="presParOf" srcId="{D909079B-5AB5-4577-B2D0-819D768A0880}" destId="{A48E0465-74C0-40CD-BB7B-AC84FE6637D0}" srcOrd="3" destOrd="0" presId="urn:microsoft.com/office/officeart/2018/5/layout/IconCircleLabelList"/>
    <dgm:cxn modelId="{B61EF044-1559-4F39-94AC-1376BD2F9393}" type="presParOf" srcId="{D909079B-5AB5-4577-B2D0-819D768A0880}" destId="{A47CFA5A-D5E0-4B0B-9197-8BDDA2B968DD}" srcOrd="4" destOrd="0" presId="urn:microsoft.com/office/officeart/2018/5/layout/IconCircleLabelList"/>
    <dgm:cxn modelId="{A4976E9C-84F4-4E50-9D41-8BCBE19A8C73}" type="presParOf" srcId="{A47CFA5A-D5E0-4B0B-9197-8BDDA2B968DD}" destId="{B85932B1-0F77-470F-BC0C-4DA59E07797E}" srcOrd="0" destOrd="0" presId="urn:microsoft.com/office/officeart/2018/5/layout/IconCircleLabelList"/>
    <dgm:cxn modelId="{F988C3D7-04F3-4FFD-BBE0-075E73C3C858}" type="presParOf" srcId="{A47CFA5A-D5E0-4B0B-9197-8BDDA2B968DD}" destId="{F9CD0B71-AB08-4EE8-910E-7FE270AF2144}" srcOrd="1" destOrd="0" presId="urn:microsoft.com/office/officeart/2018/5/layout/IconCircleLabelList"/>
    <dgm:cxn modelId="{02293024-2ED5-49E0-A39C-0584ECE5BBBD}" type="presParOf" srcId="{A47CFA5A-D5E0-4B0B-9197-8BDDA2B968DD}" destId="{C89777DC-5FF5-40F0-BA23-D84ABFA04E51}" srcOrd="2" destOrd="0" presId="urn:microsoft.com/office/officeart/2018/5/layout/IconCircleLabelList"/>
    <dgm:cxn modelId="{91B6950D-2AA0-460E-A2E2-61FA34D854CB}" type="presParOf" srcId="{A47CFA5A-D5E0-4B0B-9197-8BDDA2B968DD}" destId="{3436097D-CA8D-4F17-BCDD-001C1A4B148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A1223D-4682-4B92-BDFB-55EDA5E74155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A5D2EDA6-505B-4679-A9B5-48C38C07B618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b="0" cap="none" baseline="0" noProof="0">
              <a:latin typeface="Tw Cen MT" panose="020B0602020104020603"/>
            </a:rPr>
            <a:t>Facile à contrôler de n'importe </a:t>
          </a:r>
          <a:r>
            <a:rPr lang="fr-CA" b="0" cap="none" baseline="0" noProof="0"/>
            <a:t>où</a:t>
          </a:r>
          <a:r>
            <a:rPr lang="fr-CA" b="0" cap="none" baseline="0" noProof="0">
              <a:latin typeface="Tw Cen MT" panose="020B0602020104020603"/>
            </a:rPr>
            <a:t> à l’aide de l’application</a:t>
          </a:r>
        </a:p>
      </dgm:t>
    </dgm:pt>
    <dgm:pt modelId="{146E15EB-F468-4BA4-96E2-FA5BCF247E0A}" type="parTrans" cxnId="{F8BCA037-C57B-46B8-B4A0-CE9D1C6E6553}">
      <dgm:prSet/>
      <dgm:spPr/>
      <dgm:t>
        <a:bodyPr/>
        <a:lstStyle/>
        <a:p>
          <a:endParaRPr lang="fr-CA"/>
        </a:p>
      </dgm:t>
    </dgm:pt>
    <dgm:pt modelId="{A4277A18-D4CD-4FF8-98C3-ABFE366C79C2}" type="sibTrans" cxnId="{F8BCA037-C57B-46B8-B4A0-CE9D1C6E6553}">
      <dgm:prSet/>
      <dgm:spPr/>
      <dgm:t>
        <a:bodyPr/>
        <a:lstStyle/>
        <a:p>
          <a:endParaRPr lang="fr-CA"/>
        </a:p>
      </dgm:t>
    </dgm:pt>
    <dgm:pt modelId="{08E3F428-4888-4E05-98DC-2E4CB2004CEB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cap="none" baseline="0" noProof="0">
              <a:latin typeface="Tw Cen MT" panose="020B0602020104020603"/>
            </a:rPr>
            <a:t>Distribution précise et contrôlée de chlore</a:t>
          </a:r>
        </a:p>
      </dgm:t>
    </dgm:pt>
    <dgm:pt modelId="{0FAC7C98-C665-4112-A9F5-6B7A2EA72C36}" type="parTrans" cxnId="{247FB950-8E7D-460E-93F1-D7E3362473B7}">
      <dgm:prSet/>
      <dgm:spPr/>
      <dgm:t>
        <a:bodyPr/>
        <a:lstStyle/>
        <a:p>
          <a:endParaRPr lang="fr-CA"/>
        </a:p>
      </dgm:t>
    </dgm:pt>
    <dgm:pt modelId="{5B40C7B6-8F94-4CE1-9AC2-D3BA6CF6A3B2}" type="sibTrans" cxnId="{247FB950-8E7D-460E-93F1-D7E3362473B7}">
      <dgm:prSet/>
      <dgm:spPr/>
      <dgm:t>
        <a:bodyPr/>
        <a:lstStyle/>
        <a:p>
          <a:endParaRPr lang="fr-CA"/>
        </a:p>
      </dgm:t>
    </dgm:pt>
    <dgm:pt modelId="{D2FE86CA-D1DE-4ADD-92F0-A530571BB3A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cap="none" baseline="0" noProof="0"/>
            <a:t>Résistant au froid et aux intempéries</a:t>
          </a:r>
          <a:endParaRPr lang="fr-CA" cap="none" baseline="0" noProof="0">
            <a:latin typeface="Tw Cen MT" panose="020B0602020104020603"/>
          </a:endParaRPr>
        </a:p>
      </dgm:t>
    </dgm:pt>
    <dgm:pt modelId="{A6B4E05D-15BF-499E-9C27-94CBB45E9C44}" type="parTrans" cxnId="{99AB87FA-C173-4228-9776-F4A5E3BD4ABA}">
      <dgm:prSet/>
      <dgm:spPr/>
    </dgm:pt>
    <dgm:pt modelId="{91A31D05-EFF8-4758-AF64-E9D3C3BB4040}" type="sibTrans" cxnId="{99AB87FA-C173-4228-9776-F4A5E3BD4ABA}">
      <dgm:prSet/>
      <dgm:spPr/>
    </dgm:pt>
    <dgm:pt modelId="{D909079B-5AB5-4577-B2D0-819D768A0880}" type="pres">
      <dgm:prSet presAssocID="{93A1223D-4682-4B92-BDFB-55EDA5E74155}" presName="root" presStyleCnt="0">
        <dgm:presLayoutVars>
          <dgm:dir/>
          <dgm:resizeHandles val="exact"/>
        </dgm:presLayoutVars>
      </dgm:prSet>
      <dgm:spPr/>
    </dgm:pt>
    <dgm:pt modelId="{E046F8DD-A8EB-46E6-83AE-4F97A3E9A43A}" type="pres">
      <dgm:prSet presAssocID="{D2FE86CA-D1DE-4ADD-92F0-A530571BB3AD}" presName="compNode" presStyleCnt="0"/>
      <dgm:spPr/>
    </dgm:pt>
    <dgm:pt modelId="{26E3EE6B-17FA-4925-8781-5612872CC26B}" type="pres">
      <dgm:prSet presAssocID="{D2FE86CA-D1DE-4ADD-92F0-A530571BB3AD}" presName="iconBgRect" presStyleLbl="bgShp" presStyleIdx="0" presStyleCnt="3"/>
      <dgm:spPr/>
    </dgm:pt>
    <dgm:pt modelId="{DEB61DA7-D547-4D76-A0C4-74C48FF7F83E}" type="pres">
      <dgm:prSet presAssocID="{D2FE86CA-D1DE-4ADD-92F0-A530571BB3A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 with solid fill"/>
        </a:ext>
      </dgm:extLst>
    </dgm:pt>
    <dgm:pt modelId="{FABD6FB3-372F-4D58-8B76-6A8F5DCEF5A6}" type="pres">
      <dgm:prSet presAssocID="{D2FE86CA-D1DE-4ADD-92F0-A530571BB3AD}" presName="spaceRect" presStyleCnt="0"/>
      <dgm:spPr/>
    </dgm:pt>
    <dgm:pt modelId="{735A7A2A-43D6-41F5-9317-567D23A60F45}" type="pres">
      <dgm:prSet presAssocID="{D2FE86CA-D1DE-4ADD-92F0-A530571BB3AD}" presName="textRect" presStyleLbl="revTx" presStyleIdx="0" presStyleCnt="3">
        <dgm:presLayoutVars>
          <dgm:chMax val="1"/>
          <dgm:chPref val="1"/>
        </dgm:presLayoutVars>
      </dgm:prSet>
      <dgm:spPr/>
    </dgm:pt>
    <dgm:pt modelId="{14D2102C-5DB9-41C0-AC07-111201F72F9B}" type="pres">
      <dgm:prSet presAssocID="{91A31D05-EFF8-4758-AF64-E9D3C3BB4040}" presName="sibTrans" presStyleCnt="0"/>
      <dgm:spPr/>
    </dgm:pt>
    <dgm:pt modelId="{653AB03C-B884-496A-BA8E-B8A33A9EE1AC}" type="pres">
      <dgm:prSet presAssocID="{08E3F428-4888-4E05-98DC-2E4CB2004CEB}" presName="compNode" presStyleCnt="0"/>
      <dgm:spPr/>
    </dgm:pt>
    <dgm:pt modelId="{3D24A2FA-6542-4841-AB86-523AE54BA9F9}" type="pres">
      <dgm:prSet presAssocID="{08E3F428-4888-4E05-98DC-2E4CB2004CEB}" presName="iconBgRect" presStyleLbl="bgShp" presStyleIdx="1" presStyleCnt="3"/>
      <dgm:spPr/>
    </dgm:pt>
    <dgm:pt modelId="{32FD1E01-41E4-407A-A36D-42DD2AD40FF9}" type="pres">
      <dgm:prSet presAssocID="{08E3F428-4888-4E05-98DC-2E4CB2004CE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 with solid fill"/>
        </a:ext>
      </dgm:extLst>
    </dgm:pt>
    <dgm:pt modelId="{4C74A74C-1B82-4464-A295-D4A214E03C12}" type="pres">
      <dgm:prSet presAssocID="{08E3F428-4888-4E05-98DC-2E4CB2004CEB}" presName="spaceRect" presStyleCnt="0"/>
      <dgm:spPr/>
    </dgm:pt>
    <dgm:pt modelId="{F2492021-0801-4247-B2EE-290F0595CE3C}" type="pres">
      <dgm:prSet presAssocID="{08E3F428-4888-4E05-98DC-2E4CB2004CEB}" presName="textRect" presStyleLbl="revTx" presStyleIdx="1" presStyleCnt="3">
        <dgm:presLayoutVars>
          <dgm:chMax val="1"/>
          <dgm:chPref val="1"/>
        </dgm:presLayoutVars>
      </dgm:prSet>
      <dgm:spPr/>
    </dgm:pt>
    <dgm:pt modelId="{2F042404-E9CE-4CE7-916B-20D82AC06E9E}" type="pres">
      <dgm:prSet presAssocID="{5B40C7B6-8F94-4CE1-9AC2-D3BA6CF6A3B2}" presName="sibTrans" presStyleCnt="0"/>
      <dgm:spPr/>
    </dgm:pt>
    <dgm:pt modelId="{DC8A8F6C-F0EA-4E12-ADDE-34D0656B4B1E}" type="pres">
      <dgm:prSet presAssocID="{A5D2EDA6-505B-4679-A9B5-48C38C07B618}" presName="compNode" presStyleCnt="0"/>
      <dgm:spPr/>
    </dgm:pt>
    <dgm:pt modelId="{6759C2A6-2869-4E9D-8167-24A1BAB5D50C}" type="pres">
      <dgm:prSet presAssocID="{A5D2EDA6-505B-4679-A9B5-48C38C07B618}" presName="iconBgRect" presStyleLbl="bgShp" presStyleIdx="2" presStyleCnt="3"/>
      <dgm:spPr/>
    </dgm:pt>
    <dgm:pt modelId="{91DA82FD-DA3D-4723-9BAB-F0E51CD1A731}" type="pres">
      <dgm:prSet presAssocID="{A5D2EDA6-505B-4679-A9B5-48C38C07B61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 with solid fill"/>
        </a:ext>
      </dgm:extLst>
    </dgm:pt>
    <dgm:pt modelId="{96BFC950-0ED2-4D1A-A59E-F9CECAA3769E}" type="pres">
      <dgm:prSet presAssocID="{A5D2EDA6-505B-4679-A9B5-48C38C07B618}" presName="spaceRect" presStyleCnt="0"/>
      <dgm:spPr/>
    </dgm:pt>
    <dgm:pt modelId="{8181ABD3-7A2F-4BF4-80CD-465ACCB08B7E}" type="pres">
      <dgm:prSet presAssocID="{A5D2EDA6-505B-4679-A9B5-48C38C07B61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8BCA037-C57B-46B8-B4A0-CE9D1C6E6553}" srcId="{93A1223D-4682-4B92-BDFB-55EDA5E74155}" destId="{A5D2EDA6-505B-4679-A9B5-48C38C07B618}" srcOrd="2" destOrd="0" parTransId="{146E15EB-F468-4BA4-96E2-FA5BCF247E0A}" sibTransId="{A4277A18-D4CD-4FF8-98C3-ABFE366C79C2}"/>
    <dgm:cxn modelId="{C9ADF537-0248-432A-83BD-5B746712E4C7}" type="presOf" srcId="{08E3F428-4888-4E05-98DC-2E4CB2004CEB}" destId="{F2492021-0801-4247-B2EE-290F0595CE3C}" srcOrd="0" destOrd="0" presId="urn:microsoft.com/office/officeart/2018/5/layout/IconCircleLabelList"/>
    <dgm:cxn modelId="{E192CE44-82B1-4F42-B2BE-737F0F7C90B4}" type="presOf" srcId="{A5D2EDA6-505B-4679-A9B5-48C38C07B618}" destId="{8181ABD3-7A2F-4BF4-80CD-465ACCB08B7E}" srcOrd="0" destOrd="0" presId="urn:microsoft.com/office/officeart/2018/5/layout/IconCircleLabelList"/>
    <dgm:cxn modelId="{247FB950-8E7D-460E-93F1-D7E3362473B7}" srcId="{93A1223D-4682-4B92-BDFB-55EDA5E74155}" destId="{08E3F428-4888-4E05-98DC-2E4CB2004CEB}" srcOrd="1" destOrd="0" parTransId="{0FAC7C98-C665-4112-A9F5-6B7A2EA72C36}" sibTransId="{5B40C7B6-8F94-4CE1-9AC2-D3BA6CF6A3B2}"/>
    <dgm:cxn modelId="{231E03A5-4E11-4094-8496-711255B36019}" type="presOf" srcId="{D2FE86CA-D1DE-4ADD-92F0-A530571BB3AD}" destId="{735A7A2A-43D6-41F5-9317-567D23A60F45}" srcOrd="0" destOrd="0" presId="urn:microsoft.com/office/officeart/2018/5/layout/IconCircleLabelList"/>
    <dgm:cxn modelId="{C3FDB4A6-05F6-40A3-9470-35C7ADEDBB15}" type="presOf" srcId="{93A1223D-4682-4B92-BDFB-55EDA5E74155}" destId="{D909079B-5AB5-4577-B2D0-819D768A0880}" srcOrd="0" destOrd="0" presId="urn:microsoft.com/office/officeart/2018/5/layout/IconCircleLabelList"/>
    <dgm:cxn modelId="{99AB87FA-C173-4228-9776-F4A5E3BD4ABA}" srcId="{93A1223D-4682-4B92-BDFB-55EDA5E74155}" destId="{D2FE86CA-D1DE-4ADD-92F0-A530571BB3AD}" srcOrd="0" destOrd="0" parTransId="{A6B4E05D-15BF-499E-9C27-94CBB45E9C44}" sibTransId="{91A31D05-EFF8-4758-AF64-E9D3C3BB4040}"/>
    <dgm:cxn modelId="{A2F3392A-4CB1-4371-84F0-43F6E0C5355C}" type="presParOf" srcId="{D909079B-5AB5-4577-B2D0-819D768A0880}" destId="{E046F8DD-A8EB-46E6-83AE-4F97A3E9A43A}" srcOrd="0" destOrd="0" presId="urn:microsoft.com/office/officeart/2018/5/layout/IconCircleLabelList"/>
    <dgm:cxn modelId="{E79F8CFD-03E9-4071-A099-ABFE8150B2C3}" type="presParOf" srcId="{E046F8DD-A8EB-46E6-83AE-4F97A3E9A43A}" destId="{26E3EE6B-17FA-4925-8781-5612872CC26B}" srcOrd="0" destOrd="0" presId="urn:microsoft.com/office/officeart/2018/5/layout/IconCircleLabelList"/>
    <dgm:cxn modelId="{C8763E23-A9B8-4A85-9088-D5611B79B1B1}" type="presParOf" srcId="{E046F8DD-A8EB-46E6-83AE-4F97A3E9A43A}" destId="{DEB61DA7-D547-4D76-A0C4-74C48FF7F83E}" srcOrd="1" destOrd="0" presId="urn:microsoft.com/office/officeart/2018/5/layout/IconCircleLabelList"/>
    <dgm:cxn modelId="{318CF14B-0434-4791-B686-07A78CE1E7C9}" type="presParOf" srcId="{E046F8DD-A8EB-46E6-83AE-4F97A3E9A43A}" destId="{FABD6FB3-372F-4D58-8B76-6A8F5DCEF5A6}" srcOrd="2" destOrd="0" presId="urn:microsoft.com/office/officeart/2018/5/layout/IconCircleLabelList"/>
    <dgm:cxn modelId="{2EC0BBEB-784B-4AF2-BB67-759BD5D42B6D}" type="presParOf" srcId="{E046F8DD-A8EB-46E6-83AE-4F97A3E9A43A}" destId="{735A7A2A-43D6-41F5-9317-567D23A60F45}" srcOrd="3" destOrd="0" presId="urn:microsoft.com/office/officeart/2018/5/layout/IconCircleLabelList"/>
    <dgm:cxn modelId="{59CF491D-9A31-42E5-BA50-425263E387AD}" type="presParOf" srcId="{D909079B-5AB5-4577-B2D0-819D768A0880}" destId="{14D2102C-5DB9-41C0-AC07-111201F72F9B}" srcOrd="1" destOrd="0" presId="urn:microsoft.com/office/officeart/2018/5/layout/IconCircleLabelList"/>
    <dgm:cxn modelId="{6E3716D9-6F10-49EF-8E79-020BD4B27986}" type="presParOf" srcId="{D909079B-5AB5-4577-B2D0-819D768A0880}" destId="{653AB03C-B884-496A-BA8E-B8A33A9EE1AC}" srcOrd="2" destOrd="0" presId="urn:microsoft.com/office/officeart/2018/5/layout/IconCircleLabelList"/>
    <dgm:cxn modelId="{D4A6C122-3256-4AE6-8058-8B68B00195D4}" type="presParOf" srcId="{653AB03C-B884-496A-BA8E-B8A33A9EE1AC}" destId="{3D24A2FA-6542-4841-AB86-523AE54BA9F9}" srcOrd="0" destOrd="0" presId="urn:microsoft.com/office/officeart/2018/5/layout/IconCircleLabelList"/>
    <dgm:cxn modelId="{A73BAA4D-7AB2-49AC-8E5A-9E854123B249}" type="presParOf" srcId="{653AB03C-B884-496A-BA8E-B8A33A9EE1AC}" destId="{32FD1E01-41E4-407A-A36D-42DD2AD40FF9}" srcOrd="1" destOrd="0" presId="urn:microsoft.com/office/officeart/2018/5/layout/IconCircleLabelList"/>
    <dgm:cxn modelId="{D4B0908E-FD25-42B6-AAA4-45FB96CAB021}" type="presParOf" srcId="{653AB03C-B884-496A-BA8E-B8A33A9EE1AC}" destId="{4C74A74C-1B82-4464-A295-D4A214E03C12}" srcOrd="2" destOrd="0" presId="urn:microsoft.com/office/officeart/2018/5/layout/IconCircleLabelList"/>
    <dgm:cxn modelId="{9AB558AA-0B99-40F8-B39F-26473BAB0F2D}" type="presParOf" srcId="{653AB03C-B884-496A-BA8E-B8A33A9EE1AC}" destId="{F2492021-0801-4247-B2EE-290F0595CE3C}" srcOrd="3" destOrd="0" presId="urn:microsoft.com/office/officeart/2018/5/layout/IconCircleLabelList"/>
    <dgm:cxn modelId="{29A0A301-88EB-4F41-BB5C-C41AD65AE153}" type="presParOf" srcId="{D909079B-5AB5-4577-B2D0-819D768A0880}" destId="{2F042404-E9CE-4CE7-916B-20D82AC06E9E}" srcOrd="3" destOrd="0" presId="urn:microsoft.com/office/officeart/2018/5/layout/IconCircleLabelList"/>
    <dgm:cxn modelId="{070C6FEC-38BA-49F4-9B4C-3801AB917B9D}" type="presParOf" srcId="{D909079B-5AB5-4577-B2D0-819D768A0880}" destId="{DC8A8F6C-F0EA-4E12-ADDE-34D0656B4B1E}" srcOrd="4" destOrd="0" presId="urn:microsoft.com/office/officeart/2018/5/layout/IconCircleLabelList"/>
    <dgm:cxn modelId="{83DD68EA-AF28-4E07-A3BE-B247C6700761}" type="presParOf" srcId="{DC8A8F6C-F0EA-4E12-ADDE-34D0656B4B1E}" destId="{6759C2A6-2869-4E9D-8167-24A1BAB5D50C}" srcOrd="0" destOrd="0" presId="urn:microsoft.com/office/officeart/2018/5/layout/IconCircleLabelList"/>
    <dgm:cxn modelId="{C23D916E-6179-4888-B73A-0EFB92BC3289}" type="presParOf" srcId="{DC8A8F6C-F0EA-4E12-ADDE-34D0656B4B1E}" destId="{91DA82FD-DA3D-4723-9BAB-F0E51CD1A731}" srcOrd="1" destOrd="0" presId="urn:microsoft.com/office/officeart/2018/5/layout/IconCircleLabelList"/>
    <dgm:cxn modelId="{B648896A-01B5-484E-AE7E-E63CC3BBBE11}" type="presParOf" srcId="{DC8A8F6C-F0EA-4E12-ADDE-34D0656B4B1E}" destId="{96BFC950-0ED2-4D1A-A59E-F9CECAA3769E}" srcOrd="2" destOrd="0" presId="urn:microsoft.com/office/officeart/2018/5/layout/IconCircleLabelList"/>
    <dgm:cxn modelId="{313E5D22-ED20-4263-BDE3-9927212718B8}" type="presParOf" srcId="{DC8A8F6C-F0EA-4E12-ADDE-34D0656B4B1E}" destId="{8181ABD3-7A2F-4BF4-80CD-465ACCB08B7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9AF96-C4B7-42C0-B242-65C6AED2D8E5}">
      <dsp:nvSpPr>
        <dsp:cNvPr id="0" name=""/>
        <dsp:cNvSpPr/>
      </dsp:nvSpPr>
      <dsp:spPr>
        <a:xfrm>
          <a:off x="485535" y="54604"/>
          <a:ext cx="1303875" cy="1303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8B62B4-A675-40DB-8061-6084319AFF42}">
      <dsp:nvSpPr>
        <dsp:cNvPr id="0" name=""/>
        <dsp:cNvSpPr/>
      </dsp:nvSpPr>
      <dsp:spPr>
        <a:xfrm>
          <a:off x="763410" y="332479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E3DDD-0549-4F26-B28E-4FD794F4686B}">
      <dsp:nvSpPr>
        <dsp:cNvPr id="0" name=""/>
        <dsp:cNvSpPr/>
      </dsp:nvSpPr>
      <dsp:spPr>
        <a:xfrm>
          <a:off x="68722" y="1764604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1700" kern="1200" cap="none" baseline="0" noProof="0">
              <a:latin typeface="Tw Cen MT" panose="020B0602020104020603"/>
            </a:rPr>
            <a:t>Peu de composantes donc fiable à long terme</a:t>
          </a:r>
          <a:endParaRPr lang="fr-CA" sz="1700" kern="1200" cap="none" baseline="0" noProof="0"/>
        </a:p>
      </dsp:txBody>
      <dsp:txXfrm>
        <a:off x="68722" y="1764604"/>
        <a:ext cx="2137500" cy="720000"/>
      </dsp:txXfrm>
    </dsp:sp>
    <dsp:sp modelId="{F81E3D3D-069A-4B0F-BE8E-C7D430D4185F}">
      <dsp:nvSpPr>
        <dsp:cNvPr id="0" name=""/>
        <dsp:cNvSpPr/>
      </dsp:nvSpPr>
      <dsp:spPr>
        <a:xfrm>
          <a:off x="2997098" y="54604"/>
          <a:ext cx="1303875" cy="1303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0E480A-9AAB-4F4C-AA88-BBF0426B0321}">
      <dsp:nvSpPr>
        <dsp:cNvPr id="0" name=""/>
        <dsp:cNvSpPr/>
      </dsp:nvSpPr>
      <dsp:spPr>
        <a:xfrm>
          <a:off x="3274973" y="332479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9E06AD-ABAD-4B97-9D04-F1524D5C5642}">
      <dsp:nvSpPr>
        <dsp:cNvPr id="0" name=""/>
        <dsp:cNvSpPr/>
      </dsp:nvSpPr>
      <dsp:spPr>
        <a:xfrm>
          <a:off x="2580285" y="1764604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1700" kern="1200" cap="none" baseline="0" noProof="0">
              <a:latin typeface="Tw Cen MT" panose="020B0602020104020603"/>
            </a:rPr>
            <a:t>Respect du budget et coût abordable (80$ après taxes)</a:t>
          </a:r>
          <a:endParaRPr lang="fr-CA" sz="1700" kern="1200" cap="none" baseline="0" noProof="0"/>
        </a:p>
      </dsp:txBody>
      <dsp:txXfrm>
        <a:off x="2580285" y="1764604"/>
        <a:ext cx="2137500" cy="720000"/>
      </dsp:txXfrm>
    </dsp:sp>
    <dsp:sp modelId="{B85932B1-0F77-470F-BC0C-4DA59E07797E}">
      <dsp:nvSpPr>
        <dsp:cNvPr id="0" name=""/>
        <dsp:cNvSpPr/>
      </dsp:nvSpPr>
      <dsp:spPr>
        <a:xfrm>
          <a:off x="5508660" y="54604"/>
          <a:ext cx="1303875" cy="1303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CD0B71-AB08-4EE8-910E-7FE270AF2144}">
      <dsp:nvSpPr>
        <dsp:cNvPr id="0" name=""/>
        <dsp:cNvSpPr/>
      </dsp:nvSpPr>
      <dsp:spPr>
        <a:xfrm>
          <a:off x="5786535" y="332479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36097D-CA8D-4F17-BCDD-001C1A4B148A}">
      <dsp:nvSpPr>
        <dsp:cNvPr id="0" name=""/>
        <dsp:cNvSpPr/>
      </dsp:nvSpPr>
      <dsp:spPr>
        <a:xfrm>
          <a:off x="5091848" y="1764604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1700" kern="1200" cap="none" baseline="0" noProof="0"/>
            <a:t>Connections simples et montage rapide</a:t>
          </a:r>
          <a:endParaRPr lang="fr-FR" sz="1700" kern="1200" cap="none" baseline="0" noProof="0">
            <a:latin typeface="Tw Cen MT" panose="020B0602020104020603"/>
          </a:endParaRPr>
        </a:p>
      </dsp:txBody>
      <dsp:txXfrm>
        <a:off x="5091848" y="1764604"/>
        <a:ext cx="2137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3EE6B-17FA-4925-8781-5612872CC26B}">
      <dsp:nvSpPr>
        <dsp:cNvPr id="0" name=""/>
        <dsp:cNvSpPr/>
      </dsp:nvSpPr>
      <dsp:spPr>
        <a:xfrm>
          <a:off x="681671" y="4533"/>
          <a:ext cx="1269562" cy="1269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B61DA7-D547-4D76-A0C4-74C48FF7F83E}">
      <dsp:nvSpPr>
        <dsp:cNvPr id="0" name=""/>
        <dsp:cNvSpPr/>
      </dsp:nvSpPr>
      <dsp:spPr>
        <a:xfrm>
          <a:off x="952234" y="275096"/>
          <a:ext cx="728437" cy="728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5A7A2A-43D6-41F5-9317-567D23A60F45}">
      <dsp:nvSpPr>
        <dsp:cNvPr id="0" name=""/>
        <dsp:cNvSpPr/>
      </dsp:nvSpPr>
      <dsp:spPr>
        <a:xfrm>
          <a:off x="275827" y="1669533"/>
          <a:ext cx="20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700" kern="1200" cap="none" baseline="0" noProof="0"/>
            <a:t>Résistant au froid et aux intempéries</a:t>
          </a:r>
          <a:endParaRPr lang="fr-CA" sz="1700" kern="1200" cap="none" baseline="0" noProof="0">
            <a:latin typeface="Tw Cen MT" panose="020B0602020104020603"/>
          </a:endParaRPr>
        </a:p>
      </dsp:txBody>
      <dsp:txXfrm>
        <a:off x="275827" y="1669533"/>
        <a:ext cx="2081250" cy="720000"/>
      </dsp:txXfrm>
    </dsp:sp>
    <dsp:sp modelId="{3D24A2FA-6542-4841-AB86-523AE54BA9F9}">
      <dsp:nvSpPr>
        <dsp:cNvPr id="0" name=""/>
        <dsp:cNvSpPr/>
      </dsp:nvSpPr>
      <dsp:spPr>
        <a:xfrm>
          <a:off x="3127140" y="4533"/>
          <a:ext cx="1269562" cy="1269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FD1E01-41E4-407A-A36D-42DD2AD40FF9}">
      <dsp:nvSpPr>
        <dsp:cNvPr id="0" name=""/>
        <dsp:cNvSpPr/>
      </dsp:nvSpPr>
      <dsp:spPr>
        <a:xfrm>
          <a:off x="3397702" y="275096"/>
          <a:ext cx="728437" cy="72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492021-0801-4247-B2EE-290F0595CE3C}">
      <dsp:nvSpPr>
        <dsp:cNvPr id="0" name=""/>
        <dsp:cNvSpPr/>
      </dsp:nvSpPr>
      <dsp:spPr>
        <a:xfrm>
          <a:off x="2721296" y="1669533"/>
          <a:ext cx="20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1700" kern="1200" cap="none" baseline="0" noProof="0">
              <a:latin typeface="Tw Cen MT" panose="020B0602020104020603"/>
            </a:rPr>
            <a:t>Distribution précise et contrôlée de chlore</a:t>
          </a:r>
        </a:p>
      </dsp:txBody>
      <dsp:txXfrm>
        <a:off x="2721296" y="1669533"/>
        <a:ext cx="2081250" cy="720000"/>
      </dsp:txXfrm>
    </dsp:sp>
    <dsp:sp modelId="{6759C2A6-2869-4E9D-8167-24A1BAB5D50C}">
      <dsp:nvSpPr>
        <dsp:cNvPr id="0" name=""/>
        <dsp:cNvSpPr/>
      </dsp:nvSpPr>
      <dsp:spPr>
        <a:xfrm>
          <a:off x="5572609" y="4533"/>
          <a:ext cx="1269562" cy="1269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DA82FD-DA3D-4723-9BAB-F0E51CD1A731}">
      <dsp:nvSpPr>
        <dsp:cNvPr id="0" name=""/>
        <dsp:cNvSpPr/>
      </dsp:nvSpPr>
      <dsp:spPr>
        <a:xfrm>
          <a:off x="5843171" y="275096"/>
          <a:ext cx="728437" cy="728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81ABD3-7A2F-4BF4-80CD-465ACCB08B7E}">
      <dsp:nvSpPr>
        <dsp:cNvPr id="0" name=""/>
        <dsp:cNvSpPr/>
      </dsp:nvSpPr>
      <dsp:spPr>
        <a:xfrm>
          <a:off x="5166765" y="1669533"/>
          <a:ext cx="20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1700" b="0" kern="1200" cap="none" baseline="0" noProof="0">
              <a:latin typeface="Tw Cen MT" panose="020B0602020104020603"/>
            </a:rPr>
            <a:t>Facile à contrôler de n'importe </a:t>
          </a:r>
          <a:r>
            <a:rPr lang="fr-CA" sz="1700" b="0" kern="1200" cap="none" baseline="0" noProof="0"/>
            <a:t>où</a:t>
          </a:r>
          <a:r>
            <a:rPr lang="fr-CA" sz="1700" b="0" kern="1200" cap="none" baseline="0" noProof="0">
              <a:latin typeface="Tw Cen MT" panose="020B0602020104020603"/>
            </a:rPr>
            <a:t> à l’aide de l’application</a:t>
          </a:r>
        </a:p>
      </dsp:txBody>
      <dsp:txXfrm>
        <a:off x="5166765" y="1669533"/>
        <a:ext cx="20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58E33-362B-4F52-B731-2FB609627CB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C149C-479E-4175-B238-B83A279FC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066A-F60E-4469-A51E-42B40045F78C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109D-F2EF-4DD1-A821-1B111E724F16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219C-5A10-426D-9EC5-666A1505215D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DAC6B-987A-4232-B4B0-BEDF5EAC3685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34DE-A257-4105-86F0-77888FA15430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B958-A90A-463E-AF4D-1AC304BF1152}" type="datetime1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35E7-073A-41E6-83AD-2A951DB4AF91}" type="datetime1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706D-DA33-437B-A83F-984CA2EE16F0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D586-1A33-469E-811D-4B8F3EFF517A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5226-04AA-4A3D-8327-4089B46B2E32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DA5F-3EE7-4CFF-848A-2606F66DB1AF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402F-936B-4046-A539-E7AA37A90C59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871E-2EBD-43A4-ACC8-C57CE29C03BB}" type="datetime1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E4E3-B64C-4237-8687-BAC7991FDB2C}" type="datetime1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ACEA-6B5A-4451-8677-849374714880}" type="datetime1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DE67-2E88-4715-A78D-13A044E29677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057B-1EE4-4B49-972C-8666FBD405E4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F2003F-E888-4337-8DD2-656047BA15A6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se up of striations on wooden surface">
            <a:extLst>
              <a:ext uri="{FF2B5EF4-FFF2-40B4-BE49-F238E27FC236}">
                <a16:creationId xmlns:a16="http://schemas.microsoft.com/office/drawing/2014/main" id="{58C70723-AF1C-49BA-B2B2-D8FE9676F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6BAE1-8BDB-451F-A765-321D7D204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>
            <a:normAutofit/>
          </a:bodyPr>
          <a:lstStyle/>
          <a:p>
            <a:r>
              <a:rPr lang="fr-CA"/>
              <a:t>Distributeur de chlore pour piscine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16941-0C22-4CCD-8F85-FE64C280C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583" y="3813629"/>
            <a:ext cx="9814833" cy="1371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solidFill>
                  <a:schemeClr val="tx1">
                    <a:lumMod val="65000"/>
                    <a:lumOff val="35000"/>
                  </a:schemeClr>
                </a:solidFill>
              </a:rPr>
              <a:t>Présenté par l'équipe FB2</a:t>
            </a:r>
          </a:p>
          <a:p>
            <a:r>
              <a:rPr lang="fr-C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CA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Gianmarco</a:t>
            </a:r>
            <a:r>
              <a:rPr lang="fr-C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A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Maggiore</a:t>
            </a:r>
            <a:r>
              <a:rPr lang="fr-CA" sz="14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 - DANIELLA PHEMBA DISONAMA</a:t>
            </a:r>
            <a:r>
              <a:rPr lang="fr-C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 - Éloïse Plante Sabourin </a:t>
            </a:r>
            <a:r>
              <a:rPr lang="fr-CA" sz="14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– </a:t>
            </a:r>
            <a:r>
              <a:rPr lang="fr-CA" sz="1400">
                <a:solidFill>
                  <a:schemeClr val="tx1">
                    <a:lumMod val="65000"/>
                    <a:lumOff val="35000"/>
                  </a:schemeClr>
                </a:solidFill>
              </a:rPr>
              <a:t>DINE</a:t>
            </a:r>
            <a:r>
              <a:rPr lang="fr-CA" sz="14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 SANKAMAOU – JAMES VALLÉE</a:t>
            </a:r>
          </a:p>
        </p:txBody>
      </p:sp>
    </p:spTree>
    <p:extLst>
      <p:ext uri="{BB962C8B-B14F-4D97-AF65-F5344CB8AC3E}">
        <p14:creationId xmlns:p14="http://schemas.microsoft.com/office/powerpoint/2010/main" val="29000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1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5D2CA-3B7E-4B7C-8B3A-116A8A6D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656948"/>
            <a:ext cx="2844002" cy="4612174"/>
          </a:xfrm>
        </p:spPr>
        <p:txBody>
          <a:bodyPr>
            <a:normAutofit/>
          </a:bodyPr>
          <a:lstStyle/>
          <a:p>
            <a:pPr algn="l"/>
            <a:r>
              <a:rPr lang="fr-CA" sz="3700">
                <a:solidFill>
                  <a:srgbClr val="FFFFFF"/>
                </a:solidFill>
              </a:rPr>
              <a:t>Pourquoi c'Est important?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FE1C11B6-9AA7-4C4F-8AF4-CB21B413C2A3}"/>
              </a:ext>
            </a:extLst>
          </p:cNvPr>
          <p:cNvSpPr txBox="1">
            <a:spLocks/>
          </p:cNvSpPr>
          <p:nvPr/>
        </p:nvSpPr>
        <p:spPr>
          <a:xfrm>
            <a:off x="4900478" y="1190472"/>
            <a:ext cx="4228577" cy="4470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600" cap="none"/>
              <a:t>Pourquoi et </a:t>
            </a:r>
            <a:r>
              <a:rPr lang="fr-CA" sz="2400" cap="none"/>
              <a:t>pour qui? </a:t>
            </a:r>
            <a:endParaRPr lang="fr-CA" sz="2600" cap="none"/>
          </a:p>
          <a:p>
            <a:r>
              <a:rPr lang="fr-CA" cap="none"/>
              <a:t>Offrir</a:t>
            </a:r>
            <a:r>
              <a:rPr lang="en-US" cap="none"/>
              <a:t> aux </a:t>
            </a:r>
            <a:r>
              <a:rPr lang="fr-CA" cap="none"/>
              <a:t>personnes</a:t>
            </a:r>
            <a:r>
              <a:rPr lang="en-US" cap="none"/>
              <a:t> à </a:t>
            </a:r>
            <a:r>
              <a:rPr lang="fr-CA" cap="none"/>
              <a:t>mobilité</a:t>
            </a:r>
            <a:r>
              <a:rPr lang="en-US" cap="none"/>
              <a:t> </a:t>
            </a:r>
            <a:r>
              <a:rPr lang="fr-CA" cap="none"/>
              <a:t>réduite la possibilité d'avoir une piscine</a:t>
            </a:r>
          </a:p>
          <a:p>
            <a:r>
              <a:rPr lang="fr-CA" cap="none"/>
              <a:t>Faciliter l’entretien des piscines</a:t>
            </a:r>
          </a:p>
          <a:p>
            <a:r>
              <a:rPr lang="fr-CA" cap="none"/>
              <a:t>Automatiser la distribution de chlore </a:t>
            </a:r>
          </a:p>
          <a:p>
            <a:r>
              <a:rPr lang="fr-CA" cap="none"/>
              <a:t>Maintenir une bonne concentration de chlore lorsque parti en voyage</a:t>
            </a:r>
          </a:p>
          <a:p>
            <a:endParaRPr lang="fr-CA" cap="none"/>
          </a:p>
          <a:p>
            <a:pPr marL="0" indent="0">
              <a:buFont typeface="Arial" panose="020B0604020202020204" pitchFamily="34" charset="0"/>
              <a:buNone/>
            </a:pPr>
            <a:endParaRPr lang="fr-CA" cap="none"/>
          </a:p>
        </p:txBody>
      </p:sp>
      <p:pic>
        <p:nvPicPr>
          <p:cNvPr id="4" name="Graphic 3" descr="Diving with solid fill">
            <a:extLst>
              <a:ext uri="{FF2B5EF4-FFF2-40B4-BE49-F238E27FC236}">
                <a16:creationId xmlns:a16="http://schemas.microsoft.com/office/drawing/2014/main" id="{EDD9ED37-CA1C-4D56-9AC5-5F0A419D1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4094" y="4289497"/>
            <a:ext cx="1374928" cy="1374928"/>
          </a:xfrm>
          <a:prstGeom prst="rect">
            <a:avLst/>
          </a:prstGeom>
        </p:spPr>
      </p:pic>
      <p:pic>
        <p:nvPicPr>
          <p:cNvPr id="15" name="Graphic 14" descr="Universal access with solid fill">
            <a:extLst>
              <a:ext uri="{FF2B5EF4-FFF2-40B4-BE49-F238E27FC236}">
                <a16:creationId xmlns:a16="http://schemas.microsoft.com/office/drawing/2014/main" id="{597B8FC3-EFF4-4423-B0B7-53013CF2A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5010" y="1193575"/>
            <a:ext cx="1707873" cy="1707873"/>
          </a:xfrm>
          <a:prstGeom prst="rect">
            <a:avLst/>
          </a:prstGeom>
        </p:spPr>
      </p:pic>
      <p:pic>
        <p:nvPicPr>
          <p:cNvPr id="44" name="Graphic 43" descr="Take Off with solid fill">
            <a:extLst>
              <a:ext uri="{FF2B5EF4-FFF2-40B4-BE49-F238E27FC236}">
                <a16:creationId xmlns:a16="http://schemas.microsoft.com/office/drawing/2014/main" id="{DD589279-710A-42C5-86AE-E2A0CBFC35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03914" y="3425897"/>
            <a:ext cx="1611086" cy="16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58CB-FB35-46D0-910F-6D2F43AD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85989"/>
            <a:ext cx="10364451" cy="1596177"/>
          </a:xfrm>
        </p:spPr>
        <p:txBody>
          <a:bodyPr/>
          <a:lstStyle/>
          <a:p>
            <a:r>
              <a:rPr lang="en-US"/>
              <a:t>Notre solution</a:t>
            </a:r>
            <a:endParaRPr lang="fr-CA"/>
          </a:p>
        </p:txBody>
      </p: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0121975B-B177-460F-A955-1C77492F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9" y="1966999"/>
            <a:ext cx="5422371" cy="3825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FB784-A5AB-468B-8B93-2FF025C83552}"/>
              </a:ext>
            </a:extLst>
          </p:cNvPr>
          <p:cNvSpPr txBox="1"/>
          <p:nvPr/>
        </p:nvSpPr>
        <p:spPr>
          <a:xfrm>
            <a:off x="1819251" y="6064631"/>
            <a:ext cx="3131126" cy="44267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000"/>
              <a:t>Notre schéma de conception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23887E07-789A-4DA2-915F-857865533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40744" y="2031885"/>
            <a:ext cx="4925303" cy="369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753C8-C16E-4AAA-A359-736F13B2A650}"/>
              </a:ext>
            </a:extLst>
          </p:cNvPr>
          <p:cNvSpPr txBox="1"/>
          <p:nvPr/>
        </p:nvSpPr>
        <p:spPr>
          <a:xfrm>
            <a:off x="7459851" y="6064631"/>
            <a:ext cx="3087087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fr-CA" sz="2000"/>
              <a:t>Notre prototype fonctionnel</a:t>
            </a:r>
          </a:p>
        </p:txBody>
      </p:sp>
    </p:spTree>
    <p:extLst>
      <p:ext uri="{BB962C8B-B14F-4D97-AF65-F5344CB8AC3E}">
        <p14:creationId xmlns:p14="http://schemas.microsoft.com/office/powerpoint/2010/main" val="98273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3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1" name="Rectangle 65">
            <a:extLst>
              <a:ext uri="{FF2B5EF4-FFF2-40B4-BE49-F238E27FC236}">
                <a16:creationId xmlns:a16="http://schemas.microsoft.com/office/drawing/2014/main" id="{A68C6385-AF19-4CB9-BE39-5D655C3B0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6BE4FBEF-7878-4089-B7C3-592ECF84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9">
            <a:extLst>
              <a:ext uri="{FF2B5EF4-FFF2-40B4-BE49-F238E27FC236}">
                <a16:creationId xmlns:a16="http://schemas.microsoft.com/office/drawing/2014/main" id="{AD07B6DE-7663-4467-ABD7-8B76677D9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65CFC7-BFFD-418F-A0FF-F38CDF27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16" y="365334"/>
            <a:ext cx="10916365" cy="10813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4800" dirty="0"/>
              <a:t>Vidéo démonstrative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215700-826A-4A35-B732-89939061013E}"/>
              </a:ext>
            </a:extLst>
          </p:cNvPr>
          <p:cNvSpPr txBox="1"/>
          <p:nvPr/>
        </p:nvSpPr>
        <p:spPr>
          <a:xfrm>
            <a:off x="4726771" y="5570232"/>
            <a:ext cx="2738456" cy="78319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Fonctionnement et parcours du chlore</a:t>
            </a:r>
          </a:p>
        </p:txBody>
      </p:sp>
      <p:pic>
        <p:nvPicPr>
          <p:cNvPr id="5" name="final">
            <a:hlinkClick r:id="" action="ppaction://media"/>
            <a:extLst>
              <a:ext uri="{FF2B5EF4-FFF2-40B4-BE49-F238E27FC236}">
                <a16:creationId xmlns:a16="http://schemas.microsoft.com/office/drawing/2014/main" id="{1F5D7D07-AD50-453B-A00F-BA3E6FBDF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3814" y="1481520"/>
            <a:ext cx="6924368" cy="3894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807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82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62E0-C097-45EA-9C7D-76C9E67F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fr-CA"/>
              <a:t>Aspects Clés</a:t>
            </a:r>
          </a:p>
        </p:txBody>
      </p:sp>
      <p:graphicFrame>
        <p:nvGraphicFramePr>
          <p:cNvPr id="5" name="Content Placeholder 2" descr="SmartArt icon graphic placeholder">
            <a:extLst>
              <a:ext uri="{FF2B5EF4-FFF2-40B4-BE49-F238E27FC236}">
                <a16:creationId xmlns:a16="http://schemas.microsoft.com/office/drawing/2014/main" id="{040CF8B7-5E78-4C98-B567-BE37EF9527E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45373796"/>
              </p:ext>
            </p:extLst>
          </p:nvPr>
        </p:nvGraphicFramePr>
        <p:xfrm>
          <a:off x="913773" y="2159395"/>
          <a:ext cx="7298071" cy="2539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15BC714-2685-458F-9C97-C4F39E8C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09" y="2290620"/>
            <a:ext cx="3035678" cy="2276758"/>
          </a:xfrm>
          <a:prstGeom prst="roundRect">
            <a:avLst>
              <a:gd name="adj" fmla="val 964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4B0EF-680B-4FEB-B7BD-667BAA0E6308}"/>
              </a:ext>
            </a:extLst>
          </p:cNvPr>
          <p:cNvSpPr txBox="1"/>
          <p:nvPr/>
        </p:nvSpPr>
        <p:spPr>
          <a:xfrm>
            <a:off x="9016128" y="1225209"/>
            <a:ext cx="1131048" cy="715089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/>
              <a:t>Sortie au filtre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286D3D-044F-4D88-945A-A7FF4F21DFCD}"/>
              </a:ext>
            </a:extLst>
          </p:cNvPr>
          <p:cNvCxnSpPr>
            <a:cxnSpLocks/>
          </p:cNvCxnSpPr>
          <p:nvPr/>
        </p:nvCxnSpPr>
        <p:spPr>
          <a:xfrm>
            <a:off x="10119468" y="1903354"/>
            <a:ext cx="429383" cy="433447"/>
          </a:xfrm>
          <a:prstGeom prst="straightConnector1">
            <a:avLst/>
          </a:prstGeom>
          <a:ln w="63500">
            <a:tailEnd type="triangle"/>
          </a:ln>
          <a:effectLst>
            <a:outerShdw blurRad="50800" dist="25400" dir="5400000" rotWithShape="0">
              <a:srgbClr val="000000">
                <a:alpha val="28000"/>
              </a:srgbClr>
            </a:outerShdw>
            <a:softEdge rad="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20B5255-CFBB-4C0D-8F20-F3378A27F566}"/>
              </a:ext>
            </a:extLst>
          </p:cNvPr>
          <p:cNvSpPr txBox="1"/>
          <p:nvPr/>
        </p:nvSpPr>
        <p:spPr>
          <a:xfrm>
            <a:off x="9040249" y="4698604"/>
            <a:ext cx="1508602" cy="715089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/>
              <a:t>Connexion à la rallonge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440BEA-0F51-4F63-90D2-3FE53F02D398}"/>
              </a:ext>
            </a:extLst>
          </p:cNvPr>
          <p:cNvCxnSpPr>
            <a:cxnSpLocks/>
          </p:cNvCxnSpPr>
          <p:nvPr/>
        </p:nvCxnSpPr>
        <p:spPr>
          <a:xfrm flipH="1" flipV="1">
            <a:off x="8755067" y="4197468"/>
            <a:ext cx="324710" cy="553849"/>
          </a:xfrm>
          <a:prstGeom prst="straightConnector1">
            <a:avLst/>
          </a:prstGeom>
          <a:ln w="63500">
            <a:tailEnd type="triangle"/>
          </a:ln>
          <a:effectLst>
            <a:outerShdw blurRad="50800" dist="25400" dir="5400000" rotWithShape="0">
              <a:srgbClr val="000000">
                <a:alpha val="28000"/>
              </a:srgbClr>
            </a:outerShdw>
            <a:softEdge rad="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0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62E0-C097-45EA-9C7D-76C9E67F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fr-CA"/>
              <a:t>Aspects Clés (suite)</a:t>
            </a:r>
          </a:p>
        </p:txBody>
      </p:sp>
      <p:graphicFrame>
        <p:nvGraphicFramePr>
          <p:cNvPr id="5" name="Content Placeholder 2" descr="SmartArt icon graphic placeholder">
            <a:extLst>
              <a:ext uri="{FF2B5EF4-FFF2-40B4-BE49-F238E27FC236}">
                <a16:creationId xmlns:a16="http://schemas.microsoft.com/office/drawing/2014/main" id="{040CF8B7-5E78-4C98-B567-BE37EF9527E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49513818"/>
              </p:ext>
            </p:extLst>
          </p:nvPr>
        </p:nvGraphicFramePr>
        <p:xfrm>
          <a:off x="907762" y="2231966"/>
          <a:ext cx="7523843" cy="2394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6" name="Picture 86">
            <a:extLst>
              <a:ext uri="{FF2B5EF4-FFF2-40B4-BE49-F238E27FC236}">
                <a16:creationId xmlns:a16="http://schemas.microsoft.com/office/drawing/2014/main" id="{676DBECA-29E7-BE63-3A2D-D0B0A90C1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9721" y="2386572"/>
            <a:ext cx="2594517" cy="2087068"/>
          </a:xfrm>
          <a:prstGeom prst="roundRect">
            <a:avLst>
              <a:gd name="adj" fmla="val 943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7185F-39B6-432C-9027-412AF2FA7162}"/>
              </a:ext>
            </a:extLst>
          </p:cNvPr>
          <p:cNvSpPr txBox="1"/>
          <p:nvPr/>
        </p:nvSpPr>
        <p:spPr>
          <a:xfrm>
            <a:off x="9576536" y="1499605"/>
            <a:ext cx="1959806" cy="715089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Temps adjustable précis</a:t>
            </a:r>
            <a:endParaRPr lang="fr-CA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542B61-7F18-4826-A138-1F272A5298D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0141527" y="2214694"/>
            <a:ext cx="414912" cy="722470"/>
          </a:xfrm>
          <a:prstGeom prst="straightConnector1">
            <a:avLst/>
          </a:prstGeom>
          <a:ln w="63500">
            <a:tailEnd type="triangle"/>
          </a:ln>
          <a:effectLst>
            <a:outerShdw blurRad="50800" dist="25400" dir="5400000" rotWithShape="0">
              <a:srgbClr val="000000">
                <a:alpha val="28000"/>
              </a:srgbClr>
            </a:outerShdw>
            <a:softEdge rad="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27950D-A8B9-4902-BE4C-0E494BDDEEE6}"/>
              </a:ext>
            </a:extLst>
          </p:cNvPr>
          <p:cNvSpPr txBox="1"/>
          <p:nvPr/>
        </p:nvSpPr>
        <p:spPr>
          <a:xfrm>
            <a:off x="8386021" y="4644555"/>
            <a:ext cx="1801091" cy="1021556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/>
              <a:t>Automatisé pour tous les jours de la semaine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F9E608-F7E5-4516-8389-7F12762755B8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9286567" y="3941685"/>
            <a:ext cx="363460" cy="702870"/>
          </a:xfrm>
          <a:prstGeom prst="straightConnector1">
            <a:avLst/>
          </a:prstGeom>
          <a:ln w="63500">
            <a:tailEnd type="triangle"/>
          </a:ln>
          <a:effectLst>
            <a:outerShdw blurRad="50800" dist="25400" dir="5400000" rotWithShape="0">
              <a:srgbClr val="000000">
                <a:alpha val="28000"/>
              </a:srgbClr>
            </a:outerShdw>
            <a:softEdge rad="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189778-B608-147E-6281-D4FE1D3380C8}"/>
              </a:ext>
            </a:extLst>
          </p:cNvPr>
          <p:cNvSpPr txBox="1"/>
          <p:nvPr/>
        </p:nvSpPr>
        <p:spPr>
          <a:xfrm>
            <a:off x="8791273" y="5759856"/>
            <a:ext cx="3255726" cy="1021556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69000"/>
                  <a:satMod val="105000"/>
                  <a:lumMod val="110000"/>
                  <a:tint val="66000"/>
                  <a:satMod val="160000"/>
                </a:schemeClr>
              </a:gs>
              <a:gs pos="50000">
                <a:schemeClr val="dk1">
                  <a:tint val="69000"/>
                  <a:satMod val="105000"/>
                  <a:lumMod val="110000"/>
                  <a:tint val="44500"/>
                  <a:satMod val="160000"/>
                </a:schemeClr>
              </a:gs>
              <a:gs pos="100000">
                <a:schemeClr val="dk1">
                  <a:tint val="69000"/>
                  <a:satMod val="105000"/>
                  <a:lumMod val="11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/>
              <a:t>*10 min = +1ppm de chlore dans une piscine de 24 pieds</a:t>
            </a:r>
          </a:p>
          <a:p>
            <a:r>
              <a:rPr lang="fr-CA"/>
              <a:t>pour de l'eau de javel standard</a:t>
            </a:r>
          </a:p>
        </p:txBody>
      </p:sp>
      <p:pic>
        <p:nvPicPr>
          <p:cNvPr id="4" name="Graphic 3" descr="Run with solid fill">
            <a:extLst>
              <a:ext uri="{FF2B5EF4-FFF2-40B4-BE49-F238E27FC236}">
                <a16:creationId xmlns:a16="http://schemas.microsoft.com/office/drawing/2014/main" id="{412A51B0-C85B-4F5A-952E-0CDA9CB36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78225" y="775903"/>
            <a:ext cx="224363" cy="2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1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Yellow pool float on water">
            <a:extLst>
              <a:ext uri="{FF2B5EF4-FFF2-40B4-BE49-F238E27FC236}">
                <a16:creationId xmlns:a16="http://schemas.microsoft.com/office/drawing/2014/main" id="{433235C2-30DF-41B6-AC32-FAD814A7C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14"/>
                    </a14:imgEffect>
                    <a14:imgEffect>
                      <a14:saturation sat="91000"/>
                    </a14:imgEffect>
                  </a14:imgLayer>
                </a14:imgProps>
              </a:ext>
            </a:extLst>
          </a:blip>
          <a:srcRect l="4584" r="55057" b="1"/>
          <a:stretch/>
        </p:blipFill>
        <p:spPr>
          <a:xfrm>
            <a:off x="20" y="10"/>
            <a:ext cx="4834706" cy="6857990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725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C0BE9-13B4-486A-9A16-B91307F6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899" y="1358901"/>
            <a:ext cx="5280026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MOT de la fin et remerciements </a:t>
            </a:r>
          </a:p>
        </p:txBody>
      </p:sp>
    </p:spTree>
    <p:extLst>
      <p:ext uri="{BB962C8B-B14F-4D97-AF65-F5344CB8AC3E}">
        <p14:creationId xmlns:p14="http://schemas.microsoft.com/office/powerpoint/2010/main" val="40299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FD92-317B-4C41-BD02-BE4B4D93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375" y="648070"/>
            <a:ext cx="2495250" cy="625591"/>
          </a:xfrm>
        </p:spPr>
        <p:txBody>
          <a:bodyPr/>
          <a:lstStyle/>
          <a:p>
            <a:r>
              <a:rPr lang="en-US"/>
              <a:t>Annexes</a:t>
            </a:r>
            <a:endParaRPr lang="fr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5E292-28D0-4535-85E2-A99DEBD40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" r="1718"/>
          <a:stretch/>
        </p:blipFill>
        <p:spPr>
          <a:xfrm>
            <a:off x="657100" y="4068676"/>
            <a:ext cx="3318155" cy="592135"/>
          </a:xfrm>
          <a:prstGeom prst="rect">
            <a:avLst/>
          </a:prstGeom>
        </p:spPr>
      </p:pic>
      <p:pic>
        <p:nvPicPr>
          <p:cNvPr id="1026" name="Picture 2" descr="How to Accurately Test Pool Water – Fresh Water Systems">
            <a:extLst>
              <a:ext uri="{FF2B5EF4-FFF2-40B4-BE49-F238E27FC236}">
                <a16:creationId xmlns:a16="http://schemas.microsoft.com/office/drawing/2014/main" id="{99764AD4-8A31-4855-A454-F85CC605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0" y="2129736"/>
            <a:ext cx="2899997" cy="19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sky, glass, kitchen appliance&#10;&#10;Description automatically generated">
            <a:extLst>
              <a:ext uri="{FF2B5EF4-FFF2-40B4-BE49-F238E27FC236}">
                <a16:creationId xmlns:a16="http://schemas.microsoft.com/office/drawing/2014/main" id="{1DEB694E-DC81-3FB9-0460-C52AE8E31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1" t="77" r="23861" b="-77"/>
          <a:stretch/>
        </p:blipFill>
        <p:spPr>
          <a:xfrm>
            <a:off x="4436922" y="2389505"/>
            <a:ext cx="3318155" cy="2078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A picture containing bin, container&#10;&#10;Description automatically generated">
            <a:extLst>
              <a:ext uri="{FF2B5EF4-FFF2-40B4-BE49-F238E27FC236}">
                <a16:creationId xmlns:a16="http://schemas.microsoft.com/office/drawing/2014/main" id="{8265B1CD-4615-49BF-B70B-2179D5C41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822" y="2402433"/>
            <a:ext cx="2728675" cy="20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529E95-9827-4925-9589-CC9E21AB9E1B}"/>
              </a:ext>
            </a:extLst>
          </p:cNvPr>
          <p:cNvSpPr txBox="1"/>
          <p:nvPr/>
        </p:nvSpPr>
        <p:spPr>
          <a:xfrm>
            <a:off x="750614" y="4915313"/>
            <a:ext cx="3131126" cy="40862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/>
              <a:t>Détection du niveau de chlore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88DD7E-BCE0-4C2B-A4AA-C3CCBE407A41}"/>
              </a:ext>
            </a:extLst>
          </p:cNvPr>
          <p:cNvSpPr txBox="1"/>
          <p:nvPr/>
        </p:nvSpPr>
        <p:spPr>
          <a:xfrm>
            <a:off x="4530436" y="4915313"/>
            <a:ext cx="3131126" cy="40862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/>
              <a:t>Fixation du tube au filtre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EB382-1B27-4BE8-9EFC-70644524150F}"/>
              </a:ext>
            </a:extLst>
          </p:cNvPr>
          <p:cNvSpPr txBox="1"/>
          <p:nvPr/>
        </p:nvSpPr>
        <p:spPr>
          <a:xfrm>
            <a:off x="8310260" y="4915313"/>
            <a:ext cx="3131126" cy="40862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/>
              <a:t>Remplissage du contenant </a:t>
            </a:r>
          </a:p>
        </p:txBody>
      </p:sp>
    </p:spTree>
    <p:extLst>
      <p:ext uri="{BB962C8B-B14F-4D97-AF65-F5344CB8AC3E}">
        <p14:creationId xmlns:p14="http://schemas.microsoft.com/office/powerpoint/2010/main" val="27609408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A7F3C98F4CB9438F59D75B3E86E201" ma:contentTypeVersion="11" ma:contentTypeDescription="Create a new document." ma:contentTypeScope="" ma:versionID="b29503f20802c3252e24d3b6f0839607">
  <xsd:schema xmlns:xsd="http://www.w3.org/2001/XMLSchema" xmlns:xs="http://www.w3.org/2001/XMLSchema" xmlns:p="http://schemas.microsoft.com/office/2006/metadata/properties" xmlns:ns3="d668c119-eaa3-46d2-8430-ff72e1b727e1" xmlns:ns4="271fdfb1-c607-4413-a2ae-452b0a75ec79" targetNamespace="http://schemas.microsoft.com/office/2006/metadata/properties" ma:root="true" ma:fieldsID="0e17143c6270f3c342c45f7fbb3466e1" ns3:_="" ns4:_="">
    <xsd:import namespace="d668c119-eaa3-46d2-8430-ff72e1b727e1"/>
    <xsd:import namespace="271fdfb1-c607-4413-a2ae-452b0a75ec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8c119-eaa3-46d2-8430-ff72e1b72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fdfb1-c607-4413-a2ae-452b0a75ec7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C1ECD4-0142-404F-A160-826A568DC0B4}">
  <ds:schemaRefs>
    <ds:schemaRef ds:uri="271fdfb1-c607-4413-a2ae-452b0a75ec79"/>
    <ds:schemaRef ds:uri="d668c119-eaa3-46d2-8430-ff72e1b727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E252AE-1687-4F4A-AAAD-EE8304DE90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99C30C-D4EF-40A1-90A6-0C8077024112}">
  <ds:schemaRefs>
    <ds:schemaRef ds:uri="271fdfb1-c607-4413-a2ae-452b0a75ec79"/>
    <ds:schemaRef ds:uri="d668c119-eaa3-46d2-8430-ff72e1b727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tf34316244_win32</Template>
  <TotalTime>0</TotalTime>
  <Words>193</Words>
  <Application>Microsoft Office PowerPoint</Application>
  <PresentationFormat>Widescreen</PresentationFormat>
  <Paragraphs>33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Tw Cen MT</vt:lpstr>
      <vt:lpstr>Droplet</vt:lpstr>
      <vt:lpstr>Distributeur de chlore pour piscine</vt:lpstr>
      <vt:lpstr>Pourquoi c'Est important?</vt:lpstr>
      <vt:lpstr>Notre solution</vt:lpstr>
      <vt:lpstr>Vidéo démonstrative</vt:lpstr>
      <vt:lpstr>Aspects Clés</vt:lpstr>
      <vt:lpstr>Aspects Clés (suite)</vt:lpstr>
      <vt:lpstr>MOT de la fin et remerciements </vt:lpstr>
      <vt:lpstr>Annexes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James Vallée</dc:creator>
  <cp:lastModifiedBy>Gianmarco Maggiore</cp:lastModifiedBy>
  <cp:revision>1</cp:revision>
  <dcterms:created xsi:type="dcterms:W3CDTF">2022-03-27T18:59:09Z</dcterms:created>
  <dcterms:modified xsi:type="dcterms:W3CDTF">2022-03-31T02:49:33Z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0x0101001CA7F3C98F4CB9438F59D75B3E86E201</vt:lpwstr>
  </property>
</Properties>
</file>