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0" r:id="rId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3C1F1A-9627-A7F5-EBF3-DB365B3C347F}" v="10" dt="2021-11-24T22:33:17.350"/>
    <p1510:client id="{4AFB4EBC-6770-671F-2202-475A348A3FD4}" v="47" dt="2021-11-24T18:25:45.640"/>
    <p1510:client id="{6F162179-1F1C-5BA3-8AC0-AFBC7A19CBD1}" v="1" dt="2021-11-29T00:31:53.696"/>
    <p1510:client id="{DCFC250F-CDB5-4304-8368-1940100A5253}" v="113" dt="2021-11-24T17:29:43.7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de-DE"/>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de-DE"/>
          </a:p>
        </p:txBody>
      </p:sp>
      <p:sp>
        <p:nvSpPr>
          <p:cNvPr id="4" name="Espace réservé de la date 3"/>
          <p:cNvSpPr>
            <a:spLocks noGrp="1"/>
          </p:cNvSpPr>
          <p:nvPr>
            <p:ph type="dt" sz="half" idx="10"/>
          </p:nvPr>
        </p:nvSpPr>
        <p:spPr/>
        <p:txBody>
          <a:bodyPr/>
          <a:lstStyle/>
          <a:p>
            <a:fld id="{638941B0-F4D5-4460-BCAD-F7E2B41A8257}" type="datetimeFigureOut">
              <a:rPr lang="de-DE" smtClean="0"/>
              <a:t>01.12.2021</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a:t>
            </a:fld>
            <a:endParaRPr lang="de-DE"/>
          </a:p>
        </p:txBody>
      </p:sp>
    </p:spTree>
    <p:extLst>
      <p:ext uri="{BB962C8B-B14F-4D97-AF65-F5344CB8AC3E}">
        <p14:creationId xmlns:p14="http://schemas.microsoft.com/office/powerpoint/2010/main" val="33104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p:cNvSpPr>
            <a:spLocks noGrp="1"/>
          </p:cNvSpPr>
          <p:nvPr>
            <p:ph type="dt" sz="half" idx="10"/>
          </p:nvPr>
        </p:nvSpPr>
        <p:spPr/>
        <p:txBody>
          <a:bodyPr/>
          <a:lstStyle/>
          <a:p>
            <a:fld id="{638941B0-F4D5-4460-BCAD-F7E2B41A8257}" type="datetimeFigureOut">
              <a:rPr lang="de-DE" smtClean="0"/>
              <a:t>01.12.2021</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a:t>
            </a:fld>
            <a:endParaRPr lang="de-DE"/>
          </a:p>
        </p:txBody>
      </p:sp>
    </p:spTree>
    <p:extLst>
      <p:ext uri="{BB962C8B-B14F-4D97-AF65-F5344CB8AC3E}">
        <p14:creationId xmlns:p14="http://schemas.microsoft.com/office/powerpoint/2010/main" val="417278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de-DE"/>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p:cNvSpPr>
            <a:spLocks noGrp="1"/>
          </p:cNvSpPr>
          <p:nvPr>
            <p:ph type="dt" sz="half" idx="10"/>
          </p:nvPr>
        </p:nvSpPr>
        <p:spPr/>
        <p:txBody>
          <a:bodyPr/>
          <a:lstStyle/>
          <a:p>
            <a:fld id="{638941B0-F4D5-4460-BCAD-F7E2B41A8257}" type="datetimeFigureOut">
              <a:rPr lang="de-DE" smtClean="0"/>
              <a:t>01.12.2021</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a:t>
            </a:fld>
            <a:endParaRPr lang="de-DE"/>
          </a:p>
        </p:txBody>
      </p:sp>
    </p:spTree>
    <p:extLst>
      <p:ext uri="{BB962C8B-B14F-4D97-AF65-F5344CB8AC3E}">
        <p14:creationId xmlns:p14="http://schemas.microsoft.com/office/powerpoint/2010/main" val="190217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de-DE"/>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p:cNvSpPr>
            <a:spLocks noGrp="1"/>
          </p:cNvSpPr>
          <p:nvPr>
            <p:ph type="dt" sz="half" idx="10"/>
          </p:nvPr>
        </p:nvSpPr>
        <p:spPr/>
        <p:txBody>
          <a:bodyPr/>
          <a:lstStyle/>
          <a:p>
            <a:fld id="{638941B0-F4D5-4460-BCAD-F7E2B41A8257}" type="datetimeFigureOut">
              <a:rPr lang="de-DE" smtClean="0"/>
              <a:t>01.12.2021</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a:t>
            </a:fld>
            <a:endParaRPr lang="de-DE"/>
          </a:p>
        </p:txBody>
      </p:sp>
    </p:spTree>
    <p:extLst>
      <p:ext uri="{BB962C8B-B14F-4D97-AF65-F5344CB8AC3E}">
        <p14:creationId xmlns:p14="http://schemas.microsoft.com/office/powerpoint/2010/main" val="384179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de-DE"/>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38941B0-F4D5-4460-BCAD-F7E2B41A8257}" type="datetimeFigureOut">
              <a:rPr lang="de-DE" smtClean="0"/>
              <a:t>01.12.2021</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a:t>
            </a:fld>
            <a:endParaRPr lang="de-DE"/>
          </a:p>
        </p:txBody>
      </p:sp>
    </p:spTree>
    <p:extLst>
      <p:ext uri="{BB962C8B-B14F-4D97-AF65-F5344CB8AC3E}">
        <p14:creationId xmlns:p14="http://schemas.microsoft.com/office/powerpoint/2010/main" val="346692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de-DE"/>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5" name="Espace réservé de la date 4"/>
          <p:cNvSpPr>
            <a:spLocks noGrp="1"/>
          </p:cNvSpPr>
          <p:nvPr>
            <p:ph type="dt" sz="half" idx="10"/>
          </p:nvPr>
        </p:nvSpPr>
        <p:spPr/>
        <p:txBody>
          <a:bodyPr/>
          <a:lstStyle/>
          <a:p>
            <a:fld id="{638941B0-F4D5-4460-BCAD-F7E2B41A8257}" type="datetimeFigureOut">
              <a:rPr lang="de-DE" smtClean="0"/>
              <a:t>01.12.2021</a:t>
            </a:fld>
            <a:endParaRPr lang="de-DE"/>
          </a:p>
        </p:txBody>
      </p:sp>
      <p:sp>
        <p:nvSpPr>
          <p:cNvPr id="6" name="Espace réservé du pied de page 5"/>
          <p:cNvSpPr>
            <a:spLocks noGrp="1"/>
          </p:cNvSpPr>
          <p:nvPr>
            <p:ph type="ftr" sz="quarter" idx="11"/>
          </p:nvPr>
        </p:nvSpPr>
        <p:spPr/>
        <p:txBody>
          <a:bodyPr/>
          <a:lstStyle/>
          <a:p>
            <a:endParaRPr lang="de-DE"/>
          </a:p>
        </p:txBody>
      </p:sp>
      <p:sp>
        <p:nvSpPr>
          <p:cNvPr id="7" name="Espace réservé du numéro de diapositive 6"/>
          <p:cNvSpPr>
            <a:spLocks noGrp="1"/>
          </p:cNvSpPr>
          <p:nvPr>
            <p:ph type="sldNum" sz="quarter" idx="12"/>
          </p:nvPr>
        </p:nvSpPr>
        <p:spPr/>
        <p:txBody>
          <a:bodyPr/>
          <a:lstStyle/>
          <a:p>
            <a:fld id="{27C6CCC6-2BE5-4E42-96A4-D1E8E81A3D8E}" type="slidenum">
              <a:rPr lang="de-DE" smtClean="0"/>
              <a:t>‹#›</a:t>
            </a:fld>
            <a:endParaRPr lang="de-DE"/>
          </a:p>
        </p:txBody>
      </p:sp>
    </p:spTree>
    <p:extLst>
      <p:ext uri="{BB962C8B-B14F-4D97-AF65-F5344CB8AC3E}">
        <p14:creationId xmlns:p14="http://schemas.microsoft.com/office/powerpoint/2010/main" val="374763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de-DE"/>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7" name="Espace réservé de la date 6"/>
          <p:cNvSpPr>
            <a:spLocks noGrp="1"/>
          </p:cNvSpPr>
          <p:nvPr>
            <p:ph type="dt" sz="half" idx="10"/>
          </p:nvPr>
        </p:nvSpPr>
        <p:spPr/>
        <p:txBody>
          <a:bodyPr/>
          <a:lstStyle/>
          <a:p>
            <a:fld id="{638941B0-F4D5-4460-BCAD-F7E2B41A8257}" type="datetimeFigureOut">
              <a:rPr lang="de-DE" smtClean="0"/>
              <a:t>01.12.2021</a:t>
            </a:fld>
            <a:endParaRPr lang="de-DE"/>
          </a:p>
        </p:txBody>
      </p:sp>
      <p:sp>
        <p:nvSpPr>
          <p:cNvPr id="8" name="Espace réservé du pied de page 7"/>
          <p:cNvSpPr>
            <a:spLocks noGrp="1"/>
          </p:cNvSpPr>
          <p:nvPr>
            <p:ph type="ftr" sz="quarter" idx="11"/>
          </p:nvPr>
        </p:nvSpPr>
        <p:spPr/>
        <p:txBody>
          <a:bodyPr/>
          <a:lstStyle/>
          <a:p>
            <a:endParaRPr lang="de-DE"/>
          </a:p>
        </p:txBody>
      </p:sp>
      <p:sp>
        <p:nvSpPr>
          <p:cNvPr id="9" name="Espace réservé du numéro de diapositive 8"/>
          <p:cNvSpPr>
            <a:spLocks noGrp="1"/>
          </p:cNvSpPr>
          <p:nvPr>
            <p:ph type="sldNum" sz="quarter" idx="12"/>
          </p:nvPr>
        </p:nvSpPr>
        <p:spPr/>
        <p:txBody>
          <a:bodyPr/>
          <a:lstStyle/>
          <a:p>
            <a:fld id="{27C6CCC6-2BE5-4E42-96A4-D1E8E81A3D8E}" type="slidenum">
              <a:rPr lang="de-DE" smtClean="0"/>
              <a:t>‹#›</a:t>
            </a:fld>
            <a:endParaRPr lang="de-DE"/>
          </a:p>
        </p:txBody>
      </p:sp>
    </p:spTree>
    <p:extLst>
      <p:ext uri="{BB962C8B-B14F-4D97-AF65-F5344CB8AC3E}">
        <p14:creationId xmlns:p14="http://schemas.microsoft.com/office/powerpoint/2010/main" val="261186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de-DE"/>
          </a:p>
        </p:txBody>
      </p:sp>
      <p:sp>
        <p:nvSpPr>
          <p:cNvPr id="3" name="Espace réservé de la date 2"/>
          <p:cNvSpPr>
            <a:spLocks noGrp="1"/>
          </p:cNvSpPr>
          <p:nvPr>
            <p:ph type="dt" sz="half" idx="10"/>
          </p:nvPr>
        </p:nvSpPr>
        <p:spPr/>
        <p:txBody>
          <a:bodyPr/>
          <a:lstStyle/>
          <a:p>
            <a:fld id="{638941B0-F4D5-4460-BCAD-F7E2B41A8257}" type="datetimeFigureOut">
              <a:rPr lang="de-DE" smtClean="0"/>
              <a:t>01.12.2021</a:t>
            </a:fld>
            <a:endParaRPr lang="de-DE"/>
          </a:p>
        </p:txBody>
      </p:sp>
      <p:sp>
        <p:nvSpPr>
          <p:cNvPr id="4" name="Espace réservé du pied de page 3"/>
          <p:cNvSpPr>
            <a:spLocks noGrp="1"/>
          </p:cNvSpPr>
          <p:nvPr>
            <p:ph type="ftr" sz="quarter" idx="11"/>
          </p:nvPr>
        </p:nvSpPr>
        <p:spPr/>
        <p:txBody>
          <a:bodyPr/>
          <a:lstStyle/>
          <a:p>
            <a:endParaRPr lang="de-DE"/>
          </a:p>
        </p:txBody>
      </p:sp>
      <p:sp>
        <p:nvSpPr>
          <p:cNvPr id="5" name="Espace réservé du numéro de diapositive 4"/>
          <p:cNvSpPr>
            <a:spLocks noGrp="1"/>
          </p:cNvSpPr>
          <p:nvPr>
            <p:ph type="sldNum" sz="quarter" idx="12"/>
          </p:nvPr>
        </p:nvSpPr>
        <p:spPr/>
        <p:txBody>
          <a:bodyPr/>
          <a:lstStyle/>
          <a:p>
            <a:fld id="{27C6CCC6-2BE5-4E42-96A4-D1E8E81A3D8E}" type="slidenum">
              <a:rPr lang="de-DE" smtClean="0"/>
              <a:t>‹#›</a:t>
            </a:fld>
            <a:endParaRPr lang="de-DE"/>
          </a:p>
        </p:txBody>
      </p:sp>
    </p:spTree>
    <p:extLst>
      <p:ext uri="{BB962C8B-B14F-4D97-AF65-F5344CB8AC3E}">
        <p14:creationId xmlns:p14="http://schemas.microsoft.com/office/powerpoint/2010/main" val="339585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8941B0-F4D5-4460-BCAD-F7E2B41A8257}" type="datetimeFigureOut">
              <a:rPr lang="de-DE" smtClean="0"/>
              <a:t>01.12.2021</a:t>
            </a:fld>
            <a:endParaRPr lang="de-DE"/>
          </a:p>
        </p:txBody>
      </p:sp>
      <p:sp>
        <p:nvSpPr>
          <p:cNvPr id="3" name="Espace réservé du pied de page 2"/>
          <p:cNvSpPr>
            <a:spLocks noGrp="1"/>
          </p:cNvSpPr>
          <p:nvPr>
            <p:ph type="ftr" sz="quarter" idx="11"/>
          </p:nvPr>
        </p:nvSpPr>
        <p:spPr/>
        <p:txBody>
          <a:bodyPr/>
          <a:lstStyle/>
          <a:p>
            <a:endParaRPr lang="de-DE"/>
          </a:p>
        </p:txBody>
      </p:sp>
      <p:sp>
        <p:nvSpPr>
          <p:cNvPr id="4" name="Espace réservé du numéro de diapositive 3"/>
          <p:cNvSpPr>
            <a:spLocks noGrp="1"/>
          </p:cNvSpPr>
          <p:nvPr>
            <p:ph type="sldNum" sz="quarter" idx="12"/>
          </p:nvPr>
        </p:nvSpPr>
        <p:spPr/>
        <p:txBody>
          <a:bodyPr/>
          <a:lstStyle/>
          <a:p>
            <a:fld id="{27C6CCC6-2BE5-4E42-96A4-D1E8E81A3D8E}" type="slidenum">
              <a:rPr lang="de-DE" smtClean="0"/>
              <a:t>‹#›</a:t>
            </a:fld>
            <a:endParaRPr lang="de-DE"/>
          </a:p>
        </p:txBody>
      </p:sp>
    </p:spTree>
    <p:extLst>
      <p:ext uri="{BB962C8B-B14F-4D97-AF65-F5344CB8AC3E}">
        <p14:creationId xmlns:p14="http://schemas.microsoft.com/office/powerpoint/2010/main" val="404020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de-DE"/>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de-DE" smtClean="0"/>
              <a:t>01.12.2021</a:t>
            </a:fld>
            <a:endParaRPr lang="de-DE"/>
          </a:p>
        </p:txBody>
      </p:sp>
      <p:sp>
        <p:nvSpPr>
          <p:cNvPr id="6" name="Espace réservé du pied de page 5"/>
          <p:cNvSpPr>
            <a:spLocks noGrp="1"/>
          </p:cNvSpPr>
          <p:nvPr>
            <p:ph type="ftr" sz="quarter" idx="11"/>
          </p:nvPr>
        </p:nvSpPr>
        <p:spPr/>
        <p:txBody>
          <a:bodyPr/>
          <a:lstStyle/>
          <a:p>
            <a:endParaRPr lang="de-DE"/>
          </a:p>
        </p:txBody>
      </p:sp>
      <p:sp>
        <p:nvSpPr>
          <p:cNvPr id="7" name="Espace réservé du numéro de diapositive 6"/>
          <p:cNvSpPr>
            <a:spLocks noGrp="1"/>
          </p:cNvSpPr>
          <p:nvPr>
            <p:ph type="sldNum" sz="quarter" idx="12"/>
          </p:nvPr>
        </p:nvSpPr>
        <p:spPr/>
        <p:txBody>
          <a:bodyPr/>
          <a:lstStyle/>
          <a:p>
            <a:fld id="{27C6CCC6-2BE5-4E42-96A4-D1E8E81A3D8E}" type="slidenum">
              <a:rPr lang="de-DE" smtClean="0"/>
              <a:t>‹#›</a:t>
            </a:fld>
            <a:endParaRPr lang="de-DE"/>
          </a:p>
        </p:txBody>
      </p:sp>
    </p:spTree>
    <p:extLst>
      <p:ext uri="{BB962C8B-B14F-4D97-AF65-F5344CB8AC3E}">
        <p14:creationId xmlns:p14="http://schemas.microsoft.com/office/powerpoint/2010/main" val="27064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de-DE"/>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de-DE" smtClean="0"/>
              <a:t>01.12.2021</a:t>
            </a:fld>
            <a:endParaRPr lang="de-DE"/>
          </a:p>
        </p:txBody>
      </p:sp>
      <p:sp>
        <p:nvSpPr>
          <p:cNvPr id="6" name="Espace réservé du pied de page 5"/>
          <p:cNvSpPr>
            <a:spLocks noGrp="1"/>
          </p:cNvSpPr>
          <p:nvPr>
            <p:ph type="ftr" sz="quarter" idx="11"/>
          </p:nvPr>
        </p:nvSpPr>
        <p:spPr/>
        <p:txBody>
          <a:bodyPr/>
          <a:lstStyle/>
          <a:p>
            <a:endParaRPr lang="de-DE"/>
          </a:p>
        </p:txBody>
      </p:sp>
      <p:sp>
        <p:nvSpPr>
          <p:cNvPr id="7" name="Espace réservé du numéro de diapositive 6"/>
          <p:cNvSpPr>
            <a:spLocks noGrp="1"/>
          </p:cNvSpPr>
          <p:nvPr>
            <p:ph type="sldNum" sz="quarter" idx="12"/>
          </p:nvPr>
        </p:nvSpPr>
        <p:spPr/>
        <p:txBody>
          <a:bodyPr/>
          <a:lstStyle/>
          <a:p>
            <a:fld id="{27C6CCC6-2BE5-4E42-96A4-D1E8E81A3D8E}" type="slidenum">
              <a:rPr lang="de-DE" smtClean="0"/>
              <a:t>‹#›</a:t>
            </a:fld>
            <a:endParaRPr lang="de-DE"/>
          </a:p>
        </p:txBody>
      </p:sp>
    </p:spTree>
    <p:extLst>
      <p:ext uri="{BB962C8B-B14F-4D97-AF65-F5344CB8AC3E}">
        <p14:creationId xmlns:p14="http://schemas.microsoft.com/office/powerpoint/2010/main" val="161090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de-DE"/>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941B0-F4D5-4460-BCAD-F7E2B41A8257}" type="datetimeFigureOut">
              <a:rPr lang="de-DE" smtClean="0"/>
              <a:t>01.12.2021</a:t>
            </a:fld>
            <a:endParaRPr lang="de-DE"/>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6CCC6-2BE5-4E42-96A4-D1E8E81A3D8E}" type="slidenum">
              <a:rPr lang="de-DE" smtClean="0"/>
              <a:t>‹#›</a:t>
            </a:fld>
            <a:endParaRPr lang="de-DE"/>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4" descr="Une image contenant équipement électronique, noir, appareil photo&#10;&#10;Description générée automatiquement">
            <a:extLst>
              <a:ext uri="{FF2B5EF4-FFF2-40B4-BE49-F238E27FC236}">
                <a16:creationId xmlns:a16="http://schemas.microsoft.com/office/drawing/2014/main" id="{C0DFA49E-AFFD-49BB-960D-3E44A002152C}"/>
              </a:ext>
            </a:extLst>
          </p:cNvPr>
          <p:cNvPicPr>
            <a:picLocks noChangeAspect="1"/>
          </p:cNvPicPr>
          <p:nvPr/>
        </p:nvPicPr>
        <p:blipFill rotWithShape="1">
          <a:blip r:embed="rId2"/>
          <a:srcRect t="7137" r="-1" b="3214"/>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ctrTitle"/>
          </p:nvPr>
        </p:nvSpPr>
        <p:spPr>
          <a:xfrm>
            <a:off x="477981" y="1122363"/>
            <a:ext cx="4023360" cy="3204134"/>
          </a:xfrm>
        </p:spPr>
        <p:txBody>
          <a:bodyPr anchor="b">
            <a:normAutofit/>
          </a:bodyPr>
          <a:lstStyle/>
          <a:p>
            <a:pPr algn="l"/>
            <a:r>
              <a:rPr lang="en-US" sz="4800">
                <a:cs typeface="Calibri Light"/>
              </a:rPr>
              <a:t>Notre dispositif</a:t>
            </a:r>
            <a:endParaRPr lang="de-DE" sz="4800">
              <a:ea typeface="+mj-lt"/>
              <a:cs typeface="+mj-lt"/>
            </a:endParaRPr>
          </a:p>
          <a:p>
            <a:pPr algn="l"/>
            <a:endParaRPr lang="de-DE" sz="4800">
              <a:cs typeface="Calibri Light"/>
            </a:endParaRPr>
          </a:p>
        </p:txBody>
      </p:sp>
      <p:sp>
        <p:nvSpPr>
          <p:cNvPr id="3" name="Sous-titre 2"/>
          <p:cNvSpPr>
            <a:spLocks noGrp="1"/>
          </p:cNvSpPr>
          <p:nvPr>
            <p:ph type="subTitle" idx="1"/>
          </p:nvPr>
        </p:nvSpPr>
        <p:spPr>
          <a:xfrm>
            <a:off x="477980" y="4872922"/>
            <a:ext cx="4023359" cy="1208141"/>
          </a:xfrm>
        </p:spPr>
        <p:txBody>
          <a:bodyPr vert="horz" lIns="91440" tIns="45720" rIns="91440" bIns="45720" rtlCol="0" anchor="t">
            <a:normAutofit/>
          </a:bodyPr>
          <a:lstStyle/>
          <a:p>
            <a:r>
              <a:rPr lang="en-US" sz="1600">
                <a:cs typeface="Calibri"/>
              </a:rPr>
              <a:t>Par les </a:t>
            </a:r>
            <a:r>
              <a:rPr lang="en-US" sz="1600" err="1">
                <a:cs typeface="Calibri"/>
              </a:rPr>
              <a:t>membres</a:t>
            </a:r>
            <a:r>
              <a:rPr lang="en-US" sz="1600">
                <a:cs typeface="Calibri"/>
              </a:rPr>
              <a:t> de </a:t>
            </a:r>
            <a:r>
              <a:rPr lang="en-US" sz="1600" err="1">
                <a:cs typeface="Calibri"/>
              </a:rPr>
              <a:t>l’équipe</a:t>
            </a:r>
            <a:r>
              <a:rPr lang="en-US" sz="1600">
                <a:cs typeface="Calibri"/>
              </a:rPr>
              <a:t> FA9: </a:t>
            </a:r>
            <a:endParaRPr lang="fr-FR" sz="1600">
              <a:ea typeface="+mn-lt"/>
              <a:cs typeface="+mn-lt"/>
            </a:endParaRPr>
          </a:p>
          <a:p>
            <a:r>
              <a:rPr lang="en-US" sz="1600">
                <a:cs typeface="Calibri"/>
              </a:rPr>
              <a:t>Simon Brazeau, Maud Bouchard, Julia Lemire, Rafaël Hébert, Brianna </a:t>
            </a:r>
            <a:r>
              <a:rPr lang="en-US" sz="1600" err="1">
                <a:cs typeface="Calibri"/>
              </a:rPr>
              <a:t>Bouassali</a:t>
            </a:r>
            <a:r>
              <a:rPr lang="en-US" sz="1600">
                <a:cs typeface="Calibri"/>
              </a:rPr>
              <a:t> et </a:t>
            </a:r>
            <a:r>
              <a:rPr lang="en-US" sz="1600" err="1">
                <a:cs typeface="Calibri"/>
              </a:rPr>
              <a:t>Lyazid</a:t>
            </a:r>
            <a:r>
              <a:rPr lang="en-US" sz="1600">
                <a:cs typeface="Calibri"/>
              </a:rPr>
              <a:t> </a:t>
            </a:r>
            <a:r>
              <a:rPr lang="en-US" sz="1600" err="1">
                <a:cs typeface="Calibri"/>
              </a:rPr>
              <a:t>Sikouk</a:t>
            </a:r>
            <a:r>
              <a:rPr lang="en-US" sz="1600">
                <a:cs typeface="Calibri"/>
              </a:rPr>
              <a:t> </a:t>
            </a:r>
            <a:endParaRPr lang="en-US" sz="1600">
              <a:ea typeface="+mn-lt"/>
              <a:cs typeface="+mn-lt"/>
            </a:endParaRPr>
          </a:p>
          <a:p>
            <a:pPr algn="l"/>
            <a:endParaRPr lang="de-DE" sz="1600">
              <a:cs typeface="Calibri"/>
            </a:endParaRP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ZoneTexte 4">
            <a:extLst>
              <a:ext uri="{FF2B5EF4-FFF2-40B4-BE49-F238E27FC236}">
                <a16:creationId xmlns:a16="http://schemas.microsoft.com/office/drawing/2014/main" id="{9CCF4542-EE3B-4856-9606-CC8C8E4957EA}"/>
              </a:ext>
            </a:extLst>
          </p:cNvPr>
          <p:cNvSpPr txBox="1"/>
          <p:nvPr/>
        </p:nvSpPr>
        <p:spPr>
          <a:xfrm>
            <a:off x="5917095" y="6347792"/>
            <a:ext cx="610041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rPr>
              <a:t>https://www.google.com/search?q=cameras&amp;source=lnms&amp;tbm=isch&amp;sa=X&amp;ved=2ahUKEwiTiLfKzrH0AhWkhHIEHVriBPQQ_AUoAXoECAIQAw&amp;biw=1536&amp;bih=722&amp;dpr=1.25&amp;safe=active&amp;ssui=on#imgrc=qmhjBP7YhtiwbM</a:t>
            </a:r>
            <a:endParaRPr lang="en-US" sz="1000">
              <a:solidFill>
                <a:schemeClr val="bg1"/>
              </a:solidFill>
              <a:cs typeface="Calibri"/>
            </a:endParaRPr>
          </a:p>
        </p:txBody>
      </p:sp>
    </p:spTree>
    <p:extLst>
      <p:ext uri="{BB962C8B-B14F-4D97-AF65-F5344CB8AC3E}">
        <p14:creationId xmlns:p14="http://schemas.microsoft.com/office/powerpoint/2010/main" val="37840890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8D3677-D7B4-4550-AA72-20D983A353A9}"/>
              </a:ext>
            </a:extLst>
          </p:cNvPr>
          <p:cNvSpPr>
            <a:spLocks noGrp="1"/>
          </p:cNvSpPr>
          <p:nvPr>
            <p:ph type="title"/>
          </p:nvPr>
        </p:nvSpPr>
        <p:spPr>
          <a:xfrm>
            <a:off x="226838" y="1539853"/>
            <a:ext cx="5298136" cy="1303477"/>
          </a:xfrm>
        </p:spPr>
        <p:txBody>
          <a:bodyPr>
            <a:normAutofit/>
          </a:bodyPr>
          <a:lstStyle/>
          <a:p>
            <a:pPr algn="ctr"/>
            <a:r>
              <a:rPr lang="fr-FR">
                <a:cs typeface="Calibri Light"/>
              </a:rPr>
              <a:t>L'énoncé du problème</a:t>
            </a:r>
          </a:p>
        </p:txBody>
      </p:sp>
      <p:sp>
        <p:nvSpPr>
          <p:cNvPr id="3" name="Espace réservé du contenu 2">
            <a:extLst>
              <a:ext uri="{FF2B5EF4-FFF2-40B4-BE49-F238E27FC236}">
                <a16:creationId xmlns:a16="http://schemas.microsoft.com/office/drawing/2014/main" id="{407B32D7-1DE9-4F85-BA10-A7D35B1769C4}"/>
              </a:ext>
            </a:extLst>
          </p:cNvPr>
          <p:cNvSpPr>
            <a:spLocks noGrp="1"/>
          </p:cNvSpPr>
          <p:nvPr>
            <p:ph idx="1"/>
          </p:nvPr>
        </p:nvSpPr>
        <p:spPr>
          <a:xfrm>
            <a:off x="341718" y="2783633"/>
            <a:ext cx="5416036" cy="3303163"/>
          </a:xfrm>
        </p:spPr>
        <p:txBody>
          <a:bodyPr vert="horz" lIns="91440" tIns="45720" rIns="91440" bIns="45720" rtlCol="0" anchor="t">
            <a:normAutofit/>
          </a:bodyPr>
          <a:lstStyle/>
          <a:p>
            <a:r>
              <a:rPr lang="fr-CA" sz="2000">
                <a:latin typeface="Times New Roman"/>
                <a:cs typeface="Times New Roman"/>
              </a:rPr>
              <a:t>Le service de police d’Ottawa a besoin d’un dispositif qui permet de prendre des photos d’indices sur une scène de crime tel que des empreintes digitales et de gouttes de sang. Le dispositif doit respecter les dimensions claires, être ajustable pour les différentes lentilles et avoir une bonne source de lumineux ajustables. </a:t>
            </a:r>
            <a:endParaRPr lang="en-US" sz="2000">
              <a:ea typeface="+mn-lt"/>
              <a:cs typeface="+mn-lt"/>
            </a:endParaRPr>
          </a:p>
          <a:p>
            <a:pPr marL="0" indent="0">
              <a:buNone/>
            </a:pPr>
            <a:endParaRPr lang="fr-FR" sz="1800">
              <a:cs typeface="Calibri"/>
            </a:endParaRPr>
          </a:p>
        </p:txBody>
      </p:sp>
      <p:sp>
        <p:nvSpPr>
          <p:cNvPr id="9" name="Freeform: Shape 9">
            <a:extLst>
              <a:ext uri="{FF2B5EF4-FFF2-40B4-BE49-F238E27FC236}">
                <a16:creationId xmlns:a16="http://schemas.microsoft.com/office/drawing/2014/main" id="{A86541C6-61B1-4DAA-B57A-EAF3F24F0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33310" y="1"/>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age 5" descr="Une image contenant extérieur, lumière, nuit&#10;&#10;Description générée automatiquement">
            <a:extLst>
              <a:ext uri="{FF2B5EF4-FFF2-40B4-BE49-F238E27FC236}">
                <a16:creationId xmlns:a16="http://schemas.microsoft.com/office/drawing/2014/main" id="{08CD418E-A333-4B91-9D83-B07AB4749941}"/>
              </a:ext>
            </a:extLst>
          </p:cNvPr>
          <p:cNvPicPr>
            <a:picLocks noChangeAspect="1"/>
          </p:cNvPicPr>
          <p:nvPr/>
        </p:nvPicPr>
        <p:blipFill rotWithShape="1">
          <a:blip r:embed="rId2"/>
          <a:srcRect t="9704" b="20199"/>
          <a:stretch/>
        </p:blipFill>
        <p:spPr>
          <a:xfrm>
            <a:off x="5142944" y="3"/>
            <a:ext cx="6069184" cy="2839783"/>
          </a:xfrm>
          <a:custGeom>
            <a:avLst/>
            <a:gdLst/>
            <a:ahLst/>
            <a:cxnLst/>
            <a:rect l="l" t="t" r="r" b="b"/>
            <a:pathLst>
              <a:path w="6069184" h="2839783">
                <a:moveTo>
                  <a:pt x="0" y="0"/>
                </a:moveTo>
                <a:lnTo>
                  <a:pt x="6069184" y="0"/>
                </a:lnTo>
                <a:lnTo>
                  <a:pt x="6063823" y="106160"/>
                </a:lnTo>
                <a:cubicBezTo>
                  <a:pt x="5907891" y="1641596"/>
                  <a:pt x="4611168" y="2839783"/>
                  <a:pt x="3034592" y="2839783"/>
                </a:cubicBezTo>
                <a:cubicBezTo>
                  <a:pt x="1458016" y="2839783"/>
                  <a:pt x="161292" y="1641596"/>
                  <a:pt x="5360" y="106160"/>
                </a:cubicBezTo>
                <a:close/>
              </a:path>
            </a:pathLst>
          </a:custGeom>
        </p:spPr>
      </p:pic>
      <p:sp>
        <p:nvSpPr>
          <p:cNvPr id="11" name="Freeform: Shape 11">
            <a:extLst>
              <a:ext uri="{FF2B5EF4-FFF2-40B4-BE49-F238E27FC236}">
                <a16:creationId xmlns:a16="http://schemas.microsoft.com/office/drawing/2014/main" id="{71750011-2006-46BB-AFDE-C6E4617523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93989" y="2900758"/>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Image 4" descr="Une image contenant graphiques vectoriels, lumière&#10;&#10;Description générée automatiquement">
            <a:extLst>
              <a:ext uri="{FF2B5EF4-FFF2-40B4-BE49-F238E27FC236}">
                <a16:creationId xmlns:a16="http://schemas.microsoft.com/office/drawing/2014/main" id="{A992E5AE-6F92-4810-BA46-5F428108C410}"/>
              </a:ext>
            </a:extLst>
          </p:cNvPr>
          <p:cNvPicPr>
            <a:picLocks noChangeAspect="1"/>
          </p:cNvPicPr>
          <p:nvPr/>
        </p:nvPicPr>
        <p:blipFill rotWithShape="1">
          <a:blip r:embed="rId3"/>
          <a:srcRect l="3982" r="6592" b="-1"/>
          <a:stretch/>
        </p:blipFill>
        <p:spPr>
          <a:xfrm>
            <a:off x="7190587" y="3124784"/>
            <a:ext cx="5001415" cy="3733214"/>
          </a:xfrm>
          <a:custGeom>
            <a:avLst/>
            <a:gdLst/>
            <a:ahLst/>
            <a:cxnLst/>
            <a:rect l="l" t="t" r="r" b="b"/>
            <a:pathLst>
              <a:path w="5001415" h="3733214">
                <a:moveTo>
                  <a:pt x="3044952" y="0"/>
                </a:moveTo>
                <a:cubicBezTo>
                  <a:pt x="3780687" y="0"/>
                  <a:pt x="4455477" y="260939"/>
                  <a:pt x="4981824" y="695319"/>
                </a:cubicBezTo>
                <a:lnTo>
                  <a:pt x="5001415" y="713124"/>
                </a:lnTo>
                <a:lnTo>
                  <a:pt x="5001415" y="3733214"/>
                </a:lnTo>
                <a:lnTo>
                  <a:pt x="81043" y="3733214"/>
                </a:lnTo>
                <a:lnTo>
                  <a:pt x="61862" y="3658617"/>
                </a:lnTo>
                <a:cubicBezTo>
                  <a:pt x="21301" y="3460397"/>
                  <a:pt x="0" y="3255162"/>
                  <a:pt x="0" y="3044952"/>
                </a:cubicBezTo>
                <a:cubicBezTo>
                  <a:pt x="0" y="1363271"/>
                  <a:pt x="1363271" y="0"/>
                  <a:pt x="3044952" y="0"/>
                </a:cubicBezTo>
                <a:close/>
              </a:path>
            </a:pathLst>
          </a:custGeom>
        </p:spPr>
      </p:pic>
      <p:sp>
        <p:nvSpPr>
          <p:cNvPr id="6" name="ZoneTexte 5">
            <a:extLst>
              <a:ext uri="{FF2B5EF4-FFF2-40B4-BE49-F238E27FC236}">
                <a16:creationId xmlns:a16="http://schemas.microsoft.com/office/drawing/2014/main" id="{1829E95F-6A3E-4125-8E77-C66CC93AF781}"/>
              </a:ext>
            </a:extLst>
          </p:cNvPr>
          <p:cNvSpPr txBox="1"/>
          <p:nvPr/>
        </p:nvSpPr>
        <p:spPr>
          <a:xfrm>
            <a:off x="-2208" y="6303618"/>
            <a:ext cx="5261113"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a:t>https://www.google.com/search?q=fingerprint&amp;source=lnms&amp;tbm=isch&amp;sa=X&amp;ved=2ahUKEwjslpqOz7H0AhUmlIkEHXCrAigQ_AUoAXoECAIQAw&amp;biw=1536&amp;bih=722&amp;dpr=1.25&amp;safe=active&amp;ssui=on#imgrc=dc-OmvWauzO0_M</a:t>
            </a:r>
            <a:endParaRPr lang="en-US" sz="900">
              <a:cs typeface="Calibri"/>
            </a:endParaRPr>
          </a:p>
        </p:txBody>
      </p:sp>
      <p:sp>
        <p:nvSpPr>
          <p:cNvPr id="7" name="ZoneTexte 6">
            <a:extLst>
              <a:ext uri="{FF2B5EF4-FFF2-40B4-BE49-F238E27FC236}">
                <a16:creationId xmlns:a16="http://schemas.microsoft.com/office/drawing/2014/main" id="{C8D106B4-F3C7-4327-84D6-6E6FED9DF02A}"/>
              </a:ext>
            </a:extLst>
          </p:cNvPr>
          <p:cNvSpPr txBox="1"/>
          <p:nvPr/>
        </p:nvSpPr>
        <p:spPr>
          <a:xfrm>
            <a:off x="-2208" y="5828748"/>
            <a:ext cx="5018156"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a:t>https://www.google.com/search?q=cop+car+on+crime+scene&amp;source=lnms&amp;tbm=isch&amp;sa=X&amp;ved=2ahUKEwiZxIW3z7H0AhXok4kEHeYBC6cQ_AUoAXoECAEQAw&amp;biw=1536&amp;bih=722&amp;dpr=1.25&amp;safe=active&amp;ssui=on#imgrc=OlwzUdL_n3xFjM</a:t>
            </a:r>
            <a:endParaRPr lang="en-US" sz="900">
              <a:cs typeface="Calibri"/>
            </a:endParaRPr>
          </a:p>
        </p:txBody>
      </p:sp>
    </p:spTree>
    <p:extLst>
      <p:ext uri="{BB962C8B-B14F-4D97-AF65-F5344CB8AC3E}">
        <p14:creationId xmlns:p14="http://schemas.microsoft.com/office/powerpoint/2010/main" val="311605575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F1D4D6-456F-4068-AFCA-152EA38709B0}"/>
              </a:ext>
            </a:extLst>
          </p:cNvPr>
          <p:cNvSpPr>
            <a:spLocks noGrp="1"/>
          </p:cNvSpPr>
          <p:nvPr>
            <p:ph type="title"/>
          </p:nvPr>
        </p:nvSpPr>
        <p:spPr>
          <a:xfrm>
            <a:off x="642996" y="4571216"/>
            <a:ext cx="10906008" cy="1115415"/>
          </a:xfrm>
        </p:spPr>
        <p:txBody>
          <a:bodyPr vert="horz" lIns="91440" tIns="45720" rIns="91440" bIns="45720" rtlCol="0" anchor="b">
            <a:normAutofit/>
          </a:bodyPr>
          <a:lstStyle/>
          <a:p>
            <a:pPr algn="ctr"/>
            <a:r>
              <a:rPr lang="en-US" sz="6000" kern="1200">
                <a:solidFill>
                  <a:schemeClr val="tx1"/>
                </a:solidFill>
                <a:latin typeface="+mj-lt"/>
                <a:ea typeface="+mj-ea"/>
                <a:cs typeface="+mj-cs"/>
              </a:rPr>
              <a:t>Notre produit final </a:t>
            </a:r>
          </a:p>
        </p:txBody>
      </p:sp>
      <p:pic>
        <p:nvPicPr>
          <p:cNvPr id="4" name="Image 4" descr="Une image contenant plancher, intérieur, appareil photo, équipement&#10;&#10;Description générée automatiquement">
            <a:extLst>
              <a:ext uri="{FF2B5EF4-FFF2-40B4-BE49-F238E27FC236}">
                <a16:creationId xmlns:a16="http://schemas.microsoft.com/office/drawing/2014/main" id="{F4D00223-DF7F-4081-9EDE-168DD258BEA3}"/>
              </a:ext>
            </a:extLst>
          </p:cNvPr>
          <p:cNvPicPr>
            <a:picLocks noGrp="1" noChangeAspect="1"/>
          </p:cNvPicPr>
          <p:nvPr>
            <p:ph idx="1"/>
          </p:nvPr>
        </p:nvPicPr>
        <p:blipFill rotWithShape="1">
          <a:blip r:embed="rId2"/>
          <a:srcRect r="211"/>
          <a:stretch/>
        </p:blipFill>
        <p:spPr>
          <a:xfrm>
            <a:off x="321628" y="320511"/>
            <a:ext cx="3794760" cy="3930978"/>
          </a:xfrm>
          <a:prstGeom prst="rect">
            <a:avLst/>
          </a:prstGeom>
        </p:spPr>
      </p:pic>
      <p:pic>
        <p:nvPicPr>
          <p:cNvPr id="5" name="Image 5" descr="Une image contenant plancher, intérieur, ordinateur, guichet&#10;&#10;Description générée automatiquement">
            <a:extLst>
              <a:ext uri="{FF2B5EF4-FFF2-40B4-BE49-F238E27FC236}">
                <a16:creationId xmlns:a16="http://schemas.microsoft.com/office/drawing/2014/main" id="{0B9D0914-EDC0-4EE5-9FCE-758BDB324A45}"/>
              </a:ext>
            </a:extLst>
          </p:cNvPr>
          <p:cNvPicPr>
            <a:picLocks noChangeAspect="1"/>
          </p:cNvPicPr>
          <p:nvPr/>
        </p:nvPicPr>
        <p:blipFill rotWithShape="1">
          <a:blip r:embed="rId3"/>
          <a:srcRect t="70" r="-4" b="-4"/>
          <a:stretch/>
        </p:blipFill>
        <p:spPr>
          <a:xfrm>
            <a:off x="4198385" y="320511"/>
            <a:ext cx="3794760" cy="3930978"/>
          </a:xfrm>
          <a:prstGeom prst="rect">
            <a:avLst/>
          </a:prstGeom>
        </p:spPr>
      </p:pic>
      <p:pic>
        <p:nvPicPr>
          <p:cNvPr id="6" name="Image 6" descr="Une image contenant plancher, intérieur, guichet, bureau&#10;&#10;Description générée automatiquement">
            <a:extLst>
              <a:ext uri="{FF2B5EF4-FFF2-40B4-BE49-F238E27FC236}">
                <a16:creationId xmlns:a16="http://schemas.microsoft.com/office/drawing/2014/main" id="{2AE042F9-548F-4FA9-AB86-5C5574C967B4}"/>
              </a:ext>
            </a:extLst>
          </p:cNvPr>
          <p:cNvPicPr>
            <a:picLocks noChangeAspect="1"/>
          </p:cNvPicPr>
          <p:nvPr/>
        </p:nvPicPr>
        <p:blipFill rotWithShape="1">
          <a:blip r:embed="rId4"/>
          <a:srcRect r="491"/>
          <a:stretch/>
        </p:blipFill>
        <p:spPr>
          <a:xfrm>
            <a:off x="8075142" y="320511"/>
            <a:ext cx="3794760" cy="3930978"/>
          </a:xfrm>
          <a:prstGeom prst="rect">
            <a:avLst/>
          </a:prstGeom>
        </p:spPr>
      </p:pic>
      <p:cxnSp>
        <p:nvCxnSpPr>
          <p:cNvPr id="9" name="Straight Connector 10">
            <a:extLst>
              <a:ext uri="{FF2B5EF4-FFF2-40B4-BE49-F238E27FC236}">
                <a16:creationId xmlns:a16="http://schemas.microsoft.com/office/drawing/2014/main" id="{60188E89-AF78-40F6-B787-E9BD9C6256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778706"/>
            <a:ext cx="9144000" cy="0"/>
          </a:xfrm>
          <a:prstGeom prst="line">
            <a:avLst/>
          </a:prstGeom>
          <a:ln w="19050">
            <a:solidFill>
              <a:srgbClr val="85B7F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6888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4" descr="Une image contenant intérieur, équipement électronique, appareil photo&#10;&#10;Description générée automatiquement">
            <a:extLst>
              <a:ext uri="{FF2B5EF4-FFF2-40B4-BE49-F238E27FC236}">
                <a16:creationId xmlns:a16="http://schemas.microsoft.com/office/drawing/2014/main" id="{0270BEBB-A254-46F4-B948-8C7E44064722}"/>
              </a:ext>
            </a:extLst>
          </p:cNvPr>
          <p:cNvPicPr>
            <a:picLocks noChangeAspect="1"/>
          </p:cNvPicPr>
          <p:nvPr/>
        </p:nvPicPr>
        <p:blipFill rotWithShape="1">
          <a:blip r:embed="rId2"/>
          <a:srcRect l="12438" r="8970" b="-1"/>
          <a:stretch/>
        </p:blipFill>
        <p:spPr>
          <a:xfrm>
            <a:off x="4117521" y="10"/>
            <a:ext cx="8074479" cy="6857990"/>
          </a:xfrm>
          <a:prstGeom prst="rect">
            <a:avLst/>
          </a:prstGeom>
        </p:spPr>
      </p:pic>
      <p:sp>
        <p:nvSpPr>
          <p:cNvPr id="9" name="Freeform: Shape 8">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5C58F096-2B3D-4FD4-A88A-F3FC6D6EB107}"/>
              </a:ext>
            </a:extLst>
          </p:cNvPr>
          <p:cNvSpPr>
            <a:spLocks noGrp="1"/>
          </p:cNvSpPr>
          <p:nvPr>
            <p:ph type="title"/>
          </p:nvPr>
        </p:nvSpPr>
        <p:spPr>
          <a:xfrm>
            <a:off x="583802" y="365125"/>
            <a:ext cx="5597459" cy="1347649"/>
          </a:xfrm>
        </p:spPr>
        <p:txBody>
          <a:bodyPr>
            <a:noAutofit/>
          </a:bodyPr>
          <a:lstStyle/>
          <a:p>
            <a:pPr algn="ctr"/>
            <a:r>
              <a:rPr lang="fr-FR" sz="3800">
                <a:ea typeface="+mj-lt"/>
                <a:cs typeface="+mj-lt"/>
              </a:rPr>
              <a:t>Les raisons pour lesquelles choisir notre produit</a:t>
            </a:r>
            <a:endParaRPr lang="fr-FR" sz="3800">
              <a:cs typeface="Calibri Light" panose="020F0302020204030204"/>
            </a:endParaRPr>
          </a:p>
        </p:txBody>
      </p:sp>
      <p:sp>
        <p:nvSpPr>
          <p:cNvPr id="3" name="Espace réservé du contenu 2">
            <a:extLst>
              <a:ext uri="{FF2B5EF4-FFF2-40B4-BE49-F238E27FC236}">
                <a16:creationId xmlns:a16="http://schemas.microsoft.com/office/drawing/2014/main" id="{60CE4CB9-90F4-469C-BB19-1184C70A4CD2}"/>
              </a:ext>
            </a:extLst>
          </p:cNvPr>
          <p:cNvSpPr>
            <a:spLocks noGrp="1"/>
          </p:cNvSpPr>
          <p:nvPr>
            <p:ph idx="1"/>
          </p:nvPr>
        </p:nvSpPr>
        <p:spPr>
          <a:xfrm>
            <a:off x="804672" y="2022601"/>
            <a:ext cx="3941499" cy="4154361"/>
          </a:xfrm>
        </p:spPr>
        <p:txBody>
          <a:bodyPr vert="horz" lIns="91440" tIns="45720" rIns="91440" bIns="45720" rtlCol="0" anchor="t">
            <a:normAutofit/>
          </a:bodyPr>
          <a:lstStyle/>
          <a:p>
            <a:r>
              <a:rPr lang="fr-FR" sz="2400">
                <a:ea typeface="+mn-lt"/>
                <a:cs typeface="+mn-lt"/>
              </a:rPr>
              <a:t>Il est très stable en raison de son mécanisme de support étant un trépied;</a:t>
            </a:r>
          </a:p>
          <a:p>
            <a:r>
              <a:rPr lang="fr-FR" sz="2400">
                <a:ea typeface="+mn-lt"/>
                <a:cs typeface="+mn-lt"/>
              </a:rPr>
              <a:t>Il y a plusieurs sources de lumière dessus;</a:t>
            </a:r>
          </a:p>
          <a:p>
            <a:r>
              <a:rPr lang="fr-FR" sz="2400">
                <a:ea typeface="+mn-lt"/>
                <a:cs typeface="+mn-lt"/>
              </a:rPr>
              <a:t>Les lumières fixées au trépied sont réglables;</a:t>
            </a:r>
          </a:p>
          <a:p>
            <a:r>
              <a:rPr lang="fr-FR" sz="2400">
                <a:ea typeface="+mn-lt"/>
                <a:cs typeface="+mn-lt"/>
              </a:rPr>
              <a:t>Le mécanisme de soutien est modulable.</a:t>
            </a:r>
            <a:endParaRPr lang="fr-FR" sz="2400">
              <a:cs typeface="Calibri"/>
            </a:endParaRPr>
          </a:p>
          <a:p>
            <a:endParaRPr lang="fr-FR" sz="2000">
              <a:cs typeface="Calibri"/>
            </a:endParaRPr>
          </a:p>
        </p:txBody>
      </p:sp>
      <p:sp>
        <p:nvSpPr>
          <p:cNvPr id="5" name="ZoneTexte 4">
            <a:extLst>
              <a:ext uri="{FF2B5EF4-FFF2-40B4-BE49-F238E27FC236}">
                <a16:creationId xmlns:a16="http://schemas.microsoft.com/office/drawing/2014/main" id="{4D757855-5FB8-4CF2-9596-4D83459F0060}"/>
              </a:ext>
            </a:extLst>
          </p:cNvPr>
          <p:cNvSpPr txBox="1"/>
          <p:nvPr/>
        </p:nvSpPr>
        <p:spPr>
          <a:xfrm>
            <a:off x="-68471" y="6215270"/>
            <a:ext cx="459850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a:t>https://www.google.com/search?q=why+choose+our+product+camera&amp;source=lnms&amp;tbm=isch&amp;sa=X&amp;ved=2ahUKEwjyx-HawrH0AhW5kIkEHZCaCRMQ_AUoAXoECAEQAw&amp;biw=1536&amp;bih=722&amp;dpr=1.25&amp;safe=active&amp;ssui=on#imgrc=4f3m6b8gAlK7ZM</a:t>
            </a:r>
            <a:endParaRPr lang="en-US" sz="900">
              <a:cs typeface="Calibri"/>
            </a:endParaRPr>
          </a:p>
        </p:txBody>
      </p:sp>
    </p:spTree>
    <p:extLst>
      <p:ext uri="{BB962C8B-B14F-4D97-AF65-F5344CB8AC3E}">
        <p14:creationId xmlns:p14="http://schemas.microsoft.com/office/powerpoint/2010/main" val="138974724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AD4074-0937-492A-B005-6F32F2756B7C}"/>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a:t>Questions</a:t>
            </a: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Question mark on green pastel background">
            <a:extLst>
              <a:ext uri="{FF2B5EF4-FFF2-40B4-BE49-F238E27FC236}">
                <a16:creationId xmlns:a16="http://schemas.microsoft.com/office/drawing/2014/main" id="{F00F4A72-5E41-447F-B854-D3C674EE3896}"/>
              </a:ext>
            </a:extLst>
          </p:cNvPr>
          <p:cNvPicPr>
            <a:picLocks noChangeAspect="1"/>
          </p:cNvPicPr>
          <p:nvPr/>
        </p:nvPicPr>
        <p:blipFill rotWithShape="1">
          <a:blip r:embed="rId2"/>
          <a:srcRect l="23134" r="4" b="4"/>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51737625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5</Slides>
  <Notes>0</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Thème Office</vt:lpstr>
      <vt:lpstr>Notre dispositif </vt:lpstr>
      <vt:lpstr>L'énoncé du problème</vt:lpstr>
      <vt:lpstr>Notre produit final </vt:lpstr>
      <vt:lpstr>Les raisons pour lesquelles choisir notre produit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
  <cp:revision>2</cp:revision>
  <dcterms:created xsi:type="dcterms:W3CDTF">2021-11-24T16:42:52Z</dcterms:created>
  <dcterms:modified xsi:type="dcterms:W3CDTF">2021-12-01T16:42:04Z</dcterms:modified>
</cp:coreProperties>
</file>