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Archivo Black"/>
      <p:regular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6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chivoBlack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459266da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459266da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258269c9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258269c9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40bdeee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40bdeee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258269c9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258269c9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05afc42a3_1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05afc42a3_1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87400" y="957750"/>
            <a:ext cx="5916000" cy="24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63600" y="3561325"/>
            <a:ext cx="4182900" cy="409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hasCustomPrompt="1" type="title"/>
          </p:nvPr>
        </p:nvSpPr>
        <p:spPr>
          <a:xfrm>
            <a:off x="776050" y="1211625"/>
            <a:ext cx="4547400" cy="21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4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/>
          <p:nvPr>
            <p:ph idx="1" type="subTitle"/>
          </p:nvPr>
        </p:nvSpPr>
        <p:spPr>
          <a:xfrm>
            <a:off x="776470" y="3355250"/>
            <a:ext cx="4547400" cy="10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hasCustomPrompt="1" idx="2" type="title"/>
          </p:nvPr>
        </p:nvSpPr>
        <p:spPr>
          <a:xfrm>
            <a:off x="874825" y="1410000"/>
            <a:ext cx="1066500" cy="899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/>
          <p:nvPr>
            <p:ph hasCustomPrompt="1" idx="3" type="title"/>
          </p:nvPr>
        </p:nvSpPr>
        <p:spPr>
          <a:xfrm>
            <a:off x="874825" y="2995899"/>
            <a:ext cx="1066500" cy="89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/>
          <p:nvPr>
            <p:ph hasCustomPrompt="1" idx="4" type="title"/>
          </p:nvPr>
        </p:nvSpPr>
        <p:spPr>
          <a:xfrm>
            <a:off x="3421701" y="1410000"/>
            <a:ext cx="1066500" cy="899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/>
          <p:nvPr>
            <p:ph hasCustomPrompt="1" idx="5" type="title"/>
          </p:nvPr>
        </p:nvSpPr>
        <p:spPr>
          <a:xfrm>
            <a:off x="3421701" y="2995899"/>
            <a:ext cx="1066500" cy="89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/>
          <p:nvPr>
            <p:ph hasCustomPrompt="1" idx="6" type="title"/>
          </p:nvPr>
        </p:nvSpPr>
        <p:spPr>
          <a:xfrm>
            <a:off x="5968575" y="1410000"/>
            <a:ext cx="1066500" cy="899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hasCustomPrompt="1" idx="7" type="title"/>
          </p:nvPr>
        </p:nvSpPr>
        <p:spPr>
          <a:xfrm>
            <a:off x="5968575" y="2995899"/>
            <a:ext cx="1066500" cy="89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874825" y="2208975"/>
            <a:ext cx="23055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2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8" type="subTitle"/>
          </p:nvPr>
        </p:nvSpPr>
        <p:spPr>
          <a:xfrm>
            <a:off x="3421700" y="2208975"/>
            <a:ext cx="23055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2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9" type="subTitle"/>
          </p:nvPr>
        </p:nvSpPr>
        <p:spPr>
          <a:xfrm>
            <a:off x="5968575" y="2208975"/>
            <a:ext cx="23055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2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3" type="subTitle"/>
          </p:nvPr>
        </p:nvSpPr>
        <p:spPr>
          <a:xfrm>
            <a:off x="874825" y="3794850"/>
            <a:ext cx="23055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2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4" type="subTitle"/>
          </p:nvPr>
        </p:nvSpPr>
        <p:spPr>
          <a:xfrm>
            <a:off x="3421700" y="3794850"/>
            <a:ext cx="23055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2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5" type="subTitle"/>
          </p:nvPr>
        </p:nvSpPr>
        <p:spPr>
          <a:xfrm>
            <a:off x="5968575" y="3794850"/>
            <a:ext cx="23055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2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 flipH="1" rot="-9964540">
            <a:off x="-1314930" y="3471044"/>
            <a:ext cx="3221485" cy="2083791"/>
          </a:xfrm>
          <a:custGeom>
            <a:rect b="b" l="l" r="r" t="t"/>
            <a:pathLst>
              <a:path extrusionOk="0" h="663" w="1024">
                <a:moveTo>
                  <a:pt x="341" y="663"/>
                </a:moveTo>
                <a:cubicBezTo>
                  <a:pt x="340" y="663"/>
                  <a:pt x="339" y="663"/>
                  <a:pt x="337" y="663"/>
                </a:cubicBezTo>
                <a:cubicBezTo>
                  <a:pt x="270" y="662"/>
                  <a:pt x="204" y="632"/>
                  <a:pt x="159" y="583"/>
                </a:cubicBezTo>
                <a:cubicBezTo>
                  <a:pt x="107" y="603"/>
                  <a:pt x="46" y="599"/>
                  <a:pt x="0" y="568"/>
                </a:cubicBezTo>
                <a:cubicBezTo>
                  <a:pt x="24" y="535"/>
                  <a:pt x="24" y="535"/>
                  <a:pt x="24" y="535"/>
                </a:cubicBezTo>
                <a:cubicBezTo>
                  <a:pt x="49" y="549"/>
                  <a:pt x="96" y="561"/>
                  <a:pt x="133" y="549"/>
                </a:cubicBezTo>
                <a:cubicBezTo>
                  <a:pt x="116" y="521"/>
                  <a:pt x="109" y="492"/>
                  <a:pt x="114" y="466"/>
                </a:cubicBezTo>
                <a:cubicBezTo>
                  <a:pt x="118" y="445"/>
                  <a:pt x="132" y="425"/>
                  <a:pt x="151" y="414"/>
                </a:cubicBezTo>
                <a:cubicBezTo>
                  <a:pt x="167" y="404"/>
                  <a:pt x="185" y="402"/>
                  <a:pt x="201" y="407"/>
                </a:cubicBezTo>
                <a:cubicBezTo>
                  <a:pt x="230" y="415"/>
                  <a:pt x="250" y="447"/>
                  <a:pt x="247" y="479"/>
                </a:cubicBezTo>
                <a:cubicBezTo>
                  <a:pt x="245" y="511"/>
                  <a:pt x="226" y="535"/>
                  <a:pt x="211" y="550"/>
                </a:cubicBezTo>
                <a:cubicBezTo>
                  <a:pt x="206" y="554"/>
                  <a:pt x="201" y="559"/>
                  <a:pt x="195" y="563"/>
                </a:cubicBezTo>
                <a:cubicBezTo>
                  <a:pt x="233" y="600"/>
                  <a:pt x="285" y="623"/>
                  <a:pt x="338" y="623"/>
                </a:cubicBezTo>
                <a:cubicBezTo>
                  <a:pt x="339" y="623"/>
                  <a:pt x="340" y="623"/>
                  <a:pt x="341" y="623"/>
                </a:cubicBezTo>
                <a:cubicBezTo>
                  <a:pt x="404" y="623"/>
                  <a:pt x="466" y="593"/>
                  <a:pt x="505" y="543"/>
                </a:cubicBezTo>
                <a:cubicBezTo>
                  <a:pt x="537" y="502"/>
                  <a:pt x="553" y="448"/>
                  <a:pt x="567" y="401"/>
                </a:cubicBezTo>
                <a:cubicBezTo>
                  <a:pt x="583" y="347"/>
                  <a:pt x="600" y="292"/>
                  <a:pt x="635" y="246"/>
                </a:cubicBezTo>
                <a:cubicBezTo>
                  <a:pt x="664" y="206"/>
                  <a:pt x="699" y="184"/>
                  <a:pt x="732" y="174"/>
                </a:cubicBezTo>
                <a:cubicBezTo>
                  <a:pt x="741" y="124"/>
                  <a:pt x="773" y="60"/>
                  <a:pt x="832" y="29"/>
                </a:cubicBezTo>
                <a:cubicBezTo>
                  <a:pt x="885" y="0"/>
                  <a:pt x="950" y="3"/>
                  <a:pt x="1024" y="35"/>
                </a:cubicBezTo>
                <a:cubicBezTo>
                  <a:pt x="1008" y="72"/>
                  <a:pt x="1008" y="72"/>
                  <a:pt x="1008" y="72"/>
                </a:cubicBezTo>
                <a:cubicBezTo>
                  <a:pt x="946" y="44"/>
                  <a:pt x="893" y="42"/>
                  <a:pt x="851" y="64"/>
                </a:cubicBezTo>
                <a:cubicBezTo>
                  <a:pt x="809" y="86"/>
                  <a:pt x="785" y="129"/>
                  <a:pt x="775" y="167"/>
                </a:cubicBezTo>
                <a:cubicBezTo>
                  <a:pt x="781" y="167"/>
                  <a:pt x="787" y="167"/>
                  <a:pt x="793" y="168"/>
                </a:cubicBezTo>
                <a:cubicBezTo>
                  <a:pt x="832" y="173"/>
                  <a:pt x="864" y="196"/>
                  <a:pt x="877" y="227"/>
                </a:cubicBezTo>
                <a:cubicBezTo>
                  <a:pt x="885" y="246"/>
                  <a:pt x="885" y="270"/>
                  <a:pt x="876" y="289"/>
                </a:cubicBezTo>
                <a:cubicBezTo>
                  <a:pt x="869" y="307"/>
                  <a:pt x="855" y="320"/>
                  <a:pt x="838" y="326"/>
                </a:cubicBezTo>
                <a:cubicBezTo>
                  <a:pt x="821" y="333"/>
                  <a:pt x="803" y="331"/>
                  <a:pt x="785" y="323"/>
                </a:cubicBezTo>
                <a:cubicBezTo>
                  <a:pt x="765" y="313"/>
                  <a:pt x="749" y="295"/>
                  <a:pt x="741" y="273"/>
                </a:cubicBezTo>
                <a:cubicBezTo>
                  <a:pt x="735" y="253"/>
                  <a:pt x="731" y="235"/>
                  <a:pt x="729" y="218"/>
                </a:cubicBezTo>
                <a:cubicBezTo>
                  <a:pt x="706" y="228"/>
                  <a:pt x="684" y="246"/>
                  <a:pt x="667" y="269"/>
                </a:cubicBezTo>
                <a:cubicBezTo>
                  <a:pt x="636" y="310"/>
                  <a:pt x="621" y="362"/>
                  <a:pt x="606" y="412"/>
                </a:cubicBezTo>
                <a:cubicBezTo>
                  <a:pt x="590" y="463"/>
                  <a:pt x="573" y="521"/>
                  <a:pt x="537" y="568"/>
                </a:cubicBezTo>
                <a:cubicBezTo>
                  <a:pt x="491" y="627"/>
                  <a:pt x="416" y="663"/>
                  <a:pt x="341" y="663"/>
                </a:cubicBezTo>
                <a:close/>
                <a:moveTo>
                  <a:pt x="184" y="444"/>
                </a:moveTo>
                <a:cubicBezTo>
                  <a:pt x="179" y="444"/>
                  <a:pt x="174" y="446"/>
                  <a:pt x="171" y="448"/>
                </a:cubicBezTo>
                <a:cubicBezTo>
                  <a:pt x="162" y="454"/>
                  <a:pt x="155" y="463"/>
                  <a:pt x="153" y="473"/>
                </a:cubicBezTo>
                <a:cubicBezTo>
                  <a:pt x="149" y="494"/>
                  <a:pt x="159" y="516"/>
                  <a:pt x="170" y="532"/>
                </a:cubicBezTo>
                <a:cubicBezTo>
                  <a:pt x="174" y="528"/>
                  <a:pt x="179" y="525"/>
                  <a:pt x="183" y="521"/>
                </a:cubicBezTo>
                <a:cubicBezTo>
                  <a:pt x="198" y="507"/>
                  <a:pt x="206" y="491"/>
                  <a:pt x="207" y="477"/>
                </a:cubicBezTo>
                <a:cubicBezTo>
                  <a:pt x="208" y="463"/>
                  <a:pt x="200" y="448"/>
                  <a:pt x="189" y="445"/>
                </a:cubicBezTo>
                <a:cubicBezTo>
                  <a:pt x="188" y="444"/>
                  <a:pt x="186" y="444"/>
                  <a:pt x="184" y="444"/>
                </a:cubicBezTo>
                <a:close/>
                <a:moveTo>
                  <a:pt x="769" y="207"/>
                </a:moveTo>
                <a:cubicBezTo>
                  <a:pt x="769" y="223"/>
                  <a:pt x="773" y="241"/>
                  <a:pt x="779" y="261"/>
                </a:cubicBezTo>
                <a:cubicBezTo>
                  <a:pt x="783" y="272"/>
                  <a:pt x="792" y="282"/>
                  <a:pt x="803" y="287"/>
                </a:cubicBezTo>
                <a:cubicBezTo>
                  <a:pt x="808" y="289"/>
                  <a:pt x="816" y="292"/>
                  <a:pt x="824" y="289"/>
                </a:cubicBezTo>
                <a:cubicBezTo>
                  <a:pt x="833" y="286"/>
                  <a:pt x="838" y="278"/>
                  <a:pt x="840" y="273"/>
                </a:cubicBezTo>
                <a:cubicBezTo>
                  <a:pt x="844" y="264"/>
                  <a:pt x="844" y="252"/>
                  <a:pt x="840" y="243"/>
                </a:cubicBezTo>
                <a:cubicBezTo>
                  <a:pt x="833" y="225"/>
                  <a:pt x="812" y="211"/>
                  <a:pt x="788" y="208"/>
                </a:cubicBezTo>
                <a:cubicBezTo>
                  <a:pt x="781" y="207"/>
                  <a:pt x="775" y="207"/>
                  <a:pt x="769" y="20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 rot="1217728">
            <a:off x="8276173" y="2399699"/>
            <a:ext cx="1020475" cy="3023300"/>
          </a:xfrm>
          <a:custGeom>
            <a:rect b="b" l="l" r="r" t="t"/>
            <a:pathLst>
              <a:path extrusionOk="0" h="1042" w="351">
                <a:moveTo>
                  <a:pt x="169" y="1042"/>
                </a:moveTo>
                <a:cubicBezTo>
                  <a:pt x="112" y="1042"/>
                  <a:pt x="76" y="1025"/>
                  <a:pt x="47" y="985"/>
                </a:cubicBezTo>
                <a:cubicBezTo>
                  <a:pt x="16" y="942"/>
                  <a:pt x="11" y="882"/>
                  <a:pt x="35" y="835"/>
                </a:cubicBezTo>
                <a:cubicBezTo>
                  <a:pt x="38" y="830"/>
                  <a:pt x="41" y="824"/>
                  <a:pt x="44" y="819"/>
                </a:cubicBezTo>
                <a:cubicBezTo>
                  <a:pt x="21" y="807"/>
                  <a:pt x="5" y="786"/>
                  <a:pt x="2" y="763"/>
                </a:cubicBezTo>
                <a:cubicBezTo>
                  <a:pt x="0" y="742"/>
                  <a:pt x="9" y="721"/>
                  <a:pt x="26" y="707"/>
                </a:cubicBezTo>
                <a:cubicBezTo>
                  <a:pt x="41" y="695"/>
                  <a:pt x="59" y="691"/>
                  <a:pt x="76" y="697"/>
                </a:cubicBezTo>
                <a:cubicBezTo>
                  <a:pt x="90" y="702"/>
                  <a:pt x="100" y="712"/>
                  <a:pt x="107" y="725"/>
                </a:cubicBezTo>
                <a:cubicBezTo>
                  <a:pt x="116" y="743"/>
                  <a:pt x="117" y="767"/>
                  <a:pt x="109" y="786"/>
                </a:cubicBezTo>
                <a:cubicBezTo>
                  <a:pt x="109" y="787"/>
                  <a:pt x="109" y="787"/>
                  <a:pt x="109" y="787"/>
                </a:cubicBezTo>
                <a:cubicBezTo>
                  <a:pt x="129" y="780"/>
                  <a:pt x="147" y="764"/>
                  <a:pt x="153" y="744"/>
                </a:cubicBezTo>
                <a:cubicBezTo>
                  <a:pt x="161" y="719"/>
                  <a:pt x="154" y="692"/>
                  <a:pt x="147" y="662"/>
                </a:cubicBezTo>
                <a:cubicBezTo>
                  <a:pt x="142" y="643"/>
                  <a:pt x="138" y="623"/>
                  <a:pt x="136" y="603"/>
                </a:cubicBezTo>
                <a:cubicBezTo>
                  <a:pt x="133" y="548"/>
                  <a:pt x="159" y="493"/>
                  <a:pt x="202" y="460"/>
                </a:cubicBezTo>
                <a:cubicBezTo>
                  <a:pt x="203" y="422"/>
                  <a:pt x="223" y="388"/>
                  <a:pt x="238" y="366"/>
                </a:cubicBezTo>
                <a:cubicBezTo>
                  <a:pt x="243" y="359"/>
                  <a:pt x="249" y="352"/>
                  <a:pt x="254" y="345"/>
                </a:cubicBezTo>
                <a:cubicBezTo>
                  <a:pt x="267" y="327"/>
                  <a:pt x="279" y="311"/>
                  <a:pt x="287" y="293"/>
                </a:cubicBezTo>
                <a:cubicBezTo>
                  <a:pt x="307" y="250"/>
                  <a:pt x="304" y="197"/>
                  <a:pt x="280" y="157"/>
                </a:cubicBezTo>
                <a:cubicBezTo>
                  <a:pt x="272" y="166"/>
                  <a:pt x="261" y="174"/>
                  <a:pt x="249" y="176"/>
                </a:cubicBezTo>
                <a:cubicBezTo>
                  <a:pt x="234" y="179"/>
                  <a:pt x="217" y="174"/>
                  <a:pt x="205" y="163"/>
                </a:cubicBezTo>
                <a:cubicBezTo>
                  <a:pt x="194" y="152"/>
                  <a:pt x="188" y="138"/>
                  <a:pt x="190" y="124"/>
                </a:cubicBezTo>
                <a:cubicBezTo>
                  <a:pt x="192" y="112"/>
                  <a:pt x="199" y="101"/>
                  <a:pt x="209" y="94"/>
                </a:cubicBezTo>
                <a:cubicBezTo>
                  <a:pt x="221" y="85"/>
                  <a:pt x="236" y="82"/>
                  <a:pt x="249" y="83"/>
                </a:cubicBezTo>
                <a:cubicBezTo>
                  <a:pt x="245" y="72"/>
                  <a:pt x="239" y="65"/>
                  <a:pt x="231" y="58"/>
                </a:cubicBezTo>
                <a:cubicBezTo>
                  <a:pt x="216" y="44"/>
                  <a:pt x="188" y="40"/>
                  <a:pt x="168" y="43"/>
                </a:cubicBezTo>
                <a:cubicBezTo>
                  <a:pt x="162" y="4"/>
                  <a:pt x="162" y="4"/>
                  <a:pt x="162" y="4"/>
                </a:cubicBezTo>
                <a:cubicBezTo>
                  <a:pt x="189" y="0"/>
                  <a:pt x="230" y="3"/>
                  <a:pt x="257" y="28"/>
                </a:cubicBezTo>
                <a:cubicBezTo>
                  <a:pt x="281" y="48"/>
                  <a:pt x="293" y="74"/>
                  <a:pt x="294" y="109"/>
                </a:cubicBezTo>
                <a:cubicBezTo>
                  <a:pt x="298" y="112"/>
                  <a:pt x="301" y="116"/>
                  <a:pt x="304" y="121"/>
                </a:cubicBezTo>
                <a:cubicBezTo>
                  <a:pt x="344" y="174"/>
                  <a:pt x="351" y="250"/>
                  <a:pt x="323" y="310"/>
                </a:cubicBezTo>
                <a:cubicBezTo>
                  <a:pt x="313" y="331"/>
                  <a:pt x="299" y="350"/>
                  <a:pt x="286" y="369"/>
                </a:cubicBezTo>
                <a:cubicBezTo>
                  <a:pt x="281" y="375"/>
                  <a:pt x="276" y="382"/>
                  <a:pt x="271" y="389"/>
                </a:cubicBezTo>
                <a:cubicBezTo>
                  <a:pt x="259" y="406"/>
                  <a:pt x="251" y="422"/>
                  <a:pt x="247" y="436"/>
                </a:cubicBezTo>
                <a:cubicBezTo>
                  <a:pt x="268" y="430"/>
                  <a:pt x="291" y="430"/>
                  <a:pt x="309" y="437"/>
                </a:cubicBezTo>
                <a:cubicBezTo>
                  <a:pt x="325" y="443"/>
                  <a:pt x="336" y="454"/>
                  <a:pt x="342" y="470"/>
                </a:cubicBezTo>
                <a:cubicBezTo>
                  <a:pt x="349" y="488"/>
                  <a:pt x="345" y="510"/>
                  <a:pt x="331" y="526"/>
                </a:cubicBezTo>
                <a:cubicBezTo>
                  <a:pt x="315" y="546"/>
                  <a:pt x="290" y="555"/>
                  <a:pt x="267" y="550"/>
                </a:cubicBezTo>
                <a:cubicBezTo>
                  <a:pt x="241" y="545"/>
                  <a:pt x="223" y="527"/>
                  <a:pt x="212" y="505"/>
                </a:cubicBezTo>
                <a:cubicBezTo>
                  <a:pt x="188" y="530"/>
                  <a:pt x="174" y="565"/>
                  <a:pt x="176" y="600"/>
                </a:cubicBezTo>
                <a:cubicBezTo>
                  <a:pt x="177" y="617"/>
                  <a:pt x="182" y="635"/>
                  <a:pt x="186" y="653"/>
                </a:cubicBezTo>
                <a:cubicBezTo>
                  <a:pt x="194" y="686"/>
                  <a:pt x="203" y="721"/>
                  <a:pt x="191" y="756"/>
                </a:cubicBezTo>
                <a:cubicBezTo>
                  <a:pt x="177" y="801"/>
                  <a:pt x="131" y="832"/>
                  <a:pt x="85" y="830"/>
                </a:cubicBezTo>
                <a:cubicBezTo>
                  <a:pt x="80" y="838"/>
                  <a:pt x="75" y="846"/>
                  <a:pt x="71" y="853"/>
                </a:cubicBezTo>
                <a:cubicBezTo>
                  <a:pt x="53" y="887"/>
                  <a:pt x="57" y="930"/>
                  <a:pt x="79" y="961"/>
                </a:cubicBezTo>
                <a:cubicBezTo>
                  <a:pt x="106" y="998"/>
                  <a:pt x="137" y="1004"/>
                  <a:pt x="182" y="1002"/>
                </a:cubicBezTo>
                <a:cubicBezTo>
                  <a:pt x="184" y="1042"/>
                  <a:pt x="184" y="1042"/>
                  <a:pt x="184" y="1042"/>
                </a:cubicBezTo>
                <a:cubicBezTo>
                  <a:pt x="178" y="1042"/>
                  <a:pt x="173" y="1042"/>
                  <a:pt x="169" y="1042"/>
                </a:cubicBezTo>
                <a:close/>
                <a:moveTo>
                  <a:pt x="60" y="734"/>
                </a:moveTo>
                <a:cubicBezTo>
                  <a:pt x="56" y="734"/>
                  <a:pt x="53" y="737"/>
                  <a:pt x="51" y="738"/>
                </a:cubicBezTo>
                <a:cubicBezTo>
                  <a:pt x="45" y="743"/>
                  <a:pt x="41" y="751"/>
                  <a:pt x="42" y="758"/>
                </a:cubicBezTo>
                <a:cubicBezTo>
                  <a:pt x="43" y="770"/>
                  <a:pt x="54" y="780"/>
                  <a:pt x="66" y="786"/>
                </a:cubicBezTo>
                <a:cubicBezTo>
                  <a:pt x="68" y="781"/>
                  <a:pt x="70" y="777"/>
                  <a:pt x="72" y="773"/>
                </a:cubicBezTo>
                <a:cubicBezTo>
                  <a:pt x="75" y="763"/>
                  <a:pt x="75" y="751"/>
                  <a:pt x="71" y="743"/>
                </a:cubicBezTo>
                <a:cubicBezTo>
                  <a:pt x="68" y="737"/>
                  <a:pt x="64" y="735"/>
                  <a:pt x="63" y="735"/>
                </a:cubicBezTo>
                <a:cubicBezTo>
                  <a:pt x="62" y="734"/>
                  <a:pt x="61" y="734"/>
                  <a:pt x="60" y="734"/>
                </a:cubicBezTo>
                <a:close/>
                <a:moveTo>
                  <a:pt x="245" y="480"/>
                </a:moveTo>
                <a:cubicBezTo>
                  <a:pt x="250" y="495"/>
                  <a:pt x="260" y="508"/>
                  <a:pt x="275" y="511"/>
                </a:cubicBezTo>
                <a:cubicBezTo>
                  <a:pt x="283" y="513"/>
                  <a:pt x="294" y="509"/>
                  <a:pt x="300" y="501"/>
                </a:cubicBezTo>
                <a:cubicBezTo>
                  <a:pt x="303" y="498"/>
                  <a:pt x="307" y="491"/>
                  <a:pt x="305" y="484"/>
                </a:cubicBezTo>
                <a:cubicBezTo>
                  <a:pt x="304" y="481"/>
                  <a:pt x="301" y="477"/>
                  <a:pt x="294" y="474"/>
                </a:cubicBezTo>
                <a:cubicBezTo>
                  <a:pt x="282" y="469"/>
                  <a:pt x="263" y="471"/>
                  <a:pt x="249" y="478"/>
                </a:cubicBezTo>
                <a:cubicBezTo>
                  <a:pt x="247" y="478"/>
                  <a:pt x="246" y="479"/>
                  <a:pt x="245" y="480"/>
                </a:cubicBezTo>
                <a:close/>
                <a:moveTo>
                  <a:pt x="242" y="123"/>
                </a:moveTo>
                <a:cubicBezTo>
                  <a:pt x="239" y="123"/>
                  <a:pt x="235" y="124"/>
                  <a:pt x="233" y="126"/>
                </a:cubicBezTo>
                <a:cubicBezTo>
                  <a:pt x="232" y="127"/>
                  <a:pt x="230" y="128"/>
                  <a:pt x="230" y="130"/>
                </a:cubicBezTo>
                <a:cubicBezTo>
                  <a:pt x="230" y="131"/>
                  <a:pt x="231" y="132"/>
                  <a:pt x="232" y="134"/>
                </a:cubicBezTo>
                <a:cubicBezTo>
                  <a:pt x="235" y="136"/>
                  <a:pt x="238" y="137"/>
                  <a:pt x="241" y="137"/>
                </a:cubicBezTo>
                <a:cubicBezTo>
                  <a:pt x="246" y="136"/>
                  <a:pt x="250" y="131"/>
                  <a:pt x="252" y="126"/>
                </a:cubicBezTo>
                <a:cubicBezTo>
                  <a:pt x="250" y="125"/>
                  <a:pt x="247" y="124"/>
                  <a:pt x="245" y="123"/>
                </a:cubicBezTo>
                <a:cubicBezTo>
                  <a:pt x="244" y="123"/>
                  <a:pt x="243" y="123"/>
                  <a:pt x="242" y="1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hasCustomPrompt="1" type="title"/>
          </p:nvPr>
        </p:nvSpPr>
        <p:spPr>
          <a:xfrm>
            <a:off x="4572000" y="2007194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0" y="2689906"/>
            <a:ext cx="34926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hasCustomPrompt="1" idx="2" type="title"/>
          </p:nvPr>
        </p:nvSpPr>
        <p:spPr>
          <a:xfrm>
            <a:off x="4572000" y="751575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6"/>
          <p:cNvSpPr txBox="1"/>
          <p:nvPr>
            <p:ph idx="3" type="subTitle"/>
          </p:nvPr>
        </p:nvSpPr>
        <p:spPr>
          <a:xfrm>
            <a:off x="4572000" y="1434294"/>
            <a:ext cx="34926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hasCustomPrompt="1" idx="4" type="title"/>
          </p:nvPr>
        </p:nvSpPr>
        <p:spPr>
          <a:xfrm>
            <a:off x="4572000" y="3262793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6"/>
          <p:cNvSpPr txBox="1"/>
          <p:nvPr>
            <p:ph idx="5" type="subTitle"/>
          </p:nvPr>
        </p:nvSpPr>
        <p:spPr>
          <a:xfrm>
            <a:off x="4572000" y="3945518"/>
            <a:ext cx="34926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1993068" y="1608602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2" type="subTitle"/>
          </p:nvPr>
        </p:nvSpPr>
        <p:spPr>
          <a:xfrm>
            <a:off x="843243" y="2752101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3" type="subTitle"/>
          </p:nvPr>
        </p:nvSpPr>
        <p:spPr>
          <a:xfrm>
            <a:off x="1993068" y="3895600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4" type="subTitle"/>
          </p:nvPr>
        </p:nvSpPr>
        <p:spPr>
          <a:xfrm>
            <a:off x="1985625" y="1211225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5" type="subTitle"/>
          </p:nvPr>
        </p:nvSpPr>
        <p:spPr>
          <a:xfrm>
            <a:off x="835800" y="2354729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6" type="subTitle"/>
          </p:nvPr>
        </p:nvSpPr>
        <p:spPr>
          <a:xfrm>
            <a:off x="1985625" y="3498232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937625" y="2305233"/>
            <a:ext cx="2175300" cy="16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subTitle"/>
          </p:nvPr>
        </p:nvSpPr>
        <p:spPr>
          <a:xfrm>
            <a:off x="3484347" y="2305233"/>
            <a:ext cx="2175300" cy="16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3" type="subTitle"/>
          </p:nvPr>
        </p:nvSpPr>
        <p:spPr>
          <a:xfrm>
            <a:off x="6031075" y="2305233"/>
            <a:ext cx="2175300" cy="16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4" type="subTitle"/>
          </p:nvPr>
        </p:nvSpPr>
        <p:spPr>
          <a:xfrm>
            <a:off x="937625" y="1577600"/>
            <a:ext cx="2175300" cy="7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5" type="subTitle"/>
          </p:nvPr>
        </p:nvSpPr>
        <p:spPr>
          <a:xfrm>
            <a:off x="3484350" y="1577600"/>
            <a:ext cx="2175300" cy="7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6" type="subTitle"/>
          </p:nvPr>
        </p:nvSpPr>
        <p:spPr>
          <a:xfrm>
            <a:off x="6031075" y="1577600"/>
            <a:ext cx="2175300" cy="7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7" name="Google Shape;87;p18"/>
          <p:cNvSpPr/>
          <p:nvPr/>
        </p:nvSpPr>
        <p:spPr>
          <a:xfrm flipH="1" rot="835460">
            <a:off x="-781405" y="3251369"/>
            <a:ext cx="3221485" cy="2083791"/>
          </a:xfrm>
          <a:custGeom>
            <a:rect b="b" l="l" r="r" t="t"/>
            <a:pathLst>
              <a:path extrusionOk="0" h="663" w="1024">
                <a:moveTo>
                  <a:pt x="341" y="663"/>
                </a:moveTo>
                <a:cubicBezTo>
                  <a:pt x="340" y="663"/>
                  <a:pt x="339" y="663"/>
                  <a:pt x="337" y="663"/>
                </a:cubicBezTo>
                <a:cubicBezTo>
                  <a:pt x="270" y="662"/>
                  <a:pt x="204" y="632"/>
                  <a:pt x="159" y="583"/>
                </a:cubicBezTo>
                <a:cubicBezTo>
                  <a:pt x="107" y="603"/>
                  <a:pt x="46" y="599"/>
                  <a:pt x="0" y="568"/>
                </a:cubicBezTo>
                <a:cubicBezTo>
                  <a:pt x="24" y="535"/>
                  <a:pt x="24" y="535"/>
                  <a:pt x="24" y="535"/>
                </a:cubicBezTo>
                <a:cubicBezTo>
                  <a:pt x="49" y="549"/>
                  <a:pt x="96" y="561"/>
                  <a:pt x="133" y="549"/>
                </a:cubicBezTo>
                <a:cubicBezTo>
                  <a:pt x="116" y="521"/>
                  <a:pt x="109" y="492"/>
                  <a:pt x="114" y="466"/>
                </a:cubicBezTo>
                <a:cubicBezTo>
                  <a:pt x="118" y="445"/>
                  <a:pt x="132" y="425"/>
                  <a:pt x="151" y="414"/>
                </a:cubicBezTo>
                <a:cubicBezTo>
                  <a:pt x="167" y="404"/>
                  <a:pt x="185" y="402"/>
                  <a:pt x="201" y="407"/>
                </a:cubicBezTo>
                <a:cubicBezTo>
                  <a:pt x="230" y="415"/>
                  <a:pt x="250" y="447"/>
                  <a:pt x="247" y="479"/>
                </a:cubicBezTo>
                <a:cubicBezTo>
                  <a:pt x="245" y="511"/>
                  <a:pt x="226" y="535"/>
                  <a:pt x="211" y="550"/>
                </a:cubicBezTo>
                <a:cubicBezTo>
                  <a:pt x="206" y="554"/>
                  <a:pt x="201" y="559"/>
                  <a:pt x="195" y="563"/>
                </a:cubicBezTo>
                <a:cubicBezTo>
                  <a:pt x="233" y="600"/>
                  <a:pt x="285" y="623"/>
                  <a:pt x="338" y="623"/>
                </a:cubicBezTo>
                <a:cubicBezTo>
                  <a:pt x="339" y="623"/>
                  <a:pt x="340" y="623"/>
                  <a:pt x="341" y="623"/>
                </a:cubicBezTo>
                <a:cubicBezTo>
                  <a:pt x="404" y="623"/>
                  <a:pt x="466" y="593"/>
                  <a:pt x="505" y="543"/>
                </a:cubicBezTo>
                <a:cubicBezTo>
                  <a:pt x="537" y="502"/>
                  <a:pt x="553" y="448"/>
                  <a:pt x="567" y="401"/>
                </a:cubicBezTo>
                <a:cubicBezTo>
                  <a:pt x="583" y="347"/>
                  <a:pt x="600" y="292"/>
                  <a:pt x="635" y="246"/>
                </a:cubicBezTo>
                <a:cubicBezTo>
                  <a:pt x="664" y="206"/>
                  <a:pt x="699" y="184"/>
                  <a:pt x="732" y="174"/>
                </a:cubicBezTo>
                <a:cubicBezTo>
                  <a:pt x="741" y="124"/>
                  <a:pt x="773" y="60"/>
                  <a:pt x="832" y="29"/>
                </a:cubicBezTo>
                <a:cubicBezTo>
                  <a:pt x="885" y="0"/>
                  <a:pt x="950" y="3"/>
                  <a:pt x="1024" y="35"/>
                </a:cubicBezTo>
                <a:cubicBezTo>
                  <a:pt x="1008" y="72"/>
                  <a:pt x="1008" y="72"/>
                  <a:pt x="1008" y="72"/>
                </a:cubicBezTo>
                <a:cubicBezTo>
                  <a:pt x="946" y="44"/>
                  <a:pt x="893" y="42"/>
                  <a:pt x="851" y="64"/>
                </a:cubicBezTo>
                <a:cubicBezTo>
                  <a:pt x="809" y="86"/>
                  <a:pt x="785" y="129"/>
                  <a:pt x="775" y="167"/>
                </a:cubicBezTo>
                <a:cubicBezTo>
                  <a:pt x="781" y="167"/>
                  <a:pt x="787" y="167"/>
                  <a:pt x="793" y="168"/>
                </a:cubicBezTo>
                <a:cubicBezTo>
                  <a:pt x="832" y="173"/>
                  <a:pt x="864" y="196"/>
                  <a:pt x="877" y="227"/>
                </a:cubicBezTo>
                <a:cubicBezTo>
                  <a:pt x="885" y="246"/>
                  <a:pt x="885" y="270"/>
                  <a:pt x="876" y="289"/>
                </a:cubicBezTo>
                <a:cubicBezTo>
                  <a:pt x="869" y="307"/>
                  <a:pt x="855" y="320"/>
                  <a:pt x="838" y="326"/>
                </a:cubicBezTo>
                <a:cubicBezTo>
                  <a:pt x="821" y="333"/>
                  <a:pt x="803" y="331"/>
                  <a:pt x="785" y="323"/>
                </a:cubicBezTo>
                <a:cubicBezTo>
                  <a:pt x="765" y="313"/>
                  <a:pt x="749" y="295"/>
                  <a:pt x="741" y="273"/>
                </a:cubicBezTo>
                <a:cubicBezTo>
                  <a:pt x="735" y="253"/>
                  <a:pt x="731" y="235"/>
                  <a:pt x="729" y="218"/>
                </a:cubicBezTo>
                <a:cubicBezTo>
                  <a:pt x="706" y="228"/>
                  <a:pt x="684" y="246"/>
                  <a:pt x="667" y="269"/>
                </a:cubicBezTo>
                <a:cubicBezTo>
                  <a:pt x="636" y="310"/>
                  <a:pt x="621" y="362"/>
                  <a:pt x="606" y="412"/>
                </a:cubicBezTo>
                <a:cubicBezTo>
                  <a:pt x="590" y="463"/>
                  <a:pt x="573" y="521"/>
                  <a:pt x="537" y="568"/>
                </a:cubicBezTo>
                <a:cubicBezTo>
                  <a:pt x="491" y="627"/>
                  <a:pt x="416" y="663"/>
                  <a:pt x="341" y="663"/>
                </a:cubicBezTo>
                <a:close/>
                <a:moveTo>
                  <a:pt x="184" y="444"/>
                </a:moveTo>
                <a:cubicBezTo>
                  <a:pt x="179" y="444"/>
                  <a:pt x="174" y="446"/>
                  <a:pt x="171" y="448"/>
                </a:cubicBezTo>
                <a:cubicBezTo>
                  <a:pt x="162" y="454"/>
                  <a:pt x="155" y="463"/>
                  <a:pt x="153" y="473"/>
                </a:cubicBezTo>
                <a:cubicBezTo>
                  <a:pt x="149" y="494"/>
                  <a:pt x="159" y="516"/>
                  <a:pt x="170" y="532"/>
                </a:cubicBezTo>
                <a:cubicBezTo>
                  <a:pt x="174" y="528"/>
                  <a:pt x="179" y="525"/>
                  <a:pt x="183" y="521"/>
                </a:cubicBezTo>
                <a:cubicBezTo>
                  <a:pt x="198" y="507"/>
                  <a:pt x="206" y="491"/>
                  <a:pt x="207" y="477"/>
                </a:cubicBezTo>
                <a:cubicBezTo>
                  <a:pt x="208" y="463"/>
                  <a:pt x="200" y="448"/>
                  <a:pt x="189" y="445"/>
                </a:cubicBezTo>
                <a:cubicBezTo>
                  <a:pt x="188" y="444"/>
                  <a:pt x="186" y="444"/>
                  <a:pt x="184" y="444"/>
                </a:cubicBezTo>
                <a:close/>
                <a:moveTo>
                  <a:pt x="769" y="207"/>
                </a:moveTo>
                <a:cubicBezTo>
                  <a:pt x="769" y="223"/>
                  <a:pt x="773" y="241"/>
                  <a:pt x="779" y="261"/>
                </a:cubicBezTo>
                <a:cubicBezTo>
                  <a:pt x="783" y="272"/>
                  <a:pt x="792" y="282"/>
                  <a:pt x="803" y="287"/>
                </a:cubicBezTo>
                <a:cubicBezTo>
                  <a:pt x="808" y="289"/>
                  <a:pt x="816" y="292"/>
                  <a:pt x="824" y="289"/>
                </a:cubicBezTo>
                <a:cubicBezTo>
                  <a:pt x="833" y="286"/>
                  <a:pt x="838" y="278"/>
                  <a:pt x="840" y="273"/>
                </a:cubicBezTo>
                <a:cubicBezTo>
                  <a:pt x="844" y="264"/>
                  <a:pt x="844" y="252"/>
                  <a:pt x="840" y="243"/>
                </a:cubicBezTo>
                <a:cubicBezTo>
                  <a:pt x="833" y="225"/>
                  <a:pt x="812" y="211"/>
                  <a:pt x="788" y="208"/>
                </a:cubicBezTo>
                <a:cubicBezTo>
                  <a:pt x="781" y="207"/>
                  <a:pt x="775" y="207"/>
                  <a:pt x="769" y="20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subTitle"/>
          </p:nvPr>
        </p:nvSpPr>
        <p:spPr>
          <a:xfrm>
            <a:off x="715100" y="1230275"/>
            <a:ext cx="29670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2" type="subTitle"/>
          </p:nvPr>
        </p:nvSpPr>
        <p:spPr>
          <a:xfrm>
            <a:off x="715101" y="1725513"/>
            <a:ext cx="29670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3" type="subTitle"/>
          </p:nvPr>
        </p:nvSpPr>
        <p:spPr>
          <a:xfrm>
            <a:off x="3955027" y="1725513"/>
            <a:ext cx="29670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4" type="subTitle"/>
          </p:nvPr>
        </p:nvSpPr>
        <p:spPr>
          <a:xfrm>
            <a:off x="715101" y="3321438"/>
            <a:ext cx="29670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5" type="subTitle"/>
          </p:nvPr>
        </p:nvSpPr>
        <p:spPr>
          <a:xfrm>
            <a:off x="3955027" y="3321438"/>
            <a:ext cx="29670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6" type="subTitle"/>
          </p:nvPr>
        </p:nvSpPr>
        <p:spPr>
          <a:xfrm>
            <a:off x="715100" y="2826200"/>
            <a:ext cx="29670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7" type="subTitle"/>
          </p:nvPr>
        </p:nvSpPr>
        <p:spPr>
          <a:xfrm>
            <a:off x="3955025" y="1230275"/>
            <a:ext cx="29670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8" type="subTitle"/>
          </p:nvPr>
        </p:nvSpPr>
        <p:spPr>
          <a:xfrm>
            <a:off x="3955025" y="2826200"/>
            <a:ext cx="29670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720000" y="1808900"/>
            <a:ext cx="22584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2" type="subTitle"/>
          </p:nvPr>
        </p:nvSpPr>
        <p:spPr>
          <a:xfrm>
            <a:off x="3356825" y="1808900"/>
            <a:ext cx="22584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3" type="subTitle"/>
          </p:nvPr>
        </p:nvSpPr>
        <p:spPr>
          <a:xfrm>
            <a:off x="720000" y="3386799"/>
            <a:ext cx="22584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4" type="subTitle"/>
          </p:nvPr>
        </p:nvSpPr>
        <p:spPr>
          <a:xfrm>
            <a:off x="3356825" y="3386799"/>
            <a:ext cx="22584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5" type="subTitle"/>
          </p:nvPr>
        </p:nvSpPr>
        <p:spPr>
          <a:xfrm>
            <a:off x="5993650" y="1808900"/>
            <a:ext cx="22584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6" type="subTitle"/>
          </p:nvPr>
        </p:nvSpPr>
        <p:spPr>
          <a:xfrm>
            <a:off x="5993650" y="3386799"/>
            <a:ext cx="2258400" cy="10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7" type="subTitle"/>
          </p:nvPr>
        </p:nvSpPr>
        <p:spPr>
          <a:xfrm>
            <a:off x="720000" y="1465675"/>
            <a:ext cx="2256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8" type="subTitle"/>
          </p:nvPr>
        </p:nvSpPr>
        <p:spPr>
          <a:xfrm>
            <a:off x="3356824" y="1465675"/>
            <a:ext cx="2256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9" type="subTitle"/>
          </p:nvPr>
        </p:nvSpPr>
        <p:spPr>
          <a:xfrm>
            <a:off x="5995696" y="1465675"/>
            <a:ext cx="2256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13" type="subTitle"/>
          </p:nvPr>
        </p:nvSpPr>
        <p:spPr>
          <a:xfrm>
            <a:off x="720000" y="3040353"/>
            <a:ext cx="2256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14" type="subTitle"/>
          </p:nvPr>
        </p:nvSpPr>
        <p:spPr>
          <a:xfrm>
            <a:off x="3356824" y="3040353"/>
            <a:ext cx="2256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5" type="subTitle"/>
          </p:nvPr>
        </p:nvSpPr>
        <p:spPr>
          <a:xfrm>
            <a:off x="5995696" y="3040353"/>
            <a:ext cx="2256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2" name="Google Shape;112;p20"/>
          <p:cNvSpPr/>
          <p:nvPr/>
        </p:nvSpPr>
        <p:spPr>
          <a:xfrm rot="-1039250">
            <a:off x="7218135" y="-1184911"/>
            <a:ext cx="1838975" cy="3071850"/>
          </a:xfrm>
          <a:custGeom>
            <a:rect b="b" l="l" r="r" t="t"/>
            <a:pathLst>
              <a:path extrusionOk="0" h="1172" w="700">
                <a:moveTo>
                  <a:pt x="614" y="1172"/>
                </a:moveTo>
                <a:cubicBezTo>
                  <a:pt x="566" y="1147"/>
                  <a:pt x="535" y="1112"/>
                  <a:pt x="508" y="1065"/>
                </a:cubicBezTo>
                <a:cubicBezTo>
                  <a:pt x="500" y="1067"/>
                  <a:pt x="491" y="1068"/>
                  <a:pt x="483" y="1068"/>
                </a:cubicBezTo>
                <a:cubicBezTo>
                  <a:pt x="436" y="1066"/>
                  <a:pt x="389" y="1037"/>
                  <a:pt x="358" y="988"/>
                </a:cubicBezTo>
                <a:cubicBezTo>
                  <a:pt x="338" y="956"/>
                  <a:pt x="326" y="920"/>
                  <a:pt x="314" y="886"/>
                </a:cubicBezTo>
                <a:cubicBezTo>
                  <a:pt x="311" y="877"/>
                  <a:pt x="308" y="869"/>
                  <a:pt x="305" y="860"/>
                </a:cubicBezTo>
                <a:cubicBezTo>
                  <a:pt x="295" y="832"/>
                  <a:pt x="282" y="800"/>
                  <a:pt x="262" y="775"/>
                </a:cubicBezTo>
                <a:cubicBezTo>
                  <a:pt x="248" y="794"/>
                  <a:pt x="233" y="806"/>
                  <a:pt x="215" y="811"/>
                </a:cubicBezTo>
                <a:cubicBezTo>
                  <a:pt x="187" y="820"/>
                  <a:pt x="149" y="809"/>
                  <a:pt x="137" y="778"/>
                </a:cubicBezTo>
                <a:cubicBezTo>
                  <a:pt x="131" y="763"/>
                  <a:pt x="133" y="747"/>
                  <a:pt x="141" y="732"/>
                </a:cubicBezTo>
                <a:cubicBezTo>
                  <a:pt x="150" y="715"/>
                  <a:pt x="167" y="703"/>
                  <a:pt x="186" y="699"/>
                </a:cubicBezTo>
                <a:cubicBezTo>
                  <a:pt x="206" y="695"/>
                  <a:pt x="228" y="699"/>
                  <a:pt x="249" y="712"/>
                </a:cubicBezTo>
                <a:cubicBezTo>
                  <a:pt x="261" y="676"/>
                  <a:pt x="260" y="636"/>
                  <a:pt x="247" y="602"/>
                </a:cubicBezTo>
                <a:cubicBezTo>
                  <a:pt x="230" y="559"/>
                  <a:pt x="193" y="523"/>
                  <a:pt x="161" y="493"/>
                </a:cubicBezTo>
                <a:cubicBezTo>
                  <a:pt x="157" y="490"/>
                  <a:pt x="154" y="486"/>
                  <a:pt x="150" y="483"/>
                </a:cubicBezTo>
                <a:cubicBezTo>
                  <a:pt x="116" y="452"/>
                  <a:pt x="81" y="420"/>
                  <a:pt x="57" y="379"/>
                </a:cubicBezTo>
                <a:cubicBezTo>
                  <a:pt x="41" y="352"/>
                  <a:pt x="29" y="315"/>
                  <a:pt x="30" y="278"/>
                </a:cubicBezTo>
                <a:cubicBezTo>
                  <a:pt x="8" y="248"/>
                  <a:pt x="0" y="206"/>
                  <a:pt x="9" y="163"/>
                </a:cubicBezTo>
                <a:cubicBezTo>
                  <a:pt x="23" y="95"/>
                  <a:pt x="78" y="39"/>
                  <a:pt x="146" y="22"/>
                </a:cubicBezTo>
                <a:cubicBezTo>
                  <a:pt x="234" y="0"/>
                  <a:pt x="315" y="27"/>
                  <a:pt x="364" y="94"/>
                </a:cubicBezTo>
                <a:cubicBezTo>
                  <a:pt x="387" y="98"/>
                  <a:pt x="411" y="108"/>
                  <a:pt x="434" y="126"/>
                </a:cubicBezTo>
                <a:cubicBezTo>
                  <a:pt x="455" y="142"/>
                  <a:pt x="472" y="163"/>
                  <a:pt x="489" y="182"/>
                </a:cubicBezTo>
                <a:cubicBezTo>
                  <a:pt x="491" y="185"/>
                  <a:pt x="494" y="188"/>
                  <a:pt x="496" y="191"/>
                </a:cubicBezTo>
                <a:cubicBezTo>
                  <a:pt x="512" y="210"/>
                  <a:pt x="532" y="231"/>
                  <a:pt x="555" y="244"/>
                </a:cubicBezTo>
                <a:cubicBezTo>
                  <a:pt x="577" y="257"/>
                  <a:pt x="601" y="261"/>
                  <a:pt x="621" y="255"/>
                </a:cubicBezTo>
                <a:cubicBezTo>
                  <a:pt x="641" y="248"/>
                  <a:pt x="657" y="230"/>
                  <a:pt x="658" y="211"/>
                </a:cubicBezTo>
                <a:cubicBezTo>
                  <a:pt x="659" y="197"/>
                  <a:pt x="646" y="189"/>
                  <a:pt x="615" y="173"/>
                </a:cubicBezTo>
                <a:cubicBezTo>
                  <a:pt x="614" y="172"/>
                  <a:pt x="614" y="172"/>
                  <a:pt x="614" y="172"/>
                </a:cubicBezTo>
                <a:cubicBezTo>
                  <a:pt x="633" y="137"/>
                  <a:pt x="633" y="137"/>
                  <a:pt x="633" y="137"/>
                </a:cubicBezTo>
                <a:cubicBezTo>
                  <a:pt x="634" y="137"/>
                  <a:pt x="634" y="137"/>
                  <a:pt x="634" y="137"/>
                </a:cubicBezTo>
                <a:cubicBezTo>
                  <a:pt x="665" y="154"/>
                  <a:pt x="700" y="172"/>
                  <a:pt x="698" y="213"/>
                </a:cubicBezTo>
                <a:cubicBezTo>
                  <a:pt x="696" y="249"/>
                  <a:pt x="670" y="282"/>
                  <a:pt x="633" y="293"/>
                </a:cubicBezTo>
                <a:cubicBezTo>
                  <a:pt x="602" y="302"/>
                  <a:pt x="566" y="297"/>
                  <a:pt x="535" y="279"/>
                </a:cubicBezTo>
                <a:cubicBezTo>
                  <a:pt x="506" y="262"/>
                  <a:pt x="484" y="238"/>
                  <a:pt x="466" y="217"/>
                </a:cubicBezTo>
                <a:cubicBezTo>
                  <a:pt x="463" y="214"/>
                  <a:pt x="461" y="211"/>
                  <a:pt x="459" y="208"/>
                </a:cubicBezTo>
                <a:cubicBezTo>
                  <a:pt x="442" y="189"/>
                  <a:pt x="427" y="171"/>
                  <a:pt x="409" y="157"/>
                </a:cubicBezTo>
                <a:cubicBezTo>
                  <a:pt x="402" y="152"/>
                  <a:pt x="395" y="147"/>
                  <a:pt x="388" y="144"/>
                </a:cubicBezTo>
                <a:cubicBezTo>
                  <a:pt x="390" y="155"/>
                  <a:pt x="391" y="166"/>
                  <a:pt x="390" y="177"/>
                </a:cubicBezTo>
                <a:cubicBezTo>
                  <a:pt x="386" y="212"/>
                  <a:pt x="358" y="241"/>
                  <a:pt x="326" y="243"/>
                </a:cubicBezTo>
                <a:cubicBezTo>
                  <a:pt x="308" y="244"/>
                  <a:pt x="289" y="236"/>
                  <a:pt x="276" y="221"/>
                </a:cubicBezTo>
                <a:cubicBezTo>
                  <a:pt x="261" y="203"/>
                  <a:pt x="255" y="181"/>
                  <a:pt x="259" y="160"/>
                </a:cubicBezTo>
                <a:cubicBezTo>
                  <a:pt x="265" y="133"/>
                  <a:pt x="287" y="109"/>
                  <a:pt x="315" y="99"/>
                </a:cubicBezTo>
                <a:cubicBezTo>
                  <a:pt x="276" y="60"/>
                  <a:pt x="218" y="46"/>
                  <a:pt x="155" y="61"/>
                </a:cubicBezTo>
                <a:cubicBezTo>
                  <a:pt x="103" y="74"/>
                  <a:pt x="59" y="119"/>
                  <a:pt x="48" y="171"/>
                </a:cubicBezTo>
                <a:cubicBezTo>
                  <a:pt x="45" y="187"/>
                  <a:pt x="45" y="202"/>
                  <a:pt x="47" y="217"/>
                </a:cubicBezTo>
                <a:cubicBezTo>
                  <a:pt x="60" y="193"/>
                  <a:pt x="83" y="176"/>
                  <a:pt x="108" y="169"/>
                </a:cubicBezTo>
                <a:cubicBezTo>
                  <a:pt x="129" y="163"/>
                  <a:pt x="149" y="165"/>
                  <a:pt x="166" y="175"/>
                </a:cubicBezTo>
                <a:cubicBezTo>
                  <a:pt x="186" y="187"/>
                  <a:pt x="199" y="208"/>
                  <a:pt x="200" y="234"/>
                </a:cubicBezTo>
                <a:cubicBezTo>
                  <a:pt x="202" y="262"/>
                  <a:pt x="190" y="290"/>
                  <a:pt x="169" y="305"/>
                </a:cubicBezTo>
                <a:cubicBezTo>
                  <a:pt x="142" y="325"/>
                  <a:pt x="105" y="327"/>
                  <a:pt x="73" y="313"/>
                </a:cubicBezTo>
                <a:cubicBezTo>
                  <a:pt x="76" y="328"/>
                  <a:pt x="82" y="343"/>
                  <a:pt x="92" y="359"/>
                </a:cubicBezTo>
                <a:cubicBezTo>
                  <a:pt x="113" y="395"/>
                  <a:pt x="145" y="425"/>
                  <a:pt x="177" y="454"/>
                </a:cubicBezTo>
                <a:cubicBezTo>
                  <a:pt x="181" y="457"/>
                  <a:pt x="184" y="460"/>
                  <a:pt x="188" y="464"/>
                </a:cubicBezTo>
                <a:cubicBezTo>
                  <a:pt x="224" y="497"/>
                  <a:pt x="264" y="536"/>
                  <a:pt x="284" y="587"/>
                </a:cubicBezTo>
                <a:cubicBezTo>
                  <a:pt x="303" y="636"/>
                  <a:pt x="302" y="691"/>
                  <a:pt x="282" y="738"/>
                </a:cubicBezTo>
                <a:cubicBezTo>
                  <a:pt x="312" y="770"/>
                  <a:pt x="330" y="810"/>
                  <a:pt x="343" y="847"/>
                </a:cubicBezTo>
                <a:cubicBezTo>
                  <a:pt x="346" y="855"/>
                  <a:pt x="349" y="864"/>
                  <a:pt x="352" y="873"/>
                </a:cubicBezTo>
                <a:cubicBezTo>
                  <a:pt x="363" y="906"/>
                  <a:pt x="374" y="938"/>
                  <a:pt x="392" y="966"/>
                </a:cubicBezTo>
                <a:cubicBezTo>
                  <a:pt x="416" y="1004"/>
                  <a:pt x="450" y="1027"/>
                  <a:pt x="484" y="1028"/>
                </a:cubicBezTo>
                <a:cubicBezTo>
                  <a:pt x="486" y="1028"/>
                  <a:pt x="488" y="1028"/>
                  <a:pt x="490" y="1027"/>
                </a:cubicBezTo>
                <a:cubicBezTo>
                  <a:pt x="482" y="1008"/>
                  <a:pt x="477" y="987"/>
                  <a:pt x="474" y="966"/>
                </a:cubicBezTo>
                <a:cubicBezTo>
                  <a:pt x="465" y="908"/>
                  <a:pt x="491" y="874"/>
                  <a:pt x="520" y="866"/>
                </a:cubicBezTo>
                <a:cubicBezTo>
                  <a:pt x="536" y="862"/>
                  <a:pt x="554" y="865"/>
                  <a:pt x="569" y="876"/>
                </a:cubicBezTo>
                <a:cubicBezTo>
                  <a:pt x="589" y="890"/>
                  <a:pt x="602" y="915"/>
                  <a:pt x="604" y="941"/>
                </a:cubicBezTo>
                <a:cubicBezTo>
                  <a:pt x="606" y="972"/>
                  <a:pt x="594" y="1005"/>
                  <a:pt x="570" y="1030"/>
                </a:cubicBezTo>
                <a:cubicBezTo>
                  <a:pt x="562" y="1037"/>
                  <a:pt x="554" y="1044"/>
                  <a:pt x="545" y="1050"/>
                </a:cubicBezTo>
                <a:cubicBezTo>
                  <a:pt x="568" y="1088"/>
                  <a:pt x="602" y="1121"/>
                  <a:pt x="642" y="1141"/>
                </a:cubicBezTo>
                <a:lnTo>
                  <a:pt x="614" y="1172"/>
                </a:lnTo>
                <a:close/>
                <a:moveTo>
                  <a:pt x="534" y="904"/>
                </a:moveTo>
                <a:cubicBezTo>
                  <a:pt x="533" y="904"/>
                  <a:pt x="531" y="905"/>
                  <a:pt x="530" y="905"/>
                </a:cubicBezTo>
                <a:cubicBezTo>
                  <a:pt x="515" y="909"/>
                  <a:pt x="510" y="937"/>
                  <a:pt x="513" y="960"/>
                </a:cubicBezTo>
                <a:cubicBezTo>
                  <a:pt x="516" y="978"/>
                  <a:pt x="521" y="996"/>
                  <a:pt x="527" y="1014"/>
                </a:cubicBezTo>
                <a:cubicBezTo>
                  <a:pt x="532" y="1010"/>
                  <a:pt x="537" y="1006"/>
                  <a:pt x="541" y="1002"/>
                </a:cubicBezTo>
                <a:cubicBezTo>
                  <a:pt x="557" y="985"/>
                  <a:pt x="565" y="964"/>
                  <a:pt x="564" y="943"/>
                </a:cubicBezTo>
                <a:cubicBezTo>
                  <a:pt x="563" y="930"/>
                  <a:pt x="556" y="916"/>
                  <a:pt x="546" y="908"/>
                </a:cubicBezTo>
                <a:cubicBezTo>
                  <a:pt x="541" y="905"/>
                  <a:pt x="537" y="904"/>
                  <a:pt x="534" y="904"/>
                </a:cubicBezTo>
                <a:close/>
                <a:moveTo>
                  <a:pt x="201" y="738"/>
                </a:moveTo>
                <a:cubicBezTo>
                  <a:pt x="199" y="738"/>
                  <a:pt x="196" y="738"/>
                  <a:pt x="194" y="738"/>
                </a:cubicBezTo>
                <a:cubicBezTo>
                  <a:pt x="187" y="740"/>
                  <a:pt x="180" y="745"/>
                  <a:pt x="176" y="752"/>
                </a:cubicBezTo>
                <a:cubicBezTo>
                  <a:pt x="174" y="755"/>
                  <a:pt x="173" y="759"/>
                  <a:pt x="174" y="764"/>
                </a:cubicBezTo>
                <a:cubicBezTo>
                  <a:pt x="178" y="772"/>
                  <a:pt x="192" y="777"/>
                  <a:pt x="203" y="773"/>
                </a:cubicBezTo>
                <a:cubicBezTo>
                  <a:pt x="215" y="769"/>
                  <a:pt x="225" y="758"/>
                  <a:pt x="232" y="748"/>
                </a:cubicBezTo>
                <a:cubicBezTo>
                  <a:pt x="224" y="743"/>
                  <a:pt x="213" y="738"/>
                  <a:pt x="201" y="738"/>
                </a:cubicBezTo>
                <a:close/>
                <a:moveTo>
                  <a:pt x="72" y="265"/>
                </a:moveTo>
                <a:cubicBezTo>
                  <a:pt x="92" y="284"/>
                  <a:pt x="125" y="288"/>
                  <a:pt x="145" y="273"/>
                </a:cubicBezTo>
                <a:cubicBezTo>
                  <a:pt x="155" y="266"/>
                  <a:pt x="161" y="251"/>
                  <a:pt x="160" y="237"/>
                </a:cubicBezTo>
                <a:cubicBezTo>
                  <a:pt x="160" y="231"/>
                  <a:pt x="158" y="217"/>
                  <a:pt x="146" y="210"/>
                </a:cubicBezTo>
                <a:cubicBezTo>
                  <a:pt x="136" y="204"/>
                  <a:pt x="126" y="205"/>
                  <a:pt x="119" y="207"/>
                </a:cubicBezTo>
                <a:cubicBezTo>
                  <a:pt x="104" y="211"/>
                  <a:pt x="89" y="223"/>
                  <a:pt x="82" y="237"/>
                </a:cubicBezTo>
                <a:cubicBezTo>
                  <a:pt x="77" y="245"/>
                  <a:pt x="74" y="254"/>
                  <a:pt x="72" y="265"/>
                </a:cubicBezTo>
                <a:close/>
                <a:moveTo>
                  <a:pt x="341" y="134"/>
                </a:moveTo>
                <a:cubicBezTo>
                  <a:pt x="320" y="136"/>
                  <a:pt x="302" y="151"/>
                  <a:pt x="299" y="168"/>
                </a:cubicBezTo>
                <a:cubicBezTo>
                  <a:pt x="297" y="177"/>
                  <a:pt x="300" y="187"/>
                  <a:pt x="306" y="194"/>
                </a:cubicBezTo>
                <a:cubicBezTo>
                  <a:pt x="309" y="197"/>
                  <a:pt x="315" y="204"/>
                  <a:pt x="324" y="203"/>
                </a:cubicBezTo>
                <a:cubicBezTo>
                  <a:pt x="338" y="202"/>
                  <a:pt x="349" y="187"/>
                  <a:pt x="350" y="173"/>
                </a:cubicBezTo>
                <a:cubicBezTo>
                  <a:pt x="352" y="159"/>
                  <a:pt x="347" y="145"/>
                  <a:pt x="341" y="1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77600" y="3160725"/>
            <a:ext cx="54966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777600" y="1730325"/>
            <a:ext cx="1921800" cy="1403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ctrTitle"/>
          </p:nvPr>
        </p:nvSpPr>
        <p:spPr>
          <a:xfrm>
            <a:off x="1096175" y="567725"/>
            <a:ext cx="43887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1096175" y="1707475"/>
            <a:ext cx="35136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21"/>
          <p:cNvSpPr txBox="1"/>
          <p:nvPr/>
        </p:nvSpPr>
        <p:spPr>
          <a:xfrm>
            <a:off x="1096175" y="3496925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includes 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icons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infographics &amp; images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highlight>
                <a:srgbClr val="DFDEFC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 rot="1217728">
            <a:off x="8276173" y="2399699"/>
            <a:ext cx="1020475" cy="3023300"/>
          </a:xfrm>
          <a:custGeom>
            <a:rect b="b" l="l" r="r" t="t"/>
            <a:pathLst>
              <a:path extrusionOk="0" h="1042" w="351">
                <a:moveTo>
                  <a:pt x="169" y="1042"/>
                </a:moveTo>
                <a:cubicBezTo>
                  <a:pt x="112" y="1042"/>
                  <a:pt x="76" y="1025"/>
                  <a:pt x="47" y="985"/>
                </a:cubicBezTo>
                <a:cubicBezTo>
                  <a:pt x="16" y="942"/>
                  <a:pt x="11" y="882"/>
                  <a:pt x="35" y="835"/>
                </a:cubicBezTo>
                <a:cubicBezTo>
                  <a:pt x="38" y="830"/>
                  <a:pt x="41" y="824"/>
                  <a:pt x="44" y="819"/>
                </a:cubicBezTo>
                <a:cubicBezTo>
                  <a:pt x="21" y="807"/>
                  <a:pt x="5" y="786"/>
                  <a:pt x="2" y="763"/>
                </a:cubicBezTo>
                <a:cubicBezTo>
                  <a:pt x="0" y="742"/>
                  <a:pt x="9" y="721"/>
                  <a:pt x="26" y="707"/>
                </a:cubicBezTo>
                <a:cubicBezTo>
                  <a:pt x="41" y="695"/>
                  <a:pt x="59" y="691"/>
                  <a:pt x="76" y="697"/>
                </a:cubicBezTo>
                <a:cubicBezTo>
                  <a:pt x="90" y="702"/>
                  <a:pt x="100" y="712"/>
                  <a:pt x="107" y="725"/>
                </a:cubicBezTo>
                <a:cubicBezTo>
                  <a:pt x="116" y="743"/>
                  <a:pt x="117" y="767"/>
                  <a:pt x="109" y="786"/>
                </a:cubicBezTo>
                <a:cubicBezTo>
                  <a:pt x="109" y="787"/>
                  <a:pt x="109" y="787"/>
                  <a:pt x="109" y="787"/>
                </a:cubicBezTo>
                <a:cubicBezTo>
                  <a:pt x="129" y="780"/>
                  <a:pt x="147" y="764"/>
                  <a:pt x="153" y="744"/>
                </a:cubicBezTo>
                <a:cubicBezTo>
                  <a:pt x="161" y="719"/>
                  <a:pt x="154" y="692"/>
                  <a:pt x="147" y="662"/>
                </a:cubicBezTo>
                <a:cubicBezTo>
                  <a:pt x="142" y="643"/>
                  <a:pt x="138" y="623"/>
                  <a:pt x="136" y="603"/>
                </a:cubicBezTo>
                <a:cubicBezTo>
                  <a:pt x="133" y="548"/>
                  <a:pt x="159" y="493"/>
                  <a:pt x="202" y="460"/>
                </a:cubicBezTo>
                <a:cubicBezTo>
                  <a:pt x="203" y="422"/>
                  <a:pt x="223" y="388"/>
                  <a:pt x="238" y="366"/>
                </a:cubicBezTo>
                <a:cubicBezTo>
                  <a:pt x="243" y="359"/>
                  <a:pt x="249" y="352"/>
                  <a:pt x="254" y="345"/>
                </a:cubicBezTo>
                <a:cubicBezTo>
                  <a:pt x="267" y="327"/>
                  <a:pt x="279" y="311"/>
                  <a:pt x="287" y="293"/>
                </a:cubicBezTo>
                <a:cubicBezTo>
                  <a:pt x="307" y="250"/>
                  <a:pt x="304" y="197"/>
                  <a:pt x="280" y="157"/>
                </a:cubicBezTo>
                <a:cubicBezTo>
                  <a:pt x="272" y="166"/>
                  <a:pt x="261" y="174"/>
                  <a:pt x="249" y="176"/>
                </a:cubicBezTo>
                <a:cubicBezTo>
                  <a:pt x="234" y="179"/>
                  <a:pt x="217" y="174"/>
                  <a:pt x="205" y="163"/>
                </a:cubicBezTo>
                <a:cubicBezTo>
                  <a:pt x="194" y="152"/>
                  <a:pt x="188" y="138"/>
                  <a:pt x="190" y="124"/>
                </a:cubicBezTo>
                <a:cubicBezTo>
                  <a:pt x="192" y="112"/>
                  <a:pt x="199" y="101"/>
                  <a:pt x="209" y="94"/>
                </a:cubicBezTo>
                <a:cubicBezTo>
                  <a:pt x="221" y="85"/>
                  <a:pt x="236" y="82"/>
                  <a:pt x="249" y="83"/>
                </a:cubicBezTo>
                <a:cubicBezTo>
                  <a:pt x="245" y="72"/>
                  <a:pt x="239" y="65"/>
                  <a:pt x="231" y="58"/>
                </a:cubicBezTo>
                <a:cubicBezTo>
                  <a:pt x="216" y="44"/>
                  <a:pt x="188" y="40"/>
                  <a:pt x="168" y="43"/>
                </a:cubicBezTo>
                <a:cubicBezTo>
                  <a:pt x="162" y="4"/>
                  <a:pt x="162" y="4"/>
                  <a:pt x="162" y="4"/>
                </a:cubicBezTo>
                <a:cubicBezTo>
                  <a:pt x="189" y="0"/>
                  <a:pt x="230" y="3"/>
                  <a:pt x="257" y="28"/>
                </a:cubicBezTo>
                <a:cubicBezTo>
                  <a:pt x="281" y="48"/>
                  <a:pt x="293" y="74"/>
                  <a:pt x="294" y="109"/>
                </a:cubicBezTo>
                <a:cubicBezTo>
                  <a:pt x="298" y="112"/>
                  <a:pt x="301" y="116"/>
                  <a:pt x="304" y="121"/>
                </a:cubicBezTo>
                <a:cubicBezTo>
                  <a:pt x="344" y="174"/>
                  <a:pt x="351" y="250"/>
                  <a:pt x="323" y="310"/>
                </a:cubicBezTo>
                <a:cubicBezTo>
                  <a:pt x="313" y="331"/>
                  <a:pt x="299" y="350"/>
                  <a:pt x="286" y="369"/>
                </a:cubicBezTo>
                <a:cubicBezTo>
                  <a:pt x="281" y="375"/>
                  <a:pt x="276" y="382"/>
                  <a:pt x="271" y="389"/>
                </a:cubicBezTo>
                <a:cubicBezTo>
                  <a:pt x="259" y="406"/>
                  <a:pt x="251" y="422"/>
                  <a:pt x="247" y="436"/>
                </a:cubicBezTo>
                <a:cubicBezTo>
                  <a:pt x="268" y="430"/>
                  <a:pt x="291" y="430"/>
                  <a:pt x="309" y="437"/>
                </a:cubicBezTo>
                <a:cubicBezTo>
                  <a:pt x="325" y="443"/>
                  <a:pt x="336" y="454"/>
                  <a:pt x="342" y="470"/>
                </a:cubicBezTo>
                <a:cubicBezTo>
                  <a:pt x="349" y="488"/>
                  <a:pt x="345" y="510"/>
                  <a:pt x="331" y="526"/>
                </a:cubicBezTo>
                <a:cubicBezTo>
                  <a:pt x="315" y="546"/>
                  <a:pt x="290" y="555"/>
                  <a:pt x="267" y="550"/>
                </a:cubicBezTo>
                <a:cubicBezTo>
                  <a:pt x="241" y="545"/>
                  <a:pt x="223" y="527"/>
                  <a:pt x="212" y="505"/>
                </a:cubicBezTo>
                <a:cubicBezTo>
                  <a:pt x="188" y="530"/>
                  <a:pt x="174" y="565"/>
                  <a:pt x="176" y="600"/>
                </a:cubicBezTo>
                <a:cubicBezTo>
                  <a:pt x="177" y="617"/>
                  <a:pt x="182" y="635"/>
                  <a:pt x="186" y="653"/>
                </a:cubicBezTo>
                <a:cubicBezTo>
                  <a:pt x="194" y="686"/>
                  <a:pt x="203" y="721"/>
                  <a:pt x="191" y="756"/>
                </a:cubicBezTo>
                <a:cubicBezTo>
                  <a:pt x="177" y="801"/>
                  <a:pt x="131" y="832"/>
                  <a:pt x="85" y="830"/>
                </a:cubicBezTo>
                <a:cubicBezTo>
                  <a:pt x="80" y="838"/>
                  <a:pt x="75" y="846"/>
                  <a:pt x="71" y="853"/>
                </a:cubicBezTo>
                <a:cubicBezTo>
                  <a:pt x="53" y="887"/>
                  <a:pt x="57" y="930"/>
                  <a:pt x="79" y="961"/>
                </a:cubicBezTo>
                <a:cubicBezTo>
                  <a:pt x="106" y="998"/>
                  <a:pt x="137" y="1004"/>
                  <a:pt x="182" y="1002"/>
                </a:cubicBezTo>
                <a:cubicBezTo>
                  <a:pt x="184" y="1042"/>
                  <a:pt x="184" y="1042"/>
                  <a:pt x="184" y="1042"/>
                </a:cubicBezTo>
                <a:cubicBezTo>
                  <a:pt x="178" y="1042"/>
                  <a:pt x="173" y="1042"/>
                  <a:pt x="169" y="1042"/>
                </a:cubicBezTo>
                <a:close/>
                <a:moveTo>
                  <a:pt x="60" y="734"/>
                </a:moveTo>
                <a:cubicBezTo>
                  <a:pt x="56" y="734"/>
                  <a:pt x="53" y="737"/>
                  <a:pt x="51" y="738"/>
                </a:cubicBezTo>
                <a:cubicBezTo>
                  <a:pt x="45" y="743"/>
                  <a:pt x="41" y="751"/>
                  <a:pt x="42" y="758"/>
                </a:cubicBezTo>
                <a:cubicBezTo>
                  <a:pt x="43" y="770"/>
                  <a:pt x="54" y="780"/>
                  <a:pt x="66" y="786"/>
                </a:cubicBezTo>
                <a:cubicBezTo>
                  <a:pt x="68" y="781"/>
                  <a:pt x="70" y="777"/>
                  <a:pt x="72" y="773"/>
                </a:cubicBezTo>
                <a:cubicBezTo>
                  <a:pt x="75" y="763"/>
                  <a:pt x="75" y="751"/>
                  <a:pt x="71" y="743"/>
                </a:cubicBezTo>
                <a:cubicBezTo>
                  <a:pt x="68" y="737"/>
                  <a:pt x="64" y="735"/>
                  <a:pt x="63" y="735"/>
                </a:cubicBezTo>
                <a:cubicBezTo>
                  <a:pt x="62" y="734"/>
                  <a:pt x="61" y="734"/>
                  <a:pt x="60" y="734"/>
                </a:cubicBezTo>
                <a:close/>
                <a:moveTo>
                  <a:pt x="245" y="480"/>
                </a:moveTo>
                <a:cubicBezTo>
                  <a:pt x="250" y="495"/>
                  <a:pt x="260" y="508"/>
                  <a:pt x="275" y="511"/>
                </a:cubicBezTo>
                <a:cubicBezTo>
                  <a:pt x="283" y="513"/>
                  <a:pt x="294" y="509"/>
                  <a:pt x="300" y="501"/>
                </a:cubicBezTo>
                <a:cubicBezTo>
                  <a:pt x="303" y="498"/>
                  <a:pt x="307" y="491"/>
                  <a:pt x="305" y="484"/>
                </a:cubicBezTo>
                <a:cubicBezTo>
                  <a:pt x="304" y="481"/>
                  <a:pt x="301" y="477"/>
                  <a:pt x="294" y="474"/>
                </a:cubicBezTo>
                <a:cubicBezTo>
                  <a:pt x="282" y="469"/>
                  <a:pt x="263" y="471"/>
                  <a:pt x="249" y="478"/>
                </a:cubicBezTo>
                <a:cubicBezTo>
                  <a:pt x="247" y="478"/>
                  <a:pt x="246" y="479"/>
                  <a:pt x="245" y="480"/>
                </a:cubicBezTo>
                <a:close/>
                <a:moveTo>
                  <a:pt x="242" y="123"/>
                </a:moveTo>
                <a:cubicBezTo>
                  <a:pt x="239" y="123"/>
                  <a:pt x="235" y="124"/>
                  <a:pt x="233" y="126"/>
                </a:cubicBezTo>
                <a:cubicBezTo>
                  <a:pt x="232" y="127"/>
                  <a:pt x="230" y="128"/>
                  <a:pt x="230" y="130"/>
                </a:cubicBezTo>
                <a:cubicBezTo>
                  <a:pt x="230" y="131"/>
                  <a:pt x="231" y="132"/>
                  <a:pt x="232" y="134"/>
                </a:cubicBezTo>
                <a:cubicBezTo>
                  <a:pt x="235" y="136"/>
                  <a:pt x="238" y="137"/>
                  <a:pt x="241" y="137"/>
                </a:cubicBezTo>
                <a:cubicBezTo>
                  <a:pt x="246" y="136"/>
                  <a:pt x="250" y="131"/>
                  <a:pt x="252" y="126"/>
                </a:cubicBezTo>
                <a:cubicBezTo>
                  <a:pt x="250" y="125"/>
                  <a:pt x="247" y="124"/>
                  <a:pt x="245" y="123"/>
                </a:cubicBezTo>
                <a:cubicBezTo>
                  <a:pt x="244" y="123"/>
                  <a:pt x="243" y="123"/>
                  <a:pt x="242" y="1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/>
          <p:nvPr/>
        </p:nvSpPr>
        <p:spPr>
          <a:xfrm rot="-1039249">
            <a:off x="5274121" y="-888778"/>
            <a:ext cx="4506887" cy="7528369"/>
          </a:xfrm>
          <a:custGeom>
            <a:rect b="b" l="l" r="r" t="t"/>
            <a:pathLst>
              <a:path extrusionOk="0" h="1172" w="700">
                <a:moveTo>
                  <a:pt x="614" y="1172"/>
                </a:moveTo>
                <a:cubicBezTo>
                  <a:pt x="566" y="1147"/>
                  <a:pt x="535" y="1112"/>
                  <a:pt x="508" y="1065"/>
                </a:cubicBezTo>
                <a:cubicBezTo>
                  <a:pt x="500" y="1067"/>
                  <a:pt x="491" y="1068"/>
                  <a:pt x="483" y="1068"/>
                </a:cubicBezTo>
                <a:cubicBezTo>
                  <a:pt x="436" y="1066"/>
                  <a:pt x="389" y="1037"/>
                  <a:pt x="358" y="988"/>
                </a:cubicBezTo>
                <a:cubicBezTo>
                  <a:pt x="338" y="956"/>
                  <a:pt x="326" y="920"/>
                  <a:pt x="314" y="886"/>
                </a:cubicBezTo>
                <a:cubicBezTo>
                  <a:pt x="311" y="877"/>
                  <a:pt x="308" y="869"/>
                  <a:pt x="305" y="860"/>
                </a:cubicBezTo>
                <a:cubicBezTo>
                  <a:pt x="295" y="832"/>
                  <a:pt x="282" y="800"/>
                  <a:pt x="262" y="775"/>
                </a:cubicBezTo>
                <a:cubicBezTo>
                  <a:pt x="248" y="794"/>
                  <a:pt x="233" y="806"/>
                  <a:pt x="215" y="811"/>
                </a:cubicBezTo>
                <a:cubicBezTo>
                  <a:pt x="187" y="820"/>
                  <a:pt x="149" y="809"/>
                  <a:pt x="137" y="778"/>
                </a:cubicBezTo>
                <a:cubicBezTo>
                  <a:pt x="131" y="763"/>
                  <a:pt x="133" y="747"/>
                  <a:pt x="141" y="732"/>
                </a:cubicBezTo>
                <a:cubicBezTo>
                  <a:pt x="150" y="715"/>
                  <a:pt x="167" y="703"/>
                  <a:pt x="186" y="699"/>
                </a:cubicBezTo>
                <a:cubicBezTo>
                  <a:pt x="206" y="695"/>
                  <a:pt x="228" y="699"/>
                  <a:pt x="249" y="712"/>
                </a:cubicBezTo>
                <a:cubicBezTo>
                  <a:pt x="261" y="676"/>
                  <a:pt x="260" y="636"/>
                  <a:pt x="247" y="602"/>
                </a:cubicBezTo>
                <a:cubicBezTo>
                  <a:pt x="230" y="559"/>
                  <a:pt x="193" y="523"/>
                  <a:pt x="161" y="493"/>
                </a:cubicBezTo>
                <a:cubicBezTo>
                  <a:pt x="157" y="490"/>
                  <a:pt x="154" y="486"/>
                  <a:pt x="150" y="483"/>
                </a:cubicBezTo>
                <a:cubicBezTo>
                  <a:pt x="116" y="452"/>
                  <a:pt x="81" y="420"/>
                  <a:pt x="57" y="379"/>
                </a:cubicBezTo>
                <a:cubicBezTo>
                  <a:pt x="41" y="352"/>
                  <a:pt x="29" y="315"/>
                  <a:pt x="30" y="278"/>
                </a:cubicBezTo>
                <a:cubicBezTo>
                  <a:pt x="8" y="248"/>
                  <a:pt x="0" y="206"/>
                  <a:pt x="9" y="163"/>
                </a:cubicBezTo>
                <a:cubicBezTo>
                  <a:pt x="23" y="95"/>
                  <a:pt x="78" y="39"/>
                  <a:pt x="146" y="22"/>
                </a:cubicBezTo>
                <a:cubicBezTo>
                  <a:pt x="234" y="0"/>
                  <a:pt x="315" y="27"/>
                  <a:pt x="364" y="94"/>
                </a:cubicBezTo>
                <a:cubicBezTo>
                  <a:pt x="387" y="98"/>
                  <a:pt x="411" y="108"/>
                  <a:pt x="434" y="126"/>
                </a:cubicBezTo>
                <a:cubicBezTo>
                  <a:pt x="455" y="142"/>
                  <a:pt x="472" y="163"/>
                  <a:pt x="489" y="182"/>
                </a:cubicBezTo>
                <a:cubicBezTo>
                  <a:pt x="491" y="185"/>
                  <a:pt x="494" y="188"/>
                  <a:pt x="496" y="191"/>
                </a:cubicBezTo>
                <a:cubicBezTo>
                  <a:pt x="512" y="210"/>
                  <a:pt x="532" y="231"/>
                  <a:pt x="555" y="244"/>
                </a:cubicBezTo>
                <a:cubicBezTo>
                  <a:pt x="577" y="257"/>
                  <a:pt x="601" y="261"/>
                  <a:pt x="621" y="255"/>
                </a:cubicBezTo>
                <a:cubicBezTo>
                  <a:pt x="641" y="248"/>
                  <a:pt x="657" y="230"/>
                  <a:pt x="658" y="211"/>
                </a:cubicBezTo>
                <a:cubicBezTo>
                  <a:pt x="659" y="197"/>
                  <a:pt x="646" y="189"/>
                  <a:pt x="615" y="173"/>
                </a:cubicBezTo>
                <a:cubicBezTo>
                  <a:pt x="614" y="172"/>
                  <a:pt x="614" y="172"/>
                  <a:pt x="614" y="172"/>
                </a:cubicBezTo>
                <a:cubicBezTo>
                  <a:pt x="633" y="137"/>
                  <a:pt x="633" y="137"/>
                  <a:pt x="633" y="137"/>
                </a:cubicBezTo>
                <a:cubicBezTo>
                  <a:pt x="634" y="137"/>
                  <a:pt x="634" y="137"/>
                  <a:pt x="634" y="137"/>
                </a:cubicBezTo>
                <a:cubicBezTo>
                  <a:pt x="665" y="154"/>
                  <a:pt x="700" y="172"/>
                  <a:pt x="698" y="213"/>
                </a:cubicBezTo>
                <a:cubicBezTo>
                  <a:pt x="696" y="249"/>
                  <a:pt x="670" y="282"/>
                  <a:pt x="633" y="293"/>
                </a:cubicBezTo>
                <a:cubicBezTo>
                  <a:pt x="602" y="302"/>
                  <a:pt x="566" y="297"/>
                  <a:pt x="535" y="279"/>
                </a:cubicBezTo>
                <a:cubicBezTo>
                  <a:pt x="506" y="262"/>
                  <a:pt x="484" y="238"/>
                  <a:pt x="466" y="217"/>
                </a:cubicBezTo>
                <a:cubicBezTo>
                  <a:pt x="463" y="214"/>
                  <a:pt x="461" y="211"/>
                  <a:pt x="459" y="208"/>
                </a:cubicBezTo>
                <a:cubicBezTo>
                  <a:pt x="442" y="189"/>
                  <a:pt x="427" y="171"/>
                  <a:pt x="409" y="157"/>
                </a:cubicBezTo>
                <a:cubicBezTo>
                  <a:pt x="402" y="152"/>
                  <a:pt x="395" y="147"/>
                  <a:pt x="388" y="144"/>
                </a:cubicBezTo>
                <a:cubicBezTo>
                  <a:pt x="390" y="155"/>
                  <a:pt x="391" y="166"/>
                  <a:pt x="390" y="177"/>
                </a:cubicBezTo>
                <a:cubicBezTo>
                  <a:pt x="386" y="212"/>
                  <a:pt x="358" y="241"/>
                  <a:pt x="326" y="243"/>
                </a:cubicBezTo>
                <a:cubicBezTo>
                  <a:pt x="308" y="244"/>
                  <a:pt x="289" y="236"/>
                  <a:pt x="276" y="221"/>
                </a:cubicBezTo>
                <a:cubicBezTo>
                  <a:pt x="261" y="203"/>
                  <a:pt x="255" y="181"/>
                  <a:pt x="259" y="160"/>
                </a:cubicBezTo>
                <a:cubicBezTo>
                  <a:pt x="265" y="133"/>
                  <a:pt x="287" y="109"/>
                  <a:pt x="315" y="99"/>
                </a:cubicBezTo>
                <a:cubicBezTo>
                  <a:pt x="276" y="60"/>
                  <a:pt x="218" y="46"/>
                  <a:pt x="155" y="61"/>
                </a:cubicBezTo>
                <a:cubicBezTo>
                  <a:pt x="103" y="74"/>
                  <a:pt x="59" y="119"/>
                  <a:pt x="48" y="171"/>
                </a:cubicBezTo>
                <a:cubicBezTo>
                  <a:pt x="45" y="187"/>
                  <a:pt x="45" y="202"/>
                  <a:pt x="47" y="217"/>
                </a:cubicBezTo>
                <a:cubicBezTo>
                  <a:pt x="60" y="193"/>
                  <a:pt x="83" y="176"/>
                  <a:pt x="108" y="169"/>
                </a:cubicBezTo>
                <a:cubicBezTo>
                  <a:pt x="129" y="163"/>
                  <a:pt x="149" y="165"/>
                  <a:pt x="166" y="175"/>
                </a:cubicBezTo>
                <a:cubicBezTo>
                  <a:pt x="186" y="187"/>
                  <a:pt x="199" y="208"/>
                  <a:pt x="200" y="234"/>
                </a:cubicBezTo>
                <a:cubicBezTo>
                  <a:pt x="202" y="262"/>
                  <a:pt x="190" y="290"/>
                  <a:pt x="169" y="305"/>
                </a:cubicBezTo>
                <a:cubicBezTo>
                  <a:pt x="142" y="325"/>
                  <a:pt x="105" y="327"/>
                  <a:pt x="73" y="313"/>
                </a:cubicBezTo>
                <a:cubicBezTo>
                  <a:pt x="76" y="328"/>
                  <a:pt x="82" y="343"/>
                  <a:pt x="92" y="359"/>
                </a:cubicBezTo>
                <a:cubicBezTo>
                  <a:pt x="113" y="395"/>
                  <a:pt x="145" y="425"/>
                  <a:pt x="177" y="454"/>
                </a:cubicBezTo>
                <a:cubicBezTo>
                  <a:pt x="181" y="457"/>
                  <a:pt x="184" y="460"/>
                  <a:pt x="188" y="464"/>
                </a:cubicBezTo>
                <a:cubicBezTo>
                  <a:pt x="224" y="497"/>
                  <a:pt x="264" y="536"/>
                  <a:pt x="284" y="587"/>
                </a:cubicBezTo>
                <a:cubicBezTo>
                  <a:pt x="303" y="636"/>
                  <a:pt x="302" y="691"/>
                  <a:pt x="282" y="738"/>
                </a:cubicBezTo>
                <a:cubicBezTo>
                  <a:pt x="312" y="770"/>
                  <a:pt x="330" y="810"/>
                  <a:pt x="343" y="847"/>
                </a:cubicBezTo>
                <a:cubicBezTo>
                  <a:pt x="346" y="855"/>
                  <a:pt x="349" y="864"/>
                  <a:pt x="352" y="873"/>
                </a:cubicBezTo>
                <a:cubicBezTo>
                  <a:pt x="363" y="906"/>
                  <a:pt x="374" y="938"/>
                  <a:pt x="392" y="966"/>
                </a:cubicBezTo>
                <a:cubicBezTo>
                  <a:pt x="416" y="1004"/>
                  <a:pt x="450" y="1027"/>
                  <a:pt x="484" y="1028"/>
                </a:cubicBezTo>
                <a:cubicBezTo>
                  <a:pt x="486" y="1028"/>
                  <a:pt x="488" y="1028"/>
                  <a:pt x="490" y="1027"/>
                </a:cubicBezTo>
                <a:cubicBezTo>
                  <a:pt x="482" y="1008"/>
                  <a:pt x="477" y="987"/>
                  <a:pt x="474" y="966"/>
                </a:cubicBezTo>
                <a:cubicBezTo>
                  <a:pt x="465" y="908"/>
                  <a:pt x="491" y="874"/>
                  <a:pt x="520" y="866"/>
                </a:cubicBezTo>
                <a:cubicBezTo>
                  <a:pt x="536" y="862"/>
                  <a:pt x="554" y="865"/>
                  <a:pt x="569" y="876"/>
                </a:cubicBezTo>
                <a:cubicBezTo>
                  <a:pt x="589" y="890"/>
                  <a:pt x="602" y="915"/>
                  <a:pt x="604" y="941"/>
                </a:cubicBezTo>
                <a:cubicBezTo>
                  <a:pt x="606" y="972"/>
                  <a:pt x="594" y="1005"/>
                  <a:pt x="570" y="1030"/>
                </a:cubicBezTo>
                <a:cubicBezTo>
                  <a:pt x="562" y="1037"/>
                  <a:pt x="554" y="1044"/>
                  <a:pt x="545" y="1050"/>
                </a:cubicBezTo>
                <a:cubicBezTo>
                  <a:pt x="568" y="1088"/>
                  <a:pt x="602" y="1121"/>
                  <a:pt x="642" y="1141"/>
                </a:cubicBezTo>
                <a:lnTo>
                  <a:pt x="614" y="1172"/>
                </a:lnTo>
                <a:close/>
                <a:moveTo>
                  <a:pt x="534" y="904"/>
                </a:moveTo>
                <a:cubicBezTo>
                  <a:pt x="533" y="904"/>
                  <a:pt x="531" y="905"/>
                  <a:pt x="530" y="905"/>
                </a:cubicBezTo>
                <a:cubicBezTo>
                  <a:pt x="515" y="909"/>
                  <a:pt x="510" y="937"/>
                  <a:pt x="513" y="960"/>
                </a:cubicBezTo>
                <a:cubicBezTo>
                  <a:pt x="516" y="978"/>
                  <a:pt x="521" y="996"/>
                  <a:pt x="527" y="1014"/>
                </a:cubicBezTo>
                <a:cubicBezTo>
                  <a:pt x="532" y="1010"/>
                  <a:pt x="537" y="1006"/>
                  <a:pt x="541" y="1002"/>
                </a:cubicBezTo>
                <a:cubicBezTo>
                  <a:pt x="557" y="985"/>
                  <a:pt x="565" y="964"/>
                  <a:pt x="564" y="943"/>
                </a:cubicBezTo>
                <a:cubicBezTo>
                  <a:pt x="563" y="930"/>
                  <a:pt x="556" y="916"/>
                  <a:pt x="546" y="908"/>
                </a:cubicBezTo>
                <a:cubicBezTo>
                  <a:pt x="541" y="905"/>
                  <a:pt x="537" y="904"/>
                  <a:pt x="534" y="904"/>
                </a:cubicBezTo>
                <a:close/>
                <a:moveTo>
                  <a:pt x="201" y="738"/>
                </a:moveTo>
                <a:cubicBezTo>
                  <a:pt x="199" y="738"/>
                  <a:pt x="196" y="738"/>
                  <a:pt x="194" y="738"/>
                </a:cubicBezTo>
                <a:cubicBezTo>
                  <a:pt x="187" y="740"/>
                  <a:pt x="180" y="745"/>
                  <a:pt x="176" y="752"/>
                </a:cubicBezTo>
                <a:cubicBezTo>
                  <a:pt x="174" y="755"/>
                  <a:pt x="173" y="759"/>
                  <a:pt x="174" y="764"/>
                </a:cubicBezTo>
                <a:cubicBezTo>
                  <a:pt x="178" y="772"/>
                  <a:pt x="192" y="777"/>
                  <a:pt x="203" y="773"/>
                </a:cubicBezTo>
                <a:cubicBezTo>
                  <a:pt x="215" y="769"/>
                  <a:pt x="225" y="758"/>
                  <a:pt x="232" y="748"/>
                </a:cubicBezTo>
                <a:cubicBezTo>
                  <a:pt x="224" y="743"/>
                  <a:pt x="213" y="738"/>
                  <a:pt x="201" y="738"/>
                </a:cubicBezTo>
                <a:close/>
                <a:moveTo>
                  <a:pt x="72" y="265"/>
                </a:moveTo>
                <a:cubicBezTo>
                  <a:pt x="92" y="284"/>
                  <a:pt x="125" y="288"/>
                  <a:pt x="145" y="273"/>
                </a:cubicBezTo>
                <a:cubicBezTo>
                  <a:pt x="155" y="266"/>
                  <a:pt x="161" y="251"/>
                  <a:pt x="160" y="237"/>
                </a:cubicBezTo>
                <a:cubicBezTo>
                  <a:pt x="160" y="231"/>
                  <a:pt x="158" y="217"/>
                  <a:pt x="146" y="210"/>
                </a:cubicBezTo>
                <a:cubicBezTo>
                  <a:pt x="136" y="204"/>
                  <a:pt x="126" y="205"/>
                  <a:pt x="119" y="207"/>
                </a:cubicBezTo>
                <a:cubicBezTo>
                  <a:pt x="104" y="211"/>
                  <a:pt x="89" y="223"/>
                  <a:pt x="82" y="237"/>
                </a:cubicBezTo>
                <a:cubicBezTo>
                  <a:pt x="77" y="245"/>
                  <a:pt x="74" y="254"/>
                  <a:pt x="72" y="265"/>
                </a:cubicBezTo>
                <a:close/>
                <a:moveTo>
                  <a:pt x="341" y="134"/>
                </a:moveTo>
                <a:cubicBezTo>
                  <a:pt x="320" y="136"/>
                  <a:pt x="302" y="151"/>
                  <a:pt x="299" y="168"/>
                </a:cubicBezTo>
                <a:cubicBezTo>
                  <a:pt x="297" y="177"/>
                  <a:pt x="300" y="187"/>
                  <a:pt x="306" y="194"/>
                </a:cubicBezTo>
                <a:cubicBezTo>
                  <a:pt x="309" y="197"/>
                  <a:pt x="315" y="204"/>
                  <a:pt x="324" y="203"/>
                </a:cubicBezTo>
                <a:cubicBezTo>
                  <a:pt x="338" y="202"/>
                  <a:pt x="349" y="187"/>
                  <a:pt x="350" y="173"/>
                </a:cubicBezTo>
                <a:cubicBezTo>
                  <a:pt x="352" y="159"/>
                  <a:pt x="347" y="145"/>
                  <a:pt x="341" y="1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4228854" y="2299102"/>
            <a:ext cx="28707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2" type="subTitle"/>
          </p:nvPr>
        </p:nvSpPr>
        <p:spPr>
          <a:xfrm>
            <a:off x="720000" y="2299102"/>
            <a:ext cx="28707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3" type="subTitle"/>
          </p:nvPr>
        </p:nvSpPr>
        <p:spPr>
          <a:xfrm>
            <a:off x="720002" y="1771900"/>
            <a:ext cx="2870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4" type="subTitle"/>
          </p:nvPr>
        </p:nvSpPr>
        <p:spPr>
          <a:xfrm>
            <a:off x="4228862" y="1771900"/>
            <a:ext cx="2870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00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3" name="Google Shape;23;p5"/>
          <p:cNvSpPr/>
          <p:nvPr/>
        </p:nvSpPr>
        <p:spPr>
          <a:xfrm rot="-835460">
            <a:off x="6250595" y="3662544"/>
            <a:ext cx="3221485" cy="2083791"/>
          </a:xfrm>
          <a:custGeom>
            <a:rect b="b" l="l" r="r" t="t"/>
            <a:pathLst>
              <a:path extrusionOk="0" h="663" w="1024">
                <a:moveTo>
                  <a:pt x="341" y="663"/>
                </a:moveTo>
                <a:cubicBezTo>
                  <a:pt x="340" y="663"/>
                  <a:pt x="339" y="663"/>
                  <a:pt x="337" y="663"/>
                </a:cubicBezTo>
                <a:cubicBezTo>
                  <a:pt x="270" y="662"/>
                  <a:pt x="204" y="632"/>
                  <a:pt x="159" y="583"/>
                </a:cubicBezTo>
                <a:cubicBezTo>
                  <a:pt x="107" y="603"/>
                  <a:pt x="46" y="599"/>
                  <a:pt x="0" y="568"/>
                </a:cubicBezTo>
                <a:cubicBezTo>
                  <a:pt x="24" y="535"/>
                  <a:pt x="24" y="535"/>
                  <a:pt x="24" y="535"/>
                </a:cubicBezTo>
                <a:cubicBezTo>
                  <a:pt x="49" y="549"/>
                  <a:pt x="96" y="561"/>
                  <a:pt x="133" y="549"/>
                </a:cubicBezTo>
                <a:cubicBezTo>
                  <a:pt x="116" y="521"/>
                  <a:pt x="109" y="492"/>
                  <a:pt x="114" y="466"/>
                </a:cubicBezTo>
                <a:cubicBezTo>
                  <a:pt x="118" y="445"/>
                  <a:pt x="132" y="425"/>
                  <a:pt x="151" y="414"/>
                </a:cubicBezTo>
                <a:cubicBezTo>
                  <a:pt x="167" y="404"/>
                  <a:pt x="185" y="402"/>
                  <a:pt x="201" y="407"/>
                </a:cubicBezTo>
                <a:cubicBezTo>
                  <a:pt x="230" y="415"/>
                  <a:pt x="250" y="447"/>
                  <a:pt x="247" y="479"/>
                </a:cubicBezTo>
                <a:cubicBezTo>
                  <a:pt x="245" y="511"/>
                  <a:pt x="226" y="535"/>
                  <a:pt x="211" y="550"/>
                </a:cubicBezTo>
                <a:cubicBezTo>
                  <a:pt x="206" y="554"/>
                  <a:pt x="201" y="559"/>
                  <a:pt x="195" y="563"/>
                </a:cubicBezTo>
                <a:cubicBezTo>
                  <a:pt x="233" y="600"/>
                  <a:pt x="285" y="623"/>
                  <a:pt x="338" y="623"/>
                </a:cubicBezTo>
                <a:cubicBezTo>
                  <a:pt x="339" y="623"/>
                  <a:pt x="340" y="623"/>
                  <a:pt x="341" y="623"/>
                </a:cubicBezTo>
                <a:cubicBezTo>
                  <a:pt x="404" y="623"/>
                  <a:pt x="466" y="593"/>
                  <a:pt x="505" y="543"/>
                </a:cubicBezTo>
                <a:cubicBezTo>
                  <a:pt x="537" y="502"/>
                  <a:pt x="553" y="448"/>
                  <a:pt x="567" y="401"/>
                </a:cubicBezTo>
                <a:cubicBezTo>
                  <a:pt x="583" y="347"/>
                  <a:pt x="600" y="292"/>
                  <a:pt x="635" y="246"/>
                </a:cubicBezTo>
                <a:cubicBezTo>
                  <a:pt x="664" y="206"/>
                  <a:pt x="699" y="184"/>
                  <a:pt x="732" y="174"/>
                </a:cubicBezTo>
                <a:cubicBezTo>
                  <a:pt x="741" y="124"/>
                  <a:pt x="773" y="60"/>
                  <a:pt x="832" y="29"/>
                </a:cubicBezTo>
                <a:cubicBezTo>
                  <a:pt x="885" y="0"/>
                  <a:pt x="950" y="3"/>
                  <a:pt x="1024" y="35"/>
                </a:cubicBezTo>
                <a:cubicBezTo>
                  <a:pt x="1008" y="72"/>
                  <a:pt x="1008" y="72"/>
                  <a:pt x="1008" y="72"/>
                </a:cubicBezTo>
                <a:cubicBezTo>
                  <a:pt x="946" y="44"/>
                  <a:pt x="893" y="42"/>
                  <a:pt x="851" y="64"/>
                </a:cubicBezTo>
                <a:cubicBezTo>
                  <a:pt x="809" y="86"/>
                  <a:pt x="785" y="129"/>
                  <a:pt x="775" y="167"/>
                </a:cubicBezTo>
                <a:cubicBezTo>
                  <a:pt x="781" y="167"/>
                  <a:pt x="787" y="167"/>
                  <a:pt x="793" y="168"/>
                </a:cubicBezTo>
                <a:cubicBezTo>
                  <a:pt x="832" y="173"/>
                  <a:pt x="864" y="196"/>
                  <a:pt x="877" y="227"/>
                </a:cubicBezTo>
                <a:cubicBezTo>
                  <a:pt x="885" y="246"/>
                  <a:pt x="885" y="270"/>
                  <a:pt x="876" y="289"/>
                </a:cubicBezTo>
                <a:cubicBezTo>
                  <a:pt x="869" y="307"/>
                  <a:pt x="855" y="320"/>
                  <a:pt x="838" y="326"/>
                </a:cubicBezTo>
                <a:cubicBezTo>
                  <a:pt x="821" y="333"/>
                  <a:pt x="803" y="331"/>
                  <a:pt x="785" y="323"/>
                </a:cubicBezTo>
                <a:cubicBezTo>
                  <a:pt x="765" y="313"/>
                  <a:pt x="749" y="295"/>
                  <a:pt x="741" y="273"/>
                </a:cubicBezTo>
                <a:cubicBezTo>
                  <a:pt x="735" y="253"/>
                  <a:pt x="731" y="235"/>
                  <a:pt x="729" y="218"/>
                </a:cubicBezTo>
                <a:cubicBezTo>
                  <a:pt x="706" y="228"/>
                  <a:pt x="684" y="246"/>
                  <a:pt x="667" y="269"/>
                </a:cubicBezTo>
                <a:cubicBezTo>
                  <a:pt x="636" y="310"/>
                  <a:pt x="621" y="362"/>
                  <a:pt x="606" y="412"/>
                </a:cubicBezTo>
                <a:cubicBezTo>
                  <a:pt x="590" y="463"/>
                  <a:pt x="573" y="521"/>
                  <a:pt x="537" y="568"/>
                </a:cubicBezTo>
                <a:cubicBezTo>
                  <a:pt x="491" y="627"/>
                  <a:pt x="416" y="663"/>
                  <a:pt x="341" y="663"/>
                </a:cubicBezTo>
                <a:close/>
                <a:moveTo>
                  <a:pt x="184" y="444"/>
                </a:moveTo>
                <a:cubicBezTo>
                  <a:pt x="179" y="444"/>
                  <a:pt x="174" y="446"/>
                  <a:pt x="171" y="448"/>
                </a:cubicBezTo>
                <a:cubicBezTo>
                  <a:pt x="162" y="454"/>
                  <a:pt x="155" y="463"/>
                  <a:pt x="153" y="473"/>
                </a:cubicBezTo>
                <a:cubicBezTo>
                  <a:pt x="149" y="494"/>
                  <a:pt x="159" y="516"/>
                  <a:pt x="170" y="532"/>
                </a:cubicBezTo>
                <a:cubicBezTo>
                  <a:pt x="174" y="528"/>
                  <a:pt x="179" y="525"/>
                  <a:pt x="183" y="521"/>
                </a:cubicBezTo>
                <a:cubicBezTo>
                  <a:pt x="198" y="507"/>
                  <a:pt x="206" y="491"/>
                  <a:pt x="207" y="477"/>
                </a:cubicBezTo>
                <a:cubicBezTo>
                  <a:pt x="208" y="463"/>
                  <a:pt x="200" y="448"/>
                  <a:pt x="189" y="445"/>
                </a:cubicBezTo>
                <a:cubicBezTo>
                  <a:pt x="188" y="444"/>
                  <a:pt x="186" y="444"/>
                  <a:pt x="184" y="444"/>
                </a:cubicBezTo>
                <a:close/>
                <a:moveTo>
                  <a:pt x="769" y="207"/>
                </a:moveTo>
                <a:cubicBezTo>
                  <a:pt x="769" y="223"/>
                  <a:pt x="773" y="241"/>
                  <a:pt x="779" y="261"/>
                </a:cubicBezTo>
                <a:cubicBezTo>
                  <a:pt x="783" y="272"/>
                  <a:pt x="792" y="282"/>
                  <a:pt x="803" y="287"/>
                </a:cubicBezTo>
                <a:cubicBezTo>
                  <a:pt x="808" y="289"/>
                  <a:pt x="816" y="292"/>
                  <a:pt x="824" y="289"/>
                </a:cubicBezTo>
                <a:cubicBezTo>
                  <a:pt x="833" y="286"/>
                  <a:pt x="838" y="278"/>
                  <a:pt x="840" y="273"/>
                </a:cubicBezTo>
                <a:cubicBezTo>
                  <a:pt x="844" y="264"/>
                  <a:pt x="844" y="252"/>
                  <a:pt x="840" y="243"/>
                </a:cubicBezTo>
                <a:cubicBezTo>
                  <a:pt x="833" y="225"/>
                  <a:pt x="812" y="211"/>
                  <a:pt x="788" y="208"/>
                </a:cubicBezTo>
                <a:cubicBezTo>
                  <a:pt x="781" y="207"/>
                  <a:pt x="775" y="207"/>
                  <a:pt x="769" y="20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6"/>
          <p:cNvSpPr/>
          <p:nvPr/>
        </p:nvSpPr>
        <p:spPr>
          <a:xfrm flipH="1" rot="835460">
            <a:off x="6324445" y="-1079156"/>
            <a:ext cx="3221485" cy="2083791"/>
          </a:xfrm>
          <a:custGeom>
            <a:rect b="b" l="l" r="r" t="t"/>
            <a:pathLst>
              <a:path extrusionOk="0" h="663" w="1024">
                <a:moveTo>
                  <a:pt x="341" y="663"/>
                </a:moveTo>
                <a:cubicBezTo>
                  <a:pt x="340" y="663"/>
                  <a:pt x="339" y="663"/>
                  <a:pt x="337" y="663"/>
                </a:cubicBezTo>
                <a:cubicBezTo>
                  <a:pt x="270" y="662"/>
                  <a:pt x="204" y="632"/>
                  <a:pt x="159" y="583"/>
                </a:cubicBezTo>
                <a:cubicBezTo>
                  <a:pt x="107" y="603"/>
                  <a:pt x="46" y="599"/>
                  <a:pt x="0" y="568"/>
                </a:cubicBezTo>
                <a:cubicBezTo>
                  <a:pt x="24" y="535"/>
                  <a:pt x="24" y="535"/>
                  <a:pt x="24" y="535"/>
                </a:cubicBezTo>
                <a:cubicBezTo>
                  <a:pt x="49" y="549"/>
                  <a:pt x="96" y="561"/>
                  <a:pt x="133" y="549"/>
                </a:cubicBezTo>
                <a:cubicBezTo>
                  <a:pt x="116" y="521"/>
                  <a:pt x="109" y="492"/>
                  <a:pt x="114" y="466"/>
                </a:cubicBezTo>
                <a:cubicBezTo>
                  <a:pt x="118" y="445"/>
                  <a:pt x="132" y="425"/>
                  <a:pt x="151" y="414"/>
                </a:cubicBezTo>
                <a:cubicBezTo>
                  <a:pt x="167" y="404"/>
                  <a:pt x="185" y="402"/>
                  <a:pt x="201" y="407"/>
                </a:cubicBezTo>
                <a:cubicBezTo>
                  <a:pt x="230" y="415"/>
                  <a:pt x="250" y="447"/>
                  <a:pt x="247" y="479"/>
                </a:cubicBezTo>
                <a:cubicBezTo>
                  <a:pt x="245" y="511"/>
                  <a:pt x="226" y="535"/>
                  <a:pt x="211" y="550"/>
                </a:cubicBezTo>
                <a:cubicBezTo>
                  <a:pt x="206" y="554"/>
                  <a:pt x="201" y="559"/>
                  <a:pt x="195" y="563"/>
                </a:cubicBezTo>
                <a:cubicBezTo>
                  <a:pt x="233" y="600"/>
                  <a:pt x="285" y="623"/>
                  <a:pt x="338" y="623"/>
                </a:cubicBezTo>
                <a:cubicBezTo>
                  <a:pt x="339" y="623"/>
                  <a:pt x="340" y="623"/>
                  <a:pt x="341" y="623"/>
                </a:cubicBezTo>
                <a:cubicBezTo>
                  <a:pt x="404" y="623"/>
                  <a:pt x="466" y="593"/>
                  <a:pt x="505" y="543"/>
                </a:cubicBezTo>
                <a:cubicBezTo>
                  <a:pt x="537" y="502"/>
                  <a:pt x="553" y="448"/>
                  <a:pt x="567" y="401"/>
                </a:cubicBezTo>
                <a:cubicBezTo>
                  <a:pt x="583" y="347"/>
                  <a:pt x="600" y="292"/>
                  <a:pt x="635" y="246"/>
                </a:cubicBezTo>
                <a:cubicBezTo>
                  <a:pt x="664" y="206"/>
                  <a:pt x="699" y="184"/>
                  <a:pt x="732" y="174"/>
                </a:cubicBezTo>
                <a:cubicBezTo>
                  <a:pt x="741" y="124"/>
                  <a:pt x="773" y="60"/>
                  <a:pt x="832" y="29"/>
                </a:cubicBezTo>
                <a:cubicBezTo>
                  <a:pt x="885" y="0"/>
                  <a:pt x="950" y="3"/>
                  <a:pt x="1024" y="35"/>
                </a:cubicBezTo>
                <a:cubicBezTo>
                  <a:pt x="1008" y="72"/>
                  <a:pt x="1008" y="72"/>
                  <a:pt x="1008" y="72"/>
                </a:cubicBezTo>
                <a:cubicBezTo>
                  <a:pt x="946" y="44"/>
                  <a:pt x="893" y="42"/>
                  <a:pt x="851" y="64"/>
                </a:cubicBezTo>
                <a:cubicBezTo>
                  <a:pt x="809" y="86"/>
                  <a:pt x="785" y="129"/>
                  <a:pt x="775" y="167"/>
                </a:cubicBezTo>
                <a:cubicBezTo>
                  <a:pt x="781" y="167"/>
                  <a:pt x="787" y="167"/>
                  <a:pt x="793" y="168"/>
                </a:cubicBezTo>
                <a:cubicBezTo>
                  <a:pt x="832" y="173"/>
                  <a:pt x="864" y="196"/>
                  <a:pt x="877" y="227"/>
                </a:cubicBezTo>
                <a:cubicBezTo>
                  <a:pt x="885" y="246"/>
                  <a:pt x="885" y="270"/>
                  <a:pt x="876" y="289"/>
                </a:cubicBezTo>
                <a:cubicBezTo>
                  <a:pt x="869" y="307"/>
                  <a:pt x="855" y="320"/>
                  <a:pt x="838" y="326"/>
                </a:cubicBezTo>
                <a:cubicBezTo>
                  <a:pt x="821" y="333"/>
                  <a:pt x="803" y="331"/>
                  <a:pt x="785" y="323"/>
                </a:cubicBezTo>
                <a:cubicBezTo>
                  <a:pt x="765" y="313"/>
                  <a:pt x="749" y="295"/>
                  <a:pt x="741" y="273"/>
                </a:cubicBezTo>
                <a:cubicBezTo>
                  <a:pt x="735" y="253"/>
                  <a:pt x="731" y="235"/>
                  <a:pt x="729" y="218"/>
                </a:cubicBezTo>
                <a:cubicBezTo>
                  <a:pt x="706" y="228"/>
                  <a:pt x="684" y="246"/>
                  <a:pt x="667" y="269"/>
                </a:cubicBezTo>
                <a:cubicBezTo>
                  <a:pt x="636" y="310"/>
                  <a:pt x="621" y="362"/>
                  <a:pt x="606" y="412"/>
                </a:cubicBezTo>
                <a:cubicBezTo>
                  <a:pt x="590" y="463"/>
                  <a:pt x="573" y="521"/>
                  <a:pt x="537" y="568"/>
                </a:cubicBezTo>
                <a:cubicBezTo>
                  <a:pt x="491" y="627"/>
                  <a:pt x="416" y="663"/>
                  <a:pt x="341" y="663"/>
                </a:cubicBezTo>
                <a:close/>
                <a:moveTo>
                  <a:pt x="184" y="444"/>
                </a:moveTo>
                <a:cubicBezTo>
                  <a:pt x="179" y="444"/>
                  <a:pt x="174" y="446"/>
                  <a:pt x="171" y="448"/>
                </a:cubicBezTo>
                <a:cubicBezTo>
                  <a:pt x="162" y="454"/>
                  <a:pt x="155" y="463"/>
                  <a:pt x="153" y="473"/>
                </a:cubicBezTo>
                <a:cubicBezTo>
                  <a:pt x="149" y="494"/>
                  <a:pt x="159" y="516"/>
                  <a:pt x="170" y="532"/>
                </a:cubicBezTo>
                <a:cubicBezTo>
                  <a:pt x="174" y="528"/>
                  <a:pt x="179" y="525"/>
                  <a:pt x="183" y="521"/>
                </a:cubicBezTo>
                <a:cubicBezTo>
                  <a:pt x="198" y="507"/>
                  <a:pt x="206" y="491"/>
                  <a:pt x="207" y="477"/>
                </a:cubicBezTo>
                <a:cubicBezTo>
                  <a:pt x="208" y="463"/>
                  <a:pt x="200" y="448"/>
                  <a:pt x="189" y="445"/>
                </a:cubicBezTo>
                <a:cubicBezTo>
                  <a:pt x="188" y="444"/>
                  <a:pt x="186" y="444"/>
                  <a:pt x="184" y="444"/>
                </a:cubicBezTo>
                <a:close/>
                <a:moveTo>
                  <a:pt x="769" y="207"/>
                </a:moveTo>
                <a:cubicBezTo>
                  <a:pt x="769" y="223"/>
                  <a:pt x="773" y="241"/>
                  <a:pt x="779" y="261"/>
                </a:cubicBezTo>
                <a:cubicBezTo>
                  <a:pt x="783" y="272"/>
                  <a:pt x="792" y="282"/>
                  <a:pt x="803" y="287"/>
                </a:cubicBezTo>
                <a:cubicBezTo>
                  <a:pt x="808" y="289"/>
                  <a:pt x="816" y="292"/>
                  <a:pt x="824" y="289"/>
                </a:cubicBezTo>
                <a:cubicBezTo>
                  <a:pt x="833" y="286"/>
                  <a:pt x="838" y="278"/>
                  <a:pt x="840" y="273"/>
                </a:cubicBezTo>
                <a:cubicBezTo>
                  <a:pt x="844" y="264"/>
                  <a:pt x="844" y="252"/>
                  <a:pt x="840" y="243"/>
                </a:cubicBezTo>
                <a:cubicBezTo>
                  <a:pt x="833" y="225"/>
                  <a:pt x="812" y="211"/>
                  <a:pt x="788" y="208"/>
                </a:cubicBezTo>
                <a:cubicBezTo>
                  <a:pt x="781" y="207"/>
                  <a:pt x="775" y="207"/>
                  <a:pt x="769" y="20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720000" y="445025"/>
            <a:ext cx="42372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720000" y="1863900"/>
            <a:ext cx="4009200" cy="21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" name="Google Shape;30;p7"/>
          <p:cNvSpPr/>
          <p:nvPr>
            <p:ph idx="2" type="pic"/>
          </p:nvPr>
        </p:nvSpPr>
        <p:spPr>
          <a:xfrm>
            <a:off x="5563390" y="0"/>
            <a:ext cx="35805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3" name="Google Shape;33;p8"/>
          <p:cNvSpPr/>
          <p:nvPr/>
        </p:nvSpPr>
        <p:spPr>
          <a:xfrm rot="-835462">
            <a:off x="4770201" y="2022754"/>
            <a:ext cx="5105131" cy="3302214"/>
          </a:xfrm>
          <a:custGeom>
            <a:rect b="b" l="l" r="r" t="t"/>
            <a:pathLst>
              <a:path extrusionOk="0" h="663" w="1024">
                <a:moveTo>
                  <a:pt x="341" y="663"/>
                </a:moveTo>
                <a:cubicBezTo>
                  <a:pt x="340" y="663"/>
                  <a:pt x="339" y="663"/>
                  <a:pt x="337" y="663"/>
                </a:cubicBezTo>
                <a:cubicBezTo>
                  <a:pt x="270" y="662"/>
                  <a:pt x="204" y="632"/>
                  <a:pt x="159" y="583"/>
                </a:cubicBezTo>
                <a:cubicBezTo>
                  <a:pt x="107" y="603"/>
                  <a:pt x="46" y="599"/>
                  <a:pt x="0" y="568"/>
                </a:cubicBezTo>
                <a:cubicBezTo>
                  <a:pt x="24" y="535"/>
                  <a:pt x="24" y="535"/>
                  <a:pt x="24" y="535"/>
                </a:cubicBezTo>
                <a:cubicBezTo>
                  <a:pt x="49" y="549"/>
                  <a:pt x="96" y="561"/>
                  <a:pt x="133" y="549"/>
                </a:cubicBezTo>
                <a:cubicBezTo>
                  <a:pt x="116" y="521"/>
                  <a:pt x="109" y="492"/>
                  <a:pt x="114" y="466"/>
                </a:cubicBezTo>
                <a:cubicBezTo>
                  <a:pt x="118" y="445"/>
                  <a:pt x="132" y="425"/>
                  <a:pt x="151" y="414"/>
                </a:cubicBezTo>
                <a:cubicBezTo>
                  <a:pt x="167" y="404"/>
                  <a:pt x="185" y="402"/>
                  <a:pt x="201" y="407"/>
                </a:cubicBezTo>
                <a:cubicBezTo>
                  <a:pt x="230" y="415"/>
                  <a:pt x="250" y="447"/>
                  <a:pt x="247" y="479"/>
                </a:cubicBezTo>
                <a:cubicBezTo>
                  <a:pt x="245" y="511"/>
                  <a:pt x="226" y="535"/>
                  <a:pt x="211" y="550"/>
                </a:cubicBezTo>
                <a:cubicBezTo>
                  <a:pt x="206" y="554"/>
                  <a:pt x="201" y="559"/>
                  <a:pt x="195" y="563"/>
                </a:cubicBezTo>
                <a:cubicBezTo>
                  <a:pt x="233" y="600"/>
                  <a:pt x="285" y="623"/>
                  <a:pt x="338" y="623"/>
                </a:cubicBezTo>
                <a:cubicBezTo>
                  <a:pt x="339" y="623"/>
                  <a:pt x="340" y="623"/>
                  <a:pt x="341" y="623"/>
                </a:cubicBezTo>
                <a:cubicBezTo>
                  <a:pt x="404" y="623"/>
                  <a:pt x="466" y="593"/>
                  <a:pt x="505" y="543"/>
                </a:cubicBezTo>
                <a:cubicBezTo>
                  <a:pt x="537" y="502"/>
                  <a:pt x="553" y="448"/>
                  <a:pt x="567" y="401"/>
                </a:cubicBezTo>
                <a:cubicBezTo>
                  <a:pt x="583" y="347"/>
                  <a:pt x="600" y="292"/>
                  <a:pt x="635" y="246"/>
                </a:cubicBezTo>
                <a:cubicBezTo>
                  <a:pt x="664" y="206"/>
                  <a:pt x="699" y="184"/>
                  <a:pt x="732" y="174"/>
                </a:cubicBezTo>
                <a:cubicBezTo>
                  <a:pt x="741" y="124"/>
                  <a:pt x="773" y="60"/>
                  <a:pt x="832" y="29"/>
                </a:cubicBezTo>
                <a:cubicBezTo>
                  <a:pt x="885" y="0"/>
                  <a:pt x="950" y="3"/>
                  <a:pt x="1024" y="35"/>
                </a:cubicBezTo>
                <a:cubicBezTo>
                  <a:pt x="1008" y="72"/>
                  <a:pt x="1008" y="72"/>
                  <a:pt x="1008" y="72"/>
                </a:cubicBezTo>
                <a:cubicBezTo>
                  <a:pt x="946" y="44"/>
                  <a:pt x="893" y="42"/>
                  <a:pt x="851" y="64"/>
                </a:cubicBezTo>
                <a:cubicBezTo>
                  <a:pt x="809" y="86"/>
                  <a:pt x="785" y="129"/>
                  <a:pt x="775" y="167"/>
                </a:cubicBezTo>
                <a:cubicBezTo>
                  <a:pt x="781" y="167"/>
                  <a:pt x="787" y="167"/>
                  <a:pt x="793" y="168"/>
                </a:cubicBezTo>
                <a:cubicBezTo>
                  <a:pt x="832" y="173"/>
                  <a:pt x="864" y="196"/>
                  <a:pt x="877" y="227"/>
                </a:cubicBezTo>
                <a:cubicBezTo>
                  <a:pt x="885" y="246"/>
                  <a:pt x="885" y="270"/>
                  <a:pt x="876" y="289"/>
                </a:cubicBezTo>
                <a:cubicBezTo>
                  <a:pt x="869" y="307"/>
                  <a:pt x="855" y="320"/>
                  <a:pt x="838" y="326"/>
                </a:cubicBezTo>
                <a:cubicBezTo>
                  <a:pt x="821" y="333"/>
                  <a:pt x="803" y="331"/>
                  <a:pt x="785" y="323"/>
                </a:cubicBezTo>
                <a:cubicBezTo>
                  <a:pt x="765" y="313"/>
                  <a:pt x="749" y="295"/>
                  <a:pt x="741" y="273"/>
                </a:cubicBezTo>
                <a:cubicBezTo>
                  <a:pt x="735" y="253"/>
                  <a:pt x="731" y="235"/>
                  <a:pt x="729" y="218"/>
                </a:cubicBezTo>
                <a:cubicBezTo>
                  <a:pt x="706" y="228"/>
                  <a:pt x="684" y="246"/>
                  <a:pt x="667" y="269"/>
                </a:cubicBezTo>
                <a:cubicBezTo>
                  <a:pt x="636" y="310"/>
                  <a:pt x="621" y="362"/>
                  <a:pt x="606" y="412"/>
                </a:cubicBezTo>
                <a:cubicBezTo>
                  <a:pt x="590" y="463"/>
                  <a:pt x="573" y="521"/>
                  <a:pt x="537" y="568"/>
                </a:cubicBezTo>
                <a:cubicBezTo>
                  <a:pt x="491" y="627"/>
                  <a:pt x="416" y="663"/>
                  <a:pt x="341" y="663"/>
                </a:cubicBezTo>
                <a:close/>
                <a:moveTo>
                  <a:pt x="184" y="444"/>
                </a:moveTo>
                <a:cubicBezTo>
                  <a:pt x="179" y="444"/>
                  <a:pt x="174" y="446"/>
                  <a:pt x="171" y="448"/>
                </a:cubicBezTo>
                <a:cubicBezTo>
                  <a:pt x="162" y="454"/>
                  <a:pt x="155" y="463"/>
                  <a:pt x="153" y="473"/>
                </a:cubicBezTo>
                <a:cubicBezTo>
                  <a:pt x="149" y="494"/>
                  <a:pt x="159" y="516"/>
                  <a:pt x="170" y="532"/>
                </a:cubicBezTo>
                <a:cubicBezTo>
                  <a:pt x="174" y="528"/>
                  <a:pt x="179" y="525"/>
                  <a:pt x="183" y="521"/>
                </a:cubicBezTo>
                <a:cubicBezTo>
                  <a:pt x="198" y="507"/>
                  <a:pt x="206" y="491"/>
                  <a:pt x="207" y="477"/>
                </a:cubicBezTo>
                <a:cubicBezTo>
                  <a:pt x="208" y="463"/>
                  <a:pt x="200" y="448"/>
                  <a:pt x="189" y="445"/>
                </a:cubicBezTo>
                <a:cubicBezTo>
                  <a:pt x="188" y="444"/>
                  <a:pt x="186" y="444"/>
                  <a:pt x="184" y="444"/>
                </a:cubicBezTo>
                <a:close/>
                <a:moveTo>
                  <a:pt x="769" y="207"/>
                </a:moveTo>
                <a:cubicBezTo>
                  <a:pt x="769" y="223"/>
                  <a:pt x="773" y="241"/>
                  <a:pt x="779" y="261"/>
                </a:cubicBezTo>
                <a:cubicBezTo>
                  <a:pt x="783" y="272"/>
                  <a:pt x="792" y="282"/>
                  <a:pt x="803" y="287"/>
                </a:cubicBezTo>
                <a:cubicBezTo>
                  <a:pt x="808" y="289"/>
                  <a:pt x="816" y="292"/>
                  <a:pt x="824" y="289"/>
                </a:cubicBezTo>
                <a:cubicBezTo>
                  <a:pt x="833" y="286"/>
                  <a:pt x="838" y="278"/>
                  <a:pt x="840" y="273"/>
                </a:cubicBezTo>
                <a:cubicBezTo>
                  <a:pt x="844" y="264"/>
                  <a:pt x="844" y="252"/>
                  <a:pt x="840" y="243"/>
                </a:cubicBezTo>
                <a:cubicBezTo>
                  <a:pt x="833" y="225"/>
                  <a:pt x="812" y="211"/>
                  <a:pt x="788" y="208"/>
                </a:cubicBezTo>
                <a:cubicBezTo>
                  <a:pt x="781" y="207"/>
                  <a:pt x="775" y="207"/>
                  <a:pt x="769" y="20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>
            <p:ph idx="2" type="pic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b="1"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ctrTitle"/>
          </p:nvPr>
        </p:nvSpPr>
        <p:spPr>
          <a:xfrm>
            <a:off x="787400" y="957750"/>
            <a:ext cx="5916000" cy="24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ERISH</a:t>
            </a:r>
            <a:endParaRPr/>
          </a:p>
        </p:txBody>
      </p:sp>
      <p:sp>
        <p:nvSpPr>
          <p:cNvPr id="126" name="Google Shape;126;p24"/>
          <p:cNvSpPr txBox="1"/>
          <p:nvPr>
            <p:ph idx="1" type="subTitle"/>
          </p:nvPr>
        </p:nvSpPr>
        <p:spPr>
          <a:xfrm>
            <a:off x="863600" y="3561325"/>
            <a:ext cx="41829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BATHROOM FRIEND</a:t>
            </a:r>
            <a:endParaRPr/>
          </a:p>
        </p:txBody>
      </p:sp>
      <p:sp>
        <p:nvSpPr>
          <p:cNvPr id="127" name="Google Shape;127;p24"/>
          <p:cNvSpPr/>
          <p:nvPr/>
        </p:nvSpPr>
        <p:spPr>
          <a:xfrm flipH="1" rot="-1571490">
            <a:off x="5541574" y="1073625"/>
            <a:ext cx="5333327" cy="3748401"/>
          </a:xfrm>
          <a:custGeom>
            <a:rect b="b" l="l" r="r" t="t"/>
            <a:pathLst>
              <a:path extrusionOk="0" h="732" w="1040">
                <a:moveTo>
                  <a:pt x="40" y="178"/>
                </a:moveTo>
                <a:cubicBezTo>
                  <a:pt x="51" y="223"/>
                  <a:pt x="82" y="256"/>
                  <a:pt x="122" y="266"/>
                </a:cubicBezTo>
                <a:cubicBezTo>
                  <a:pt x="186" y="281"/>
                  <a:pt x="261" y="265"/>
                  <a:pt x="320" y="226"/>
                </a:cubicBezTo>
                <a:cubicBezTo>
                  <a:pt x="303" y="199"/>
                  <a:pt x="291" y="170"/>
                  <a:pt x="285" y="139"/>
                </a:cubicBezTo>
                <a:cubicBezTo>
                  <a:pt x="279" y="110"/>
                  <a:pt x="280" y="85"/>
                  <a:pt x="287" y="63"/>
                </a:cubicBezTo>
                <a:cubicBezTo>
                  <a:pt x="297" y="33"/>
                  <a:pt x="320" y="11"/>
                  <a:pt x="347" y="5"/>
                </a:cubicBezTo>
                <a:cubicBezTo>
                  <a:pt x="367" y="0"/>
                  <a:pt x="389" y="4"/>
                  <a:pt x="407" y="17"/>
                </a:cubicBezTo>
                <a:cubicBezTo>
                  <a:pt x="430" y="32"/>
                  <a:pt x="445" y="56"/>
                  <a:pt x="449" y="82"/>
                </a:cubicBezTo>
                <a:cubicBezTo>
                  <a:pt x="456" y="129"/>
                  <a:pt x="432" y="172"/>
                  <a:pt x="409" y="199"/>
                </a:cubicBezTo>
                <a:cubicBezTo>
                  <a:pt x="399" y="211"/>
                  <a:pt x="388" y="223"/>
                  <a:pt x="375" y="234"/>
                </a:cubicBezTo>
                <a:cubicBezTo>
                  <a:pt x="407" y="270"/>
                  <a:pt x="450" y="296"/>
                  <a:pt x="497" y="305"/>
                </a:cubicBezTo>
                <a:cubicBezTo>
                  <a:pt x="532" y="313"/>
                  <a:pt x="569" y="311"/>
                  <a:pt x="608" y="310"/>
                </a:cubicBezTo>
                <a:cubicBezTo>
                  <a:pt x="629" y="309"/>
                  <a:pt x="652" y="308"/>
                  <a:pt x="674" y="309"/>
                </a:cubicBezTo>
                <a:cubicBezTo>
                  <a:pt x="776" y="312"/>
                  <a:pt x="865" y="352"/>
                  <a:pt x="919" y="419"/>
                </a:cubicBezTo>
                <a:cubicBezTo>
                  <a:pt x="955" y="463"/>
                  <a:pt x="971" y="520"/>
                  <a:pt x="968" y="574"/>
                </a:cubicBezTo>
                <a:cubicBezTo>
                  <a:pt x="985" y="583"/>
                  <a:pt x="1000" y="595"/>
                  <a:pt x="1013" y="610"/>
                </a:cubicBezTo>
                <a:cubicBezTo>
                  <a:pt x="1029" y="629"/>
                  <a:pt x="1038" y="652"/>
                  <a:pt x="1040" y="678"/>
                </a:cubicBezTo>
                <a:cubicBezTo>
                  <a:pt x="1000" y="680"/>
                  <a:pt x="1000" y="680"/>
                  <a:pt x="1000" y="680"/>
                </a:cubicBezTo>
                <a:cubicBezTo>
                  <a:pt x="998" y="654"/>
                  <a:pt x="987" y="641"/>
                  <a:pt x="983" y="636"/>
                </a:cubicBezTo>
                <a:cubicBezTo>
                  <a:pt x="976" y="629"/>
                  <a:pt x="969" y="622"/>
                  <a:pt x="961" y="617"/>
                </a:cubicBezTo>
                <a:cubicBezTo>
                  <a:pt x="954" y="641"/>
                  <a:pt x="943" y="664"/>
                  <a:pt x="926" y="683"/>
                </a:cubicBezTo>
                <a:cubicBezTo>
                  <a:pt x="902" y="712"/>
                  <a:pt x="871" y="729"/>
                  <a:pt x="839" y="732"/>
                </a:cubicBezTo>
                <a:cubicBezTo>
                  <a:pt x="837" y="732"/>
                  <a:pt x="835" y="732"/>
                  <a:pt x="833" y="732"/>
                </a:cubicBezTo>
                <a:cubicBezTo>
                  <a:pt x="796" y="732"/>
                  <a:pt x="762" y="709"/>
                  <a:pt x="751" y="677"/>
                </a:cubicBezTo>
                <a:cubicBezTo>
                  <a:pt x="741" y="650"/>
                  <a:pt x="748" y="619"/>
                  <a:pt x="768" y="595"/>
                </a:cubicBezTo>
                <a:cubicBezTo>
                  <a:pt x="784" y="576"/>
                  <a:pt x="807" y="562"/>
                  <a:pt x="836" y="555"/>
                </a:cubicBezTo>
                <a:cubicBezTo>
                  <a:pt x="866" y="547"/>
                  <a:pt x="899" y="548"/>
                  <a:pt x="929" y="557"/>
                </a:cubicBezTo>
                <a:cubicBezTo>
                  <a:pt x="928" y="518"/>
                  <a:pt x="914" y="477"/>
                  <a:pt x="888" y="444"/>
                </a:cubicBezTo>
                <a:cubicBezTo>
                  <a:pt x="841" y="386"/>
                  <a:pt x="763" y="352"/>
                  <a:pt x="673" y="349"/>
                </a:cubicBezTo>
                <a:cubicBezTo>
                  <a:pt x="652" y="348"/>
                  <a:pt x="630" y="349"/>
                  <a:pt x="609" y="350"/>
                </a:cubicBezTo>
                <a:cubicBezTo>
                  <a:pt x="570" y="351"/>
                  <a:pt x="529" y="353"/>
                  <a:pt x="489" y="345"/>
                </a:cubicBezTo>
                <a:cubicBezTo>
                  <a:pt x="432" y="333"/>
                  <a:pt x="381" y="301"/>
                  <a:pt x="344" y="258"/>
                </a:cubicBezTo>
                <a:cubicBezTo>
                  <a:pt x="275" y="303"/>
                  <a:pt x="188" y="323"/>
                  <a:pt x="112" y="305"/>
                </a:cubicBezTo>
                <a:cubicBezTo>
                  <a:pt x="55" y="291"/>
                  <a:pt x="11" y="245"/>
                  <a:pt x="0" y="180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6" y="172"/>
                  <a:pt x="39" y="175"/>
                  <a:pt x="40" y="178"/>
                </a:cubicBezTo>
                <a:moveTo>
                  <a:pt x="878" y="589"/>
                </a:moveTo>
                <a:cubicBezTo>
                  <a:pt x="867" y="589"/>
                  <a:pt x="856" y="591"/>
                  <a:pt x="845" y="593"/>
                </a:cubicBezTo>
                <a:cubicBezTo>
                  <a:pt x="831" y="597"/>
                  <a:pt x="812" y="605"/>
                  <a:pt x="799" y="620"/>
                </a:cubicBezTo>
                <a:cubicBezTo>
                  <a:pt x="788" y="633"/>
                  <a:pt x="784" y="650"/>
                  <a:pt x="788" y="664"/>
                </a:cubicBezTo>
                <a:cubicBezTo>
                  <a:pt x="794" y="681"/>
                  <a:pt x="815" y="693"/>
                  <a:pt x="837" y="692"/>
                </a:cubicBezTo>
                <a:cubicBezTo>
                  <a:pt x="857" y="690"/>
                  <a:pt x="879" y="678"/>
                  <a:pt x="896" y="658"/>
                </a:cubicBezTo>
                <a:cubicBezTo>
                  <a:pt x="910" y="641"/>
                  <a:pt x="920" y="620"/>
                  <a:pt x="925" y="598"/>
                </a:cubicBezTo>
                <a:cubicBezTo>
                  <a:pt x="910" y="592"/>
                  <a:pt x="894" y="589"/>
                  <a:pt x="878" y="589"/>
                </a:cubicBezTo>
                <a:close/>
                <a:moveTo>
                  <a:pt x="364" y="43"/>
                </a:moveTo>
                <a:cubicBezTo>
                  <a:pt x="361" y="43"/>
                  <a:pt x="359" y="43"/>
                  <a:pt x="357" y="44"/>
                </a:cubicBezTo>
                <a:cubicBezTo>
                  <a:pt x="343" y="47"/>
                  <a:pt x="331" y="59"/>
                  <a:pt x="325" y="76"/>
                </a:cubicBezTo>
                <a:cubicBezTo>
                  <a:pt x="320" y="91"/>
                  <a:pt x="320" y="109"/>
                  <a:pt x="324" y="131"/>
                </a:cubicBezTo>
                <a:cubicBezTo>
                  <a:pt x="329" y="156"/>
                  <a:pt x="339" y="180"/>
                  <a:pt x="352" y="202"/>
                </a:cubicBezTo>
                <a:cubicBezTo>
                  <a:pt x="361" y="193"/>
                  <a:pt x="370" y="184"/>
                  <a:pt x="378" y="174"/>
                </a:cubicBezTo>
                <a:cubicBezTo>
                  <a:pt x="392" y="156"/>
                  <a:pt x="415" y="123"/>
                  <a:pt x="409" y="88"/>
                </a:cubicBezTo>
                <a:cubicBezTo>
                  <a:pt x="407" y="73"/>
                  <a:pt x="398" y="59"/>
                  <a:pt x="385" y="50"/>
                </a:cubicBezTo>
                <a:cubicBezTo>
                  <a:pt x="380" y="47"/>
                  <a:pt x="372" y="43"/>
                  <a:pt x="364" y="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24"/>
          <p:cNvCxnSpPr/>
          <p:nvPr/>
        </p:nvCxnSpPr>
        <p:spPr>
          <a:xfrm rot="10800000">
            <a:off x="931150" y="3452650"/>
            <a:ext cx="5128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720000" y="445025"/>
            <a:ext cx="42372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745050" y="2098800"/>
            <a:ext cx="4187100" cy="9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Our user was born with Arthrogryposis 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500"/>
              <a:t>Condition that limits movement 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500"/>
              <a:t>Faces challenges with everyday tasks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5" name="Google Shape;135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34" l="0" r="0" t="2125"/>
          <a:stretch/>
        </p:blipFill>
        <p:spPr>
          <a:xfrm>
            <a:off x="5563390" y="0"/>
            <a:ext cx="3580610" cy="5143501"/>
          </a:xfrm>
          <a:prstGeom prst="rect">
            <a:avLst/>
          </a:prstGeom>
        </p:spPr>
      </p:pic>
      <p:sp>
        <p:nvSpPr>
          <p:cNvPr id="136" name="Google Shape;136;p25"/>
          <p:cNvSpPr/>
          <p:nvPr/>
        </p:nvSpPr>
        <p:spPr>
          <a:xfrm rot="5400000">
            <a:off x="4401435" y="2964064"/>
            <a:ext cx="1838975" cy="3071850"/>
          </a:xfrm>
          <a:custGeom>
            <a:rect b="b" l="l" r="r" t="t"/>
            <a:pathLst>
              <a:path extrusionOk="0" h="1172" w="700">
                <a:moveTo>
                  <a:pt x="614" y="1172"/>
                </a:moveTo>
                <a:cubicBezTo>
                  <a:pt x="566" y="1147"/>
                  <a:pt x="535" y="1112"/>
                  <a:pt x="508" y="1065"/>
                </a:cubicBezTo>
                <a:cubicBezTo>
                  <a:pt x="500" y="1067"/>
                  <a:pt x="491" y="1068"/>
                  <a:pt x="483" y="1068"/>
                </a:cubicBezTo>
                <a:cubicBezTo>
                  <a:pt x="436" y="1066"/>
                  <a:pt x="389" y="1037"/>
                  <a:pt x="358" y="988"/>
                </a:cubicBezTo>
                <a:cubicBezTo>
                  <a:pt x="338" y="956"/>
                  <a:pt x="326" y="920"/>
                  <a:pt x="314" y="886"/>
                </a:cubicBezTo>
                <a:cubicBezTo>
                  <a:pt x="311" y="877"/>
                  <a:pt x="308" y="869"/>
                  <a:pt x="305" y="860"/>
                </a:cubicBezTo>
                <a:cubicBezTo>
                  <a:pt x="295" y="832"/>
                  <a:pt x="282" y="800"/>
                  <a:pt x="262" y="775"/>
                </a:cubicBezTo>
                <a:cubicBezTo>
                  <a:pt x="248" y="794"/>
                  <a:pt x="233" y="806"/>
                  <a:pt x="215" y="811"/>
                </a:cubicBezTo>
                <a:cubicBezTo>
                  <a:pt x="187" y="820"/>
                  <a:pt x="149" y="809"/>
                  <a:pt x="137" y="778"/>
                </a:cubicBezTo>
                <a:cubicBezTo>
                  <a:pt x="131" y="763"/>
                  <a:pt x="133" y="747"/>
                  <a:pt x="141" y="732"/>
                </a:cubicBezTo>
                <a:cubicBezTo>
                  <a:pt x="150" y="715"/>
                  <a:pt x="167" y="703"/>
                  <a:pt x="186" y="699"/>
                </a:cubicBezTo>
                <a:cubicBezTo>
                  <a:pt x="206" y="695"/>
                  <a:pt x="228" y="699"/>
                  <a:pt x="249" y="712"/>
                </a:cubicBezTo>
                <a:cubicBezTo>
                  <a:pt x="261" y="676"/>
                  <a:pt x="260" y="636"/>
                  <a:pt x="247" y="602"/>
                </a:cubicBezTo>
                <a:cubicBezTo>
                  <a:pt x="230" y="559"/>
                  <a:pt x="193" y="523"/>
                  <a:pt x="161" y="493"/>
                </a:cubicBezTo>
                <a:cubicBezTo>
                  <a:pt x="157" y="490"/>
                  <a:pt x="154" y="486"/>
                  <a:pt x="150" y="483"/>
                </a:cubicBezTo>
                <a:cubicBezTo>
                  <a:pt x="116" y="452"/>
                  <a:pt x="81" y="420"/>
                  <a:pt x="57" y="379"/>
                </a:cubicBezTo>
                <a:cubicBezTo>
                  <a:pt x="41" y="352"/>
                  <a:pt x="29" y="315"/>
                  <a:pt x="30" y="278"/>
                </a:cubicBezTo>
                <a:cubicBezTo>
                  <a:pt x="8" y="248"/>
                  <a:pt x="0" y="206"/>
                  <a:pt x="9" y="163"/>
                </a:cubicBezTo>
                <a:cubicBezTo>
                  <a:pt x="23" y="95"/>
                  <a:pt x="78" y="39"/>
                  <a:pt x="146" y="22"/>
                </a:cubicBezTo>
                <a:cubicBezTo>
                  <a:pt x="234" y="0"/>
                  <a:pt x="315" y="27"/>
                  <a:pt x="364" y="94"/>
                </a:cubicBezTo>
                <a:cubicBezTo>
                  <a:pt x="387" y="98"/>
                  <a:pt x="411" y="108"/>
                  <a:pt x="434" y="126"/>
                </a:cubicBezTo>
                <a:cubicBezTo>
                  <a:pt x="455" y="142"/>
                  <a:pt x="472" y="163"/>
                  <a:pt x="489" y="182"/>
                </a:cubicBezTo>
                <a:cubicBezTo>
                  <a:pt x="491" y="185"/>
                  <a:pt x="494" y="188"/>
                  <a:pt x="496" y="191"/>
                </a:cubicBezTo>
                <a:cubicBezTo>
                  <a:pt x="512" y="210"/>
                  <a:pt x="532" y="231"/>
                  <a:pt x="555" y="244"/>
                </a:cubicBezTo>
                <a:cubicBezTo>
                  <a:pt x="577" y="257"/>
                  <a:pt x="601" y="261"/>
                  <a:pt x="621" y="255"/>
                </a:cubicBezTo>
                <a:cubicBezTo>
                  <a:pt x="641" y="248"/>
                  <a:pt x="657" y="230"/>
                  <a:pt x="658" y="211"/>
                </a:cubicBezTo>
                <a:cubicBezTo>
                  <a:pt x="659" y="197"/>
                  <a:pt x="646" y="189"/>
                  <a:pt x="615" y="173"/>
                </a:cubicBezTo>
                <a:cubicBezTo>
                  <a:pt x="614" y="172"/>
                  <a:pt x="614" y="172"/>
                  <a:pt x="614" y="172"/>
                </a:cubicBezTo>
                <a:cubicBezTo>
                  <a:pt x="633" y="137"/>
                  <a:pt x="633" y="137"/>
                  <a:pt x="633" y="137"/>
                </a:cubicBezTo>
                <a:cubicBezTo>
                  <a:pt x="634" y="137"/>
                  <a:pt x="634" y="137"/>
                  <a:pt x="634" y="137"/>
                </a:cubicBezTo>
                <a:cubicBezTo>
                  <a:pt x="665" y="154"/>
                  <a:pt x="700" y="172"/>
                  <a:pt x="698" y="213"/>
                </a:cubicBezTo>
                <a:cubicBezTo>
                  <a:pt x="696" y="249"/>
                  <a:pt x="670" y="282"/>
                  <a:pt x="633" y="293"/>
                </a:cubicBezTo>
                <a:cubicBezTo>
                  <a:pt x="602" y="302"/>
                  <a:pt x="566" y="297"/>
                  <a:pt x="535" y="279"/>
                </a:cubicBezTo>
                <a:cubicBezTo>
                  <a:pt x="506" y="262"/>
                  <a:pt x="484" y="238"/>
                  <a:pt x="466" y="217"/>
                </a:cubicBezTo>
                <a:cubicBezTo>
                  <a:pt x="463" y="214"/>
                  <a:pt x="461" y="211"/>
                  <a:pt x="459" y="208"/>
                </a:cubicBezTo>
                <a:cubicBezTo>
                  <a:pt x="442" y="189"/>
                  <a:pt x="427" y="171"/>
                  <a:pt x="409" y="157"/>
                </a:cubicBezTo>
                <a:cubicBezTo>
                  <a:pt x="402" y="152"/>
                  <a:pt x="395" y="147"/>
                  <a:pt x="388" y="144"/>
                </a:cubicBezTo>
                <a:cubicBezTo>
                  <a:pt x="390" y="155"/>
                  <a:pt x="391" y="166"/>
                  <a:pt x="390" y="177"/>
                </a:cubicBezTo>
                <a:cubicBezTo>
                  <a:pt x="386" y="212"/>
                  <a:pt x="358" y="241"/>
                  <a:pt x="326" y="243"/>
                </a:cubicBezTo>
                <a:cubicBezTo>
                  <a:pt x="308" y="244"/>
                  <a:pt x="289" y="236"/>
                  <a:pt x="276" y="221"/>
                </a:cubicBezTo>
                <a:cubicBezTo>
                  <a:pt x="261" y="203"/>
                  <a:pt x="255" y="181"/>
                  <a:pt x="259" y="160"/>
                </a:cubicBezTo>
                <a:cubicBezTo>
                  <a:pt x="265" y="133"/>
                  <a:pt x="287" y="109"/>
                  <a:pt x="315" y="99"/>
                </a:cubicBezTo>
                <a:cubicBezTo>
                  <a:pt x="276" y="60"/>
                  <a:pt x="218" y="46"/>
                  <a:pt x="155" y="61"/>
                </a:cubicBezTo>
                <a:cubicBezTo>
                  <a:pt x="103" y="74"/>
                  <a:pt x="59" y="119"/>
                  <a:pt x="48" y="171"/>
                </a:cubicBezTo>
                <a:cubicBezTo>
                  <a:pt x="45" y="187"/>
                  <a:pt x="45" y="202"/>
                  <a:pt x="47" y="217"/>
                </a:cubicBezTo>
                <a:cubicBezTo>
                  <a:pt x="60" y="193"/>
                  <a:pt x="83" y="176"/>
                  <a:pt x="108" y="169"/>
                </a:cubicBezTo>
                <a:cubicBezTo>
                  <a:pt x="129" y="163"/>
                  <a:pt x="149" y="165"/>
                  <a:pt x="166" y="175"/>
                </a:cubicBezTo>
                <a:cubicBezTo>
                  <a:pt x="186" y="187"/>
                  <a:pt x="199" y="208"/>
                  <a:pt x="200" y="234"/>
                </a:cubicBezTo>
                <a:cubicBezTo>
                  <a:pt x="202" y="262"/>
                  <a:pt x="190" y="290"/>
                  <a:pt x="169" y="305"/>
                </a:cubicBezTo>
                <a:cubicBezTo>
                  <a:pt x="142" y="325"/>
                  <a:pt x="105" y="327"/>
                  <a:pt x="73" y="313"/>
                </a:cubicBezTo>
                <a:cubicBezTo>
                  <a:pt x="76" y="328"/>
                  <a:pt x="82" y="343"/>
                  <a:pt x="92" y="359"/>
                </a:cubicBezTo>
                <a:cubicBezTo>
                  <a:pt x="113" y="395"/>
                  <a:pt x="145" y="425"/>
                  <a:pt x="177" y="454"/>
                </a:cubicBezTo>
                <a:cubicBezTo>
                  <a:pt x="181" y="457"/>
                  <a:pt x="184" y="460"/>
                  <a:pt x="188" y="464"/>
                </a:cubicBezTo>
                <a:cubicBezTo>
                  <a:pt x="224" y="497"/>
                  <a:pt x="264" y="536"/>
                  <a:pt x="284" y="587"/>
                </a:cubicBezTo>
                <a:cubicBezTo>
                  <a:pt x="303" y="636"/>
                  <a:pt x="302" y="691"/>
                  <a:pt x="282" y="738"/>
                </a:cubicBezTo>
                <a:cubicBezTo>
                  <a:pt x="312" y="770"/>
                  <a:pt x="330" y="810"/>
                  <a:pt x="343" y="847"/>
                </a:cubicBezTo>
                <a:cubicBezTo>
                  <a:pt x="346" y="855"/>
                  <a:pt x="349" y="864"/>
                  <a:pt x="352" y="873"/>
                </a:cubicBezTo>
                <a:cubicBezTo>
                  <a:pt x="363" y="906"/>
                  <a:pt x="374" y="938"/>
                  <a:pt x="392" y="966"/>
                </a:cubicBezTo>
                <a:cubicBezTo>
                  <a:pt x="416" y="1004"/>
                  <a:pt x="450" y="1027"/>
                  <a:pt x="484" y="1028"/>
                </a:cubicBezTo>
                <a:cubicBezTo>
                  <a:pt x="486" y="1028"/>
                  <a:pt x="488" y="1028"/>
                  <a:pt x="490" y="1027"/>
                </a:cubicBezTo>
                <a:cubicBezTo>
                  <a:pt x="482" y="1008"/>
                  <a:pt x="477" y="987"/>
                  <a:pt x="474" y="966"/>
                </a:cubicBezTo>
                <a:cubicBezTo>
                  <a:pt x="465" y="908"/>
                  <a:pt x="491" y="874"/>
                  <a:pt x="520" y="866"/>
                </a:cubicBezTo>
                <a:cubicBezTo>
                  <a:pt x="536" y="862"/>
                  <a:pt x="554" y="865"/>
                  <a:pt x="569" y="876"/>
                </a:cubicBezTo>
                <a:cubicBezTo>
                  <a:pt x="589" y="890"/>
                  <a:pt x="602" y="915"/>
                  <a:pt x="604" y="941"/>
                </a:cubicBezTo>
                <a:cubicBezTo>
                  <a:pt x="606" y="972"/>
                  <a:pt x="594" y="1005"/>
                  <a:pt x="570" y="1030"/>
                </a:cubicBezTo>
                <a:cubicBezTo>
                  <a:pt x="562" y="1037"/>
                  <a:pt x="554" y="1044"/>
                  <a:pt x="545" y="1050"/>
                </a:cubicBezTo>
                <a:cubicBezTo>
                  <a:pt x="568" y="1088"/>
                  <a:pt x="602" y="1121"/>
                  <a:pt x="642" y="1141"/>
                </a:cubicBezTo>
                <a:lnTo>
                  <a:pt x="614" y="1172"/>
                </a:lnTo>
                <a:close/>
                <a:moveTo>
                  <a:pt x="534" y="904"/>
                </a:moveTo>
                <a:cubicBezTo>
                  <a:pt x="533" y="904"/>
                  <a:pt x="531" y="905"/>
                  <a:pt x="530" y="905"/>
                </a:cubicBezTo>
                <a:cubicBezTo>
                  <a:pt x="515" y="909"/>
                  <a:pt x="510" y="937"/>
                  <a:pt x="513" y="960"/>
                </a:cubicBezTo>
                <a:cubicBezTo>
                  <a:pt x="516" y="978"/>
                  <a:pt x="521" y="996"/>
                  <a:pt x="527" y="1014"/>
                </a:cubicBezTo>
                <a:cubicBezTo>
                  <a:pt x="532" y="1010"/>
                  <a:pt x="537" y="1006"/>
                  <a:pt x="541" y="1002"/>
                </a:cubicBezTo>
                <a:cubicBezTo>
                  <a:pt x="557" y="985"/>
                  <a:pt x="565" y="964"/>
                  <a:pt x="564" y="943"/>
                </a:cubicBezTo>
                <a:cubicBezTo>
                  <a:pt x="563" y="930"/>
                  <a:pt x="556" y="916"/>
                  <a:pt x="546" y="908"/>
                </a:cubicBezTo>
                <a:cubicBezTo>
                  <a:pt x="541" y="905"/>
                  <a:pt x="537" y="904"/>
                  <a:pt x="534" y="904"/>
                </a:cubicBezTo>
                <a:close/>
                <a:moveTo>
                  <a:pt x="201" y="738"/>
                </a:moveTo>
                <a:cubicBezTo>
                  <a:pt x="199" y="738"/>
                  <a:pt x="196" y="738"/>
                  <a:pt x="194" y="738"/>
                </a:cubicBezTo>
                <a:cubicBezTo>
                  <a:pt x="187" y="740"/>
                  <a:pt x="180" y="745"/>
                  <a:pt x="176" y="752"/>
                </a:cubicBezTo>
                <a:cubicBezTo>
                  <a:pt x="174" y="755"/>
                  <a:pt x="173" y="759"/>
                  <a:pt x="174" y="764"/>
                </a:cubicBezTo>
                <a:cubicBezTo>
                  <a:pt x="178" y="772"/>
                  <a:pt x="192" y="777"/>
                  <a:pt x="203" y="773"/>
                </a:cubicBezTo>
                <a:cubicBezTo>
                  <a:pt x="215" y="769"/>
                  <a:pt x="225" y="758"/>
                  <a:pt x="232" y="748"/>
                </a:cubicBezTo>
                <a:cubicBezTo>
                  <a:pt x="224" y="743"/>
                  <a:pt x="213" y="738"/>
                  <a:pt x="201" y="738"/>
                </a:cubicBezTo>
                <a:close/>
                <a:moveTo>
                  <a:pt x="72" y="265"/>
                </a:moveTo>
                <a:cubicBezTo>
                  <a:pt x="92" y="284"/>
                  <a:pt x="125" y="288"/>
                  <a:pt x="145" y="273"/>
                </a:cubicBezTo>
                <a:cubicBezTo>
                  <a:pt x="155" y="266"/>
                  <a:pt x="161" y="251"/>
                  <a:pt x="160" y="237"/>
                </a:cubicBezTo>
                <a:cubicBezTo>
                  <a:pt x="160" y="231"/>
                  <a:pt x="158" y="217"/>
                  <a:pt x="146" y="210"/>
                </a:cubicBezTo>
                <a:cubicBezTo>
                  <a:pt x="136" y="204"/>
                  <a:pt x="126" y="205"/>
                  <a:pt x="119" y="207"/>
                </a:cubicBezTo>
                <a:cubicBezTo>
                  <a:pt x="104" y="211"/>
                  <a:pt x="89" y="223"/>
                  <a:pt x="82" y="237"/>
                </a:cubicBezTo>
                <a:cubicBezTo>
                  <a:pt x="77" y="245"/>
                  <a:pt x="74" y="254"/>
                  <a:pt x="72" y="265"/>
                </a:cubicBezTo>
                <a:close/>
                <a:moveTo>
                  <a:pt x="341" y="134"/>
                </a:moveTo>
                <a:cubicBezTo>
                  <a:pt x="320" y="136"/>
                  <a:pt x="302" y="151"/>
                  <a:pt x="299" y="168"/>
                </a:cubicBezTo>
                <a:cubicBezTo>
                  <a:pt x="297" y="177"/>
                  <a:pt x="300" y="187"/>
                  <a:pt x="306" y="194"/>
                </a:cubicBezTo>
                <a:cubicBezTo>
                  <a:pt x="309" y="197"/>
                  <a:pt x="315" y="204"/>
                  <a:pt x="324" y="203"/>
                </a:cubicBezTo>
                <a:cubicBezTo>
                  <a:pt x="338" y="202"/>
                  <a:pt x="349" y="187"/>
                  <a:pt x="350" y="173"/>
                </a:cubicBezTo>
                <a:cubicBezTo>
                  <a:pt x="352" y="159"/>
                  <a:pt x="347" y="145"/>
                  <a:pt x="341" y="1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What?</a:t>
            </a:r>
            <a:endParaRPr/>
          </a:p>
        </p:txBody>
      </p:sp>
      <p:sp>
        <p:nvSpPr>
          <p:cNvPr id="142" name="Google Shape;142;p26"/>
          <p:cNvSpPr txBox="1"/>
          <p:nvPr>
            <p:ph idx="4" type="subTitle"/>
          </p:nvPr>
        </p:nvSpPr>
        <p:spPr>
          <a:xfrm>
            <a:off x="937625" y="1577600"/>
            <a:ext cx="7268700" cy="7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for individuals with </a:t>
            </a:r>
            <a:r>
              <a:rPr lang="en"/>
              <a:t>Arthrogryposis</a:t>
            </a:r>
            <a:endParaRPr/>
          </a:p>
        </p:txBody>
      </p:sp>
      <p:sp>
        <p:nvSpPr>
          <p:cNvPr id="143" name="Google Shape;143;p26"/>
          <p:cNvSpPr txBox="1"/>
          <p:nvPr>
            <p:ph idx="1" type="subTitle"/>
          </p:nvPr>
        </p:nvSpPr>
        <p:spPr>
          <a:xfrm>
            <a:off x="937625" y="2305225"/>
            <a:ext cx="6225900" cy="16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Impacts more than just their physical </a:t>
            </a:r>
            <a:r>
              <a:rPr lang="en" sz="1600"/>
              <a:t>abilities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Affects their </a:t>
            </a:r>
            <a:r>
              <a:rPr lang="en" sz="1600"/>
              <a:t>independence</a:t>
            </a:r>
            <a:r>
              <a:rPr lang="en" sz="1600"/>
              <a:t>, </a:t>
            </a:r>
            <a:r>
              <a:rPr lang="en" sz="1600"/>
              <a:t>quality</a:t>
            </a:r>
            <a:r>
              <a:rPr lang="en" sz="1600"/>
              <a:t> of life, and self esteem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Device is meant to empower their </a:t>
            </a:r>
            <a:r>
              <a:rPr lang="en" sz="1600"/>
              <a:t>independence</a:t>
            </a:r>
            <a:r>
              <a:rPr lang="en" sz="1600"/>
              <a:t> and privacy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User Requirements</a:t>
            </a:r>
            <a:endParaRPr/>
          </a:p>
        </p:txBody>
      </p:sp>
      <p:sp>
        <p:nvSpPr>
          <p:cNvPr id="149" name="Google Shape;149;p27"/>
          <p:cNvSpPr/>
          <p:nvPr/>
        </p:nvSpPr>
        <p:spPr>
          <a:xfrm rot="5400000">
            <a:off x="7603535" y="2995926"/>
            <a:ext cx="1838975" cy="3071850"/>
          </a:xfrm>
          <a:custGeom>
            <a:rect b="b" l="l" r="r" t="t"/>
            <a:pathLst>
              <a:path extrusionOk="0" h="1172" w="700">
                <a:moveTo>
                  <a:pt x="614" y="1172"/>
                </a:moveTo>
                <a:cubicBezTo>
                  <a:pt x="566" y="1147"/>
                  <a:pt x="535" y="1112"/>
                  <a:pt x="508" y="1065"/>
                </a:cubicBezTo>
                <a:cubicBezTo>
                  <a:pt x="500" y="1067"/>
                  <a:pt x="491" y="1068"/>
                  <a:pt x="483" y="1068"/>
                </a:cubicBezTo>
                <a:cubicBezTo>
                  <a:pt x="436" y="1066"/>
                  <a:pt x="389" y="1037"/>
                  <a:pt x="358" y="988"/>
                </a:cubicBezTo>
                <a:cubicBezTo>
                  <a:pt x="338" y="956"/>
                  <a:pt x="326" y="920"/>
                  <a:pt x="314" y="886"/>
                </a:cubicBezTo>
                <a:cubicBezTo>
                  <a:pt x="311" y="877"/>
                  <a:pt x="308" y="869"/>
                  <a:pt x="305" y="860"/>
                </a:cubicBezTo>
                <a:cubicBezTo>
                  <a:pt x="295" y="832"/>
                  <a:pt x="282" y="800"/>
                  <a:pt x="262" y="775"/>
                </a:cubicBezTo>
                <a:cubicBezTo>
                  <a:pt x="248" y="794"/>
                  <a:pt x="233" y="806"/>
                  <a:pt x="215" y="811"/>
                </a:cubicBezTo>
                <a:cubicBezTo>
                  <a:pt x="187" y="820"/>
                  <a:pt x="149" y="809"/>
                  <a:pt x="137" y="778"/>
                </a:cubicBezTo>
                <a:cubicBezTo>
                  <a:pt x="131" y="763"/>
                  <a:pt x="133" y="747"/>
                  <a:pt x="141" y="732"/>
                </a:cubicBezTo>
                <a:cubicBezTo>
                  <a:pt x="150" y="715"/>
                  <a:pt x="167" y="703"/>
                  <a:pt x="186" y="699"/>
                </a:cubicBezTo>
                <a:cubicBezTo>
                  <a:pt x="206" y="695"/>
                  <a:pt x="228" y="699"/>
                  <a:pt x="249" y="712"/>
                </a:cubicBezTo>
                <a:cubicBezTo>
                  <a:pt x="261" y="676"/>
                  <a:pt x="260" y="636"/>
                  <a:pt x="247" y="602"/>
                </a:cubicBezTo>
                <a:cubicBezTo>
                  <a:pt x="230" y="559"/>
                  <a:pt x="193" y="523"/>
                  <a:pt x="161" y="493"/>
                </a:cubicBezTo>
                <a:cubicBezTo>
                  <a:pt x="157" y="490"/>
                  <a:pt x="154" y="486"/>
                  <a:pt x="150" y="483"/>
                </a:cubicBezTo>
                <a:cubicBezTo>
                  <a:pt x="116" y="452"/>
                  <a:pt x="81" y="420"/>
                  <a:pt x="57" y="379"/>
                </a:cubicBezTo>
                <a:cubicBezTo>
                  <a:pt x="41" y="352"/>
                  <a:pt x="29" y="315"/>
                  <a:pt x="30" y="278"/>
                </a:cubicBezTo>
                <a:cubicBezTo>
                  <a:pt x="8" y="248"/>
                  <a:pt x="0" y="206"/>
                  <a:pt x="9" y="163"/>
                </a:cubicBezTo>
                <a:cubicBezTo>
                  <a:pt x="23" y="95"/>
                  <a:pt x="78" y="39"/>
                  <a:pt x="146" y="22"/>
                </a:cubicBezTo>
                <a:cubicBezTo>
                  <a:pt x="234" y="0"/>
                  <a:pt x="315" y="27"/>
                  <a:pt x="364" y="94"/>
                </a:cubicBezTo>
                <a:cubicBezTo>
                  <a:pt x="387" y="98"/>
                  <a:pt x="411" y="108"/>
                  <a:pt x="434" y="126"/>
                </a:cubicBezTo>
                <a:cubicBezTo>
                  <a:pt x="455" y="142"/>
                  <a:pt x="472" y="163"/>
                  <a:pt x="489" y="182"/>
                </a:cubicBezTo>
                <a:cubicBezTo>
                  <a:pt x="491" y="185"/>
                  <a:pt x="494" y="188"/>
                  <a:pt x="496" y="191"/>
                </a:cubicBezTo>
                <a:cubicBezTo>
                  <a:pt x="512" y="210"/>
                  <a:pt x="532" y="231"/>
                  <a:pt x="555" y="244"/>
                </a:cubicBezTo>
                <a:cubicBezTo>
                  <a:pt x="577" y="257"/>
                  <a:pt x="601" y="261"/>
                  <a:pt x="621" y="255"/>
                </a:cubicBezTo>
                <a:cubicBezTo>
                  <a:pt x="641" y="248"/>
                  <a:pt x="657" y="230"/>
                  <a:pt x="658" y="211"/>
                </a:cubicBezTo>
                <a:cubicBezTo>
                  <a:pt x="659" y="197"/>
                  <a:pt x="646" y="189"/>
                  <a:pt x="615" y="173"/>
                </a:cubicBezTo>
                <a:cubicBezTo>
                  <a:pt x="614" y="172"/>
                  <a:pt x="614" y="172"/>
                  <a:pt x="614" y="172"/>
                </a:cubicBezTo>
                <a:cubicBezTo>
                  <a:pt x="633" y="137"/>
                  <a:pt x="633" y="137"/>
                  <a:pt x="633" y="137"/>
                </a:cubicBezTo>
                <a:cubicBezTo>
                  <a:pt x="634" y="137"/>
                  <a:pt x="634" y="137"/>
                  <a:pt x="634" y="137"/>
                </a:cubicBezTo>
                <a:cubicBezTo>
                  <a:pt x="665" y="154"/>
                  <a:pt x="700" y="172"/>
                  <a:pt x="698" y="213"/>
                </a:cubicBezTo>
                <a:cubicBezTo>
                  <a:pt x="696" y="249"/>
                  <a:pt x="670" y="282"/>
                  <a:pt x="633" y="293"/>
                </a:cubicBezTo>
                <a:cubicBezTo>
                  <a:pt x="602" y="302"/>
                  <a:pt x="566" y="297"/>
                  <a:pt x="535" y="279"/>
                </a:cubicBezTo>
                <a:cubicBezTo>
                  <a:pt x="506" y="262"/>
                  <a:pt x="484" y="238"/>
                  <a:pt x="466" y="217"/>
                </a:cubicBezTo>
                <a:cubicBezTo>
                  <a:pt x="463" y="214"/>
                  <a:pt x="461" y="211"/>
                  <a:pt x="459" y="208"/>
                </a:cubicBezTo>
                <a:cubicBezTo>
                  <a:pt x="442" y="189"/>
                  <a:pt x="427" y="171"/>
                  <a:pt x="409" y="157"/>
                </a:cubicBezTo>
                <a:cubicBezTo>
                  <a:pt x="402" y="152"/>
                  <a:pt x="395" y="147"/>
                  <a:pt x="388" y="144"/>
                </a:cubicBezTo>
                <a:cubicBezTo>
                  <a:pt x="390" y="155"/>
                  <a:pt x="391" y="166"/>
                  <a:pt x="390" y="177"/>
                </a:cubicBezTo>
                <a:cubicBezTo>
                  <a:pt x="386" y="212"/>
                  <a:pt x="358" y="241"/>
                  <a:pt x="326" y="243"/>
                </a:cubicBezTo>
                <a:cubicBezTo>
                  <a:pt x="308" y="244"/>
                  <a:pt x="289" y="236"/>
                  <a:pt x="276" y="221"/>
                </a:cubicBezTo>
                <a:cubicBezTo>
                  <a:pt x="261" y="203"/>
                  <a:pt x="255" y="181"/>
                  <a:pt x="259" y="160"/>
                </a:cubicBezTo>
                <a:cubicBezTo>
                  <a:pt x="265" y="133"/>
                  <a:pt x="287" y="109"/>
                  <a:pt x="315" y="99"/>
                </a:cubicBezTo>
                <a:cubicBezTo>
                  <a:pt x="276" y="60"/>
                  <a:pt x="218" y="46"/>
                  <a:pt x="155" y="61"/>
                </a:cubicBezTo>
                <a:cubicBezTo>
                  <a:pt x="103" y="74"/>
                  <a:pt x="59" y="119"/>
                  <a:pt x="48" y="171"/>
                </a:cubicBezTo>
                <a:cubicBezTo>
                  <a:pt x="45" y="187"/>
                  <a:pt x="45" y="202"/>
                  <a:pt x="47" y="217"/>
                </a:cubicBezTo>
                <a:cubicBezTo>
                  <a:pt x="60" y="193"/>
                  <a:pt x="83" y="176"/>
                  <a:pt x="108" y="169"/>
                </a:cubicBezTo>
                <a:cubicBezTo>
                  <a:pt x="129" y="163"/>
                  <a:pt x="149" y="165"/>
                  <a:pt x="166" y="175"/>
                </a:cubicBezTo>
                <a:cubicBezTo>
                  <a:pt x="186" y="187"/>
                  <a:pt x="199" y="208"/>
                  <a:pt x="200" y="234"/>
                </a:cubicBezTo>
                <a:cubicBezTo>
                  <a:pt x="202" y="262"/>
                  <a:pt x="190" y="290"/>
                  <a:pt x="169" y="305"/>
                </a:cubicBezTo>
                <a:cubicBezTo>
                  <a:pt x="142" y="325"/>
                  <a:pt x="105" y="327"/>
                  <a:pt x="73" y="313"/>
                </a:cubicBezTo>
                <a:cubicBezTo>
                  <a:pt x="76" y="328"/>
                  <a:pt x="82" y="343"/>
                  <a:pt x="92" y="359"/>
                </a:cubicBezTo>
                <a:cubicBezTo>
                  <a:pt x="113" y="395"/>
                  <a:pt x="145" y="425"/>
                  <a:pt x="177" y="454"/>
                </a:cubicBezTo>
                <a:cubicBezTo>
                  <a:pt x="181" y="457"/>
                  <a:pt x="184" y="460"/>
                  <a:pt x="188" y="464"/>
                </a:cubicBezTo>
                <a:cubicBezTo>
                  <a:pt x="224" y="497"/>
                  <a:pt x="264" y="536"/>
                  <a:pt x="284" y="587"/>
                </a:cubicBezTo>
                <a:cubicBezTo>
                  <a:pt x="303" y="636"/>
                  <a:pt x="302" y="691"/>
                  <a:pt x="282" y="738"/>
                </a:cubicBezTo>
                <a:cubicBezTo>
                  <a:pt x="312" y="770"/>
                  <a:pt x="330" y="810"/>
                  <a:pt x="343" y="847"/>
                </a:cubicBezTo>
                <a:cubicBezTo>
                  <a:pt x="346" y="855"/>
                  <a:pt x="349" y="864"/>
                  <a:pt x="352" y="873"/>
                </a:cubicBezTo>
                <a:cubicBezTo>
                  <a:pt x="363" y="906"/>
                  <a:pt x="374" y="938"/>
                  <a:pt x="392" y="966"/>
                </a:cubicBezTo>
                <a:cubicBezTo>
                  <a:pt x="416" y="1004"/>
                  <a:pt x="450" y="1027"/>
                  <a:pt x="484" y="1028"/>
                </a:cubicBezTo>
                <a:cubicBezTo>
                  <a:pt x="486" y="1028"/>
                  <a:pt x="488" y="1028"/>
                  <a:pt x="490" y="1027"/>
                </a:cubicBezTo>
                <a:cubicBezTo>
                  <a:pt x="482" y="1008"/>
                  <a:pt x="477" y="987"/>
                  <a:pt x="474" y="966"/>
                </a:cubicBezTo>
                <a:cubicBezTo>
                  <a:pt x="465" y="908"/>
                  <a:pt x="491" y="874"/>
                  <a:pt x="520" y="866"/>
                </a:cubicBezTo>
                <a:cubicBezTo>
                  <a:pt x="536" y="862"/>
                  <a:pt x="554" y="865"/>
                  <a:pt x="569" y="876"/>
                </a:cubicBezTo>
                <a:cubicBezTo>
                  <a:pt x="589" y="890"/>
                  <a:pt x="602" y="915"/>
                  <a:pt x="604" y="941"/>
                </a:cubicBezTo>
                <a:cubicBezTo>
                  <a:pt x="606" y="972"/>
                  <a:pt x="594" y="1005"/>
                  <a:pt x="570" y="1030"/>
                </a:cubicBezTo>
                <a:cubicBezTo>
                  <a:pt x="562" y="1037"/>
                  <a:pt x="554" y="1044"/>
                  <a:pt x="545" y="1050"/>
                </a:cubicBezTo>
                <a:cubicBezTo>
                  <a:pt x="568" y="1088"/>
                  <a:pt x="602" y="1121"/>
                  <a:pt x="642" y="1141"/>
                </a:cubicBezTo>
                <a:lnTo>
                  <a:pt x="614" y="1172"/>
                </a:lnTo>
                <a:close/>
                <a:moveTo>
                  <a:pt x="534" y="904"/>
                </a:moveTo>
                <a:cubicBezTo>
                  <a:pt x="533" y="904"/>
                  <a:pt x="531" y="905"/>
                  <a:pt x="530" y="905"/>
                </a:cubicBezTo>
                <a:cubicBezTo>
                  <a:pt x="515" y="909"/>
                  <a:pt x="510" y="937"/>
                  <a:pt x="513" y="960"/>
                </a:cubicBezTo>
                <a:cubicBezTo>
                  <a:pt x="516" y="978"/>
                  <a:pt x="521" y="996"/>
                  <a:pt x="527" y="1014"/>
                </a:cubicBezTo>
                <a:cubicBezTo>
                  <a:pt x="532" y="1010"/>
                  <a:pt x="537" y="1006"/>
                  <a:pt x="541" y="1002"/>
                </a:cubicBezTo>
                <a:cubicBezTo>
                  <a:pt x="557" y="985"/>
                  <a:pt x="565" y="964"/>
                  <a:pt x="564" y="943"/>
                </a:cubicBezTo>
                <a:cubicBezTo>
                  <a:pt x="563" y="930"/>
                  <a:pt x="556" y="916"/>
                  <a:pt x="546" y="908"/>
                </a:cubicBezTo>
                <a:cubicBezTo>
                  <a:pt x="541" y="905"/>
                  <a:pt x="537" y="904"/>
                  <a:pt x="534" y="904"/>
                </a:cubicBezTo>
                <a:close/>
                <a:moveTo>
                  <a:pt x="201" y="738"/>
                </a:moveTo>
                <a:cubicBezTo>
                  <a:pt x="199" y="738"/>
                  <a:pt x="196" y="738"/>
                  <a:pt x="194" y="738"/>
                </a:cubicBezTo>
                <a:cubicBezTo>
                  <a:pt x="187" y="740"/>
                  <a:pt x="180" y="745"/>
                  <a:pt x="176" y="752"/>
                </a:cubicBezTo>
                <a:cubicBezTo>
                  <a:pt x="174" y="755"/>
                  <a:pt x="173" y="759"/>
                  <a:pt x="174" y="764"/>
                </a:cubicBezTo>
                <a:cubicBezTo>
                  <a:pt x="178" y="772"/>
                  <a:pt x="192" y="777"/>
                  <a:pt x="203" y="773"/>
                </a:cubicBezTo>
                <a:cubicBezTo>
                  <a:pt x="215" y="769"/>
                  <a:pt x="225" y="758"/>
                  <a:pt x="232" y="748"/>
                </a:cubicBezTo>
                <a:cubicBezTo>
                  <a:pt x="224" y="743"/>
                  <a:pt x="213" y="738"/>
                  <a:pt x="201" y="738"/>
                </a:cubicBezTo>
                <a:close/>
                <a:moveTo>
                  <a:pt x="72" y="265"/>
                </a:moveTo>
                <a:cubicBezTo>
                  <a:pt x="92" y="284"/>
                  <a:pt x="125" y="288"/>
                  <a:pt x="145" y="273"/>
                </a:cubicBezTo>
                <a:cubicBezTo>
                  <a:pt x="155" y="266"/>
                  <a:pt x="161" y="251"/>
                  <a:pt x="160" y="237"/>
                </a:cubicBezTo>
                <a:cubicBezTo>
                  <a:pt x="160" y="231"/>
                  <a:pt x="158" y="217"/>
                  <a:pt x="146" y="210"/>
                </a:cubicBezTo>
                <a:cubicBezTo>
                  <a:pt x="136" y="204"/>
                  <a:pt x="126" y="205"/>
                  <a:pt x="119" y="207"/>
                </a:cubicBezTo>
                <a:cubicBezTo>
                  <a:pt x="104" y="211"/>
                  <a:pt x="89" y="223"/>
                  <a:pt x="82" y="237"/>
                </a:cubicBezTo>
                <a:cubicBezTo>
                  <a:pt x="77" y="245"/>
                  <a:pt x="74" y="254"/>
                  <a:pt x="72" y="265"/>
                </a:cubicBezTo>
                <a:close/>
                <a:moveTo>
                  <a:pt x="341" y="134"/>
                </a:moveTo>
                <a:cubicBezTo>
                  <a:pt x="320" y="136"/>
                  <a:pt x="302" y="151"/>
                  <a:pt x="299" y="168"/>
                </a:cubicBezTo>
                <a:cubicBezTo>
                  <a:pt x="297" y="177"/>
                  <a:pt x="300" y="187"/>
                  <a:pt x="306" y="194"/>
                </a:cubicBezTo>
                <a:cubicBezTo>
                  <a:pt x="309" y="197"/>
                  <a:pt x="315" y="204"/>
                  <a:pt x="324" y="203"/>
                </a:cubicBezTo>
                <a:cubicBezTo>
                  <a:pt x="338" y="202"/>
                  <a:pt x="349" y="187"/>
                  <a:pt x="350" y="173"/>
                </a:cubicBezTo>
                <a:cubicBezTo>
                  <a:pt x="352" y="159"/>
                  <a:pt x="347" y="145"/>
                  <a:pt x="341" y="1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076" y="1202125"/>
            <a:ext cx="5459851" cy="35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56" name="Google Shape;156;p28"/>
          <p:cNvSpPr txBox="1"/>
          <p:nvPr>
            <p:ph idx="7" type="subTitle"/>
          </p:nvPr>
        </p:nvSpPr>
        <p:spPr>
          <a:xfrm>
            <a:off x="857575" y="3926938"/>
            <a:ext cx="2097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Rectangular</a:t>
            </a:r>
            <a:r>
              <a:rPr lang="en" sz="1400"/>
              <a:t> Shape</a:t>
            </a:r>
            <a:endParaRPr sz="1400"/>
          </a:p>
        </p:txBody>
      </p:sp>
      <p:sp>
        <p:nvSpPr>
          <p:cNvPr id="157" name="Google Shape;157;p28"/>
          <p:cNvSpPr txBox="1"/>
          <p:nvPr>
            <p:ph idx="8" type="subTitle"/>
          </p:nvPr>
        </p:nvSpPr>
        <p:spPr>
          <a:xfrm>
            <a:off x="602275" y="1221213"/>
            <a:ext cx="2097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3D</a:t>
            </a:r>
            <a:r>
              <a:rPr lang="en" sz="1400"/>
              <a:t> </a:t>
            </a:r>
            <a:r>
              <a:rPr lang="en" sz="1400"/>
              <a:t>Printed</a:t>
            </a:r>
            <a:r>
              <a:rPr lang="en" sz="1400"/>
              <a:t> Clamps</a:t>
            </a:r>
            <a:endParaRPr sz="1400"/>
          </a:p>
        </p:txBody>
      </p:sp>
      <p:sp>
        <p:nvSpPr>
          <p:cNvPr id="158" name="Google Shape;158;p28"/>
          <p:cNvSpPr txBox="1"/>
          <p:nvPr>
            <p:ph idx="9" type="subTitle"/>
          </p:nvPr>
        </p:nvSpPr>
        <p:spPr>
          <a:xfrm>
            <a:off x="6167696" y="1142175"/>
            <a:ext cx="2256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3D Printed Triggers</a:t>
            </a:r>
            <a:endParaRPr sz="1400"/>
          </a:p>
        </p:txBody>
      </p:sp>
      <p:sp>
        <p:nvSpPr>
          <p:cNvPr id="159" name="Google Shape;159;p28"/>
          <p:cNvSpPr txBox="1"/>
          <p:nvPr>
            <p:ph idx="13" type="subTitle"/>
          </p:nvPr>
        </p:nvSpPr>
        <p:spPr>
          <a:xfrm>
            <a:off x="3463288" y="1221225"/>
            <a:ext cx="19404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3D Printed Hinge</a:t>
            </a:r>
            <a:endParaRPr sz="1400"/>
          </a:p>
        </p:txBody>
      </p:sp>
      <p:sp>
        <p:nvSpPr>
          <p:cNvPr id="160" name="Google Shape;160;p28"/>
          <p:cNvSpPr txBox="1"/>
          <p:nvPr>
            <p:ph idx="14" type="subTitle"/>
          </p:nvPr>
        </p:nvSpPr>
        <p:spPr>
          <a:xfrm>
            <a:off x="5513225" y="3926938"/>
            <a:ext cx="11337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PEX</a:t>
            </a:r>
            <a:r>
              <a:rPr lang="en" sz="1400"/>
              <a:t> Pipe</a:t>
            </a:r>
            <a:endParaRPr sz="1400"/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5282" r="40478" t="21482"/>
          <a:stretch/>
        </p:blipFill>
        <p:spPr>
          <a:xfrm>
            <a:off x="571050" y="1739873"/>
            <a:ext cx="2159450" cy="132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9997" y="3263163"/>
            <a:ext cx="2096950" cy="17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 rotWithShape="1">
          <a:blip r:embed="rId5">
            <a:alphaModFix/>
          </a:blip>
          <a:srcRect b="0" l="19929" r="26810" t="0"/>
          <a:stretch/>
        </p:blipFill>
        <p:spPr>
          <a:xfrm>
            <a:off x="6190600" y="1519300"/>
            <a:ext cx="1748680" cy="196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 rotWithShape="1">
          <a:blip r:embed="rId6">
            <a:alphaModFix/>
          </a:blip>
          <a:srcRect b="16826" l="10338" r="15284" t="10892"/>
          <a:stretch/>
        </p:blipFill>
        <p:spPr>
          <a:xfrm>
            <a:off x="3353772" y="1731918"/>
            <a:ext cx="2159450" cy="134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idx="1" type="subTitle"/>
          </p:nvPr>
        </p:nvSpPr>
        <p:spPr>
          <a:xfrm>
            <a:off x="1096175" y="1707475"/>
            <a:ext cx="41952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Do you have any questions?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0" name="Google Shape;170;p29"/>
          <p:cNvSpPr txBox="1"/>
          <p:nvPr>
            <p:ph type="ctrTitle"/>
          </p:nvPr>
        </p:nvSpPr>
        <p:spPr>
          <a:xfrm>
            <a:off x="1096175" y="567725"/>
            <a:ext cx="43887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71" name="Google Shape;171;p29"/>
          <p:cNvSpPr/>
          <p:nvPr/>
        </p:nvSpPr>
        <p:spPr>
          <a:xfrm flipH="1" rot="-1571490">
            <a:off x="5541574" y="1073625"/>
            <a:ext cx="5333327" cy="3748401"/>
          </a:xfrm>
          <a:custGeom>
            <a:rect b="b" l="l" r="r" t="t"/>
            <a:pathLst>
              <a:path extrusionOk="0" h="732" w="1040">
                <a:moveTo>
                  <a:pt x="40" y="178"/>
                </a:moveTo>
                <a:cubicBezTo>
                  <a:pt x="51" y="223"/>
                  <a:pt x="82" y="256"/>
                  <a:pt x="122" y="266"/>
                </a:cubicBezTo>
                <a:cubicBezTo>
                  <a:pt x="186" y="281"/>
                  <a:pt x="261" y="265"/>
                  <a:pt x="320" y="226"/>
                </a:cubicBezTo>
                <a:cubicBezTo>
                  <a:pt x="303" y="199"/>
                  <a:pt x="291" y="170"/>
                  <a:pt x="285" y="139"/>
                </a:cubicBezTo>
                <a:cubicBezTo>
                  <a:pt x="279" y="110"/>
                  <a:pt x="280" y="85"/>
                  <a:pt x="287" y="63"/>
                </a:cubicBezTo>
                <a:cubicBezTo>
                  <a:pt x="297" y="33"/>
                  <a:pt x="320" y="11"/>
                  <a:pt x="347" y="5"/>
                </a:cubicBezTo>
                <a:cubicBezTo>
                  <a:pt x="367" y="0"/>
                  <a:pt x="389" y="4"/>
                  <a:pt x="407" y="17"/>
                </a:cubicBezTo>
                <a:cubicBezTo>
                  <a:pt x="430" y="32"/>
                  <a:pt x="445" y="56"/>
                  <a:pt x="449" y="82"/>
                </a:cubicBezTo>
                <a:cubicBezTo>
                  <a:pt x="456" y="129"/>
                  <a:pt x="432" y="172"/>
                  <a:pt x="409" y="199"/>
                </a:cubicBezTo>
                <a:cubicBezTo>
                  <a:pt x="399" y="211"/>
                  <a:pt x="388" y="223"/>
                  <a:pt x="375" y="234"/>
                </a:cubicBezTo>
                <a:cubicBezTo>
                  <a:pt x="407" y="270"/>
                  <a:pt x="450" y="296"/>
                  <a:pt x="497" y="305"/>
                </a:cubicBezTo>
                <a:cubicBezTo>
                  <a:pt x="532" y="313"/>
                  <a:pt x="569" y="311"/>
                  <a:pt x="608" y="310"/>
                </a:cubicBezTo>
                <a:cubicBezTo>
                  <a:pt x="629" y="309"/>
                  <a:pt x="652" y="308"/>
                  <a:pt x="674" y="309"/>
                </a:cubicBezTo>
                <a:cubicBezTo>
                  <a:pt x="776" y="312"/>
                  <a:pt x="865" y="352"/>
                  <a:pt x="919" y="419"/>
                </a:cubicBezTo>
                <a:cubicBezTo>
                  <a:pt x="955" y="463"/>
                  <a:pt x="971" y="520"/>
                  <a:pt x="968" y="574"/>
                </a:cubicBezTo>
                <a:cubicBezTo>
                  <a:pt x="985" y="583"/>
                  <a:pt x="1000" y="595"/>
                  <a:pt x="1013" y="610"/>
                </a:cubicBezTo>
                <a:cubicBezTo>
                  <a:pt x="1029" y="629"/>
                  <a:pt x="1038" y="652"/>
                  <a:pt x="1040" y="678"/>
                </a:cubicBezTo>
                <a:cubicBezTo>
                  <a:pt x="1000" y="680"/>
                  <a:pt x="1000" y="680"/>
                  <a:pt x="1000" y="680"/>
                </a:cubicBezTo>
                <a:cubicBezTo>
                  <a:pt x="998" y="654"/>
                  <a:pt x="987" y="641"/>
                  <a:pt x="983" y="636"/>
                </a:cubicBezTo>
                <a:cubicBezTo>
                  <a:pt x="976" y="629"/>
                  <a:pt x="969" y="622"/>
                  <a:pt x="961" y="617"/>
                </a:cubicBezTo>
                <a:cubicBezTo>
                  <a:pt x="954" y="641"/>
                  <a:pt x="943" y="664"/>
                  <a:pt x="926" y="683"/>
                </a:cubicBezTo>
                <a:cubicBezTo>
                  <a:pt x="902" y="712"/>
                  <a:pt x="871" y="729"/>
                  <a:pt x="839" y="732"/>
                </a:cubicBezTo>
                <a:cubicBezTo>
                  <a:pt x="837" y="732"/>
                  <a:pt x="835" y="732"/>
                  <a:pt x="833" y="732"/>
                </a:cubicBezTo>
                <a:cubicBezTo>
                  <a:pt x="796" y="732"/>
                  <a:pt x="762" y="709"/>
                  <a:pt x="751" y="677"/>
                </a:cubicBezTo>
                <a:cubicBezTo>
                  <a:pt x="741" y="650"/>
                  <a:pt x="748" y="619"/>
                  <a:pt x="768" y="595"/>
                </a:cubicBezTo>
                <a:cubicBezTo>
                  <a:pt x="784" y="576"/>
                  <a:pt x="807" y="562"/>
                  <a:pt x="836" y="555"/>
                </a:cubicBezTo>
                <a:cubicBezTo>
                  <a:pt x="866" y="547"/>
                  <a:pt x="899" y="548"/>
                  <a:pt x="929" y="557"/>
                </a:cubicBezTo>
                <a:cubicBezTo>
                  <a:pt x="928" y="518"/>
                  <a:pt x="914" y="477"/>
                  <a:pt x="888" y="444"/>
                </a:cubicBezTo>
                <a:cubicBezTo>
                  <a:pt x="841" y="386"/>
                  <a:pt x="763" y="352"/>
                  <a:pt x="673" y="349"/>
                </a:cubicBezTo>
                <a:cubicBezTo>
                  <a:pt x="652" y="348"/>
                  <a:pt x="630" y="349"/>
                  <a:pt x="609" y="350"/>
                </a:cubicBezTo>
                <a:cubicBezTo>
                  <a:pt x="570" y="351"/>
                  <a:pt x="529" y="353"/>
                  <a:pt x="489" y="345"/>
                </a:cubicBezTo>
                <a:cubicBezTo>
                  <a:pt x="432" y="333"/>
                  <a:pt x="381" y="301"/>
                  <a:pt x="344" y="258"/>
                </a:cubicBezTo>
                <a:cubicBezTo>
                  <a:pt x="275" y="303"/>
                  <a:pt x="188" y="323"/>
                  <a:pt x="112" y="305"/>
                </a:cubicBezTo>
                <a:cubicBezTo>
                  <a:pt x="55" y="291"/>
                  <a:pt x="11" y="245"/>
                  <a:pt x="0" y="180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6" y="172"/>
                  <a:pt x="39" y="175"/>
                  <a:pt x="40" y="178"/>
                </a:cubicBezTo>
                <a:moveTo>
                  <a:pt x="878" y="589"/>
                </a:moveTo>
                <a:cubicBezTo>
                  <a:pt x="867" y="589"/>
                  <a:pt x="856" y="591"/>
                  <a:pt x="845" y="593"/>
                </a:cubicBezTo>
                <a:cubicBezTo>
                  <a:pt x="831" y="597"/>
                  <a:pt x="812" y="605"/>
                  <a:pt x="799" y="620"/>
                </a:cubicBezTo>
                <a:cubicBezTo>
                  <a:pt x="788" y="633"/>
                  <a:pt x="784" y="650"/>
                  <a:pt x="788" y="664"/>
                </a:cubicBezTo>
                <a:cubicBezTo>
                  <a:pt x="794" y="681"/>
                  <a:pt x="815" y="693"/>
                  <a:pt x="837" y="692"/>
                </a:cubicBezTo>
                <a:cubicBezTo>
                  <a:pt x="857" y="690"/>
                  <a:pt x="879" y="678"/>
                  <a:pt x="896" y="658"/>
                </a:cubicBezTo>
                <a:cubicBezTo>
                  <a:pt x="910" y="641"/>
                  <a:pt x="920" y="620"/>
                  <a:pt x="925" y="598"/>
                </a:cubicBezTo>
                <a:cubicBezTo>
                  <a:pt x="910" y="592"/>
                  <a:pt x="894" y="589"/>
                  <a:pt x="878" y="589"/>
                </a:cubicBezTo>
                <a:close/>
                <a:moveTo>
                  <a:pt x="364" y="43"/>
                </a:moveTo>
                <a:cubicBezTo>
                  <a:pt x="361" y="43"/>
                  <a:pt x="359" y="43"/>
                  <a:pt x="357" y="44"/>
                </a:cubicBezTo>
                <a:cubicBezTo>
                  <a:pt x="343" y="47"/>
                  <a:pt x="331" y="59"/>
                  <a:pt x="325" y="76"/>
                </a:cubicBezTo>
                <a:cubicBezTo>
                  <a:pt x="320" y="91"/>
                  <a:pt x="320" y="109"/>
                  <a:pt x="324" y="131"/>
                </a:cubicBezTo>
                <a:cubicBezTo>
                  <a:pt x="329" y="156"/>
                  <a:pt x="339" y="180"/>
                  <a:pt x="352" y="202"/>
                </a:cubicBezTo>
                <a:cubicBezTo>
                  <a:pt x="361" y="193"/>
                  <a:pt x="370" y="184"/>
                  <a:pt x="378" y="174"/>
                </a:cubicBezTo>
                <a:cubicBezTo>
                  <a:pt x="392" y="156"/>
                  <a:pt x="415" y="123"/>
                  <a:pt x="409" y="88"/>
                </a:cubicBezTo>
                <a:cubicBezTo>
                  <a:pt x="407" y="73"/>
                  <a:pt x="398" y="59"/>
                  <a:pt x="385" y="50"/>
                </a:cubicBezTo>
                <a:cubicBezTo>
                  <a:pt x="380" y="47"/>
                  <a:pt x="372" y="43"/>
                  <a:pt x="364" y="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heuma Treatment Breakthrough by Slidesgo">
  <a:themeElements>
    <a:clrScheme name="Simple Light">
      <a:dk1>
        <a:srgbClr val="F1FFF1"/>
      </a:dk1>
      <a:lt1>
        <a:srgbClr val="0A2720"/>
      </a:lt1>
      <a:dk2>
        <a:srgbClr val="1CB180"/>
      </a:dk2>
      <a:lt2>
        <a:srgbClr val="194B4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1FF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