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Roboto Slab"/>
      <p:regular r:id="rId22"/>
      <p:bold r:id="rId23"/>
    </p:embeddedFont>
    <p:embeddedFont>
      <p:font typeface="Chiv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87A8D4D-C6A8-43B1-A48A-33720A066EB3}">
  <a:tblStyle styleId="{587A8D4D-C6A8-43B1-A48A-33720A066EB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Slab-regular.fntdata"/><Relationship Id="rId21" Type="http://schemas.openxmlformats.org/officeDocument/2006/relationships/slide" Target="slides/slide16.xml"/><Relationship Id="rId24" Type="http://schemas.openxmlformats.org/officeDocument/2006/relationships/font" Target="fonts/Chivo-regular.fntdata"/><Relationship Id="rId23" Type="http://schemas.openxmlformats.org/officeDocument/2006/relationships/font" Target="fonts/RobotoSlab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hivo-italic.fntdata"/><Relationship Id="rId25" Type="http://schemas.openxmlformats.org/officeDocument/2006/relationships/font" Target="fonts/Chivo-bold.fntdata"/><Relationship Id="rId27" Type="http://schemas.openxmlformats.org/officeDocument/2006/relationships/font" Target="fonts/Chiv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08502fbf15_0_17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08502fbf15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08502fbf15_0_16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08502fbf15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08502fbf15_0_17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08502fbf15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08502fbf15_0_20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08502fbf15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08502fbf15_0_2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08502fbf15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08502fbf15_0_12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08502fbf15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08502fbf15_0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08502fbf1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08502fbf15_0_10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08502fbf15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f24206e374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f24206e37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08502fbf15_0_1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08502fbf15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120" y="-200"/>
            <a:ext cx="9143821" cy="5142886"/>
            <a:chOff x="2973586" y="5250656"/>
            <a:chExt cx="2856819" cy="1606800"/>
          </a:xfrm>
        </p:grpSpPr>
        <p:sp>
          <p:nvSpPr>
            <p:cNvPr id="11" name="Google Shape;11;p2"/>
            <p:cNvSpPr/>
            <p:nvPr/>
          </p:nvSpPr>
          <p:spPr>
            <a:xfrm>
              <a:off x="2973586" y="6221960"/>
              <a:ext cx="2856819" cy="635496"/>
            </a:xfrm>
            <a:custGeom>
              <a:rect b="b" l="l" r="r" t="t"/>
              <a:pathLst>
                <a:path extrusionOk="0" h="635496" w="2856819">
                  <a:moveTo>
                    <a:pt x="0" y="636040"/>
                  </a:moveTo>
                  <a:lnTo>
                    <a:pt x="2856819" y="636040"/>
                  </a:lnTo>
                  <a:lnTo>
                    <a:pt x="2856819" y="0"/>
                  </a:lnTo>
                  <a:lnTo>
                    <a:pt x="0" y="503857"/>
                  </a:lnTo>
                  <a:lnTo>
                    <a:pt x="0" y="6360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973586" y="6067738"/>
              <a:ext cx="642784" cy="385464"/>
            </a:xfrm>
            <a:custGeom>
              <a:rect b="b" l="l" r="r" t="t"/>
              <a:pathLst>
                <a:path extrusionOk="0" h="385464" w="642784">
                  <a:moveTo>
                    <a:pt x="0" y="113368"/>
                  </a:moveTo>
                  <a:lnTo>
                    <a:pt x="0" y="385724"/>
                  </a:lnTo>
                  <a:lnTo>
                    <a:pt x="642784" y="272355"/>
                  </a:lnTo>
                  <a:lnTo>
                    <a:pt x="642784" y="0"/>
                  </a:lnTo>
                  <a:lnTo>
                    <a:pt x="0" y="113368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78302" y="5250656"/>
              <a:ext cx="1781048" cy="314027"/>
            </a:xfrm>
            <a:custGeom>
              <a:rect b="b" l="l" r="r" t="t"/>
              <a:pathLst>
                <a:path extrusionOk="0" h="314027" w="1781048">
                  <a:moveTo>
                    <a:pt x="238155" y="0"/>
                  </a:moveTo>
                  <a:lnTo>
                    <a:pt x="0" y="42004"/>
                  </a:lnTo>
                  <a:lnTo>
                    <a:pt x="0" y="314359"/>
                  </a:lnTo>
                  <a:lnTo>
                    <a:pt x="1782389" y="0"/>
                  </a:lnTo>
                  <a:lnTo>
                    <a:pt x="23815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790344" y="5404894"/>
              <a:ext cx="1040060" cy="455414"/>
            </a:xfrm>
            <a:custGeom>
              <a:rect b="b" l="l" r="r" t="t"/>
              <a:pathLst>
                <a:path extrusionOk="0" h="455414" w="1040060">
                  <a:moveTo>
                    <a:pt x="1040061" y="0"/>
                  </a:moveTo>
                  <a:lnTo>
                    <a:pt x="0" y="184194"/>
                  </a:lnTo>
                  <a:lnTo>
                    <a:pt x="0" y="456550"/>
                  </a:lnTo>
                  <a:lnTo>
                    <a:pt x="1040061" y="272355"/>
                  </a:lnTo>
                  <a:lnTo>
                    <a:pt x="1040061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973586" y="6263466"/>
              <a:ext cx="1077258" cy="461367"/>
            </a:xfrm>
            <a:custGeom>
              <a:rect b="b" l="l" r="r" t="t"/>
              <a:pathLst>
                <a:path extrusionOk="0" h="461367" w="1077258">
                  <a:moveTo>
                    <a:pt x="0" y="189996"/>
                  </a:moveTo>
                  <a:lnTo>
                    <a:pt x="0" y="462351"/>
                  </a:lnTo>
                  <a:lnTo>
                    <a:pt x="1077259" y="272355"/>
                  </a:lnTo>
                  <a:lnTo>
                    <a:pt x="1077259" y="0"/>
                  </a:lnTo>
                  <a:lnTo>
                    <a:pt x="0" y="189996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531332" y="5949605"/>
              <a:ext cx="299073" cy="324445"/>
            </a:xfrm>
            <a:custGeom>
              <a:rect b="b" l="l" r="r" t="t"/>
              <a:pathLst>
                <a:path extrusionOk="0" h="324445" w="299073">
                  <a:moveTo>
                    <a:pt x="299073" y="0"/>
                  </a:moveTo>
                  <a:lnTo>
                    <a:pt x="0" y="52748"/>
                  </a:lnTo>
                  <a:lnTo>
                    <a:pt x="0" y="325103"/>
                  </a:lnTo>
                  <a:lnTo>
                    <a:pt x="299073" y="272355"/>
                  </a:lnTo>
                  <a:lnTo>
                    <a:pt x="299073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613394" y="5425142"/>
              <a:ext cx="557972" cy="370582"/>
            </a:xfrm>
            <a:custGeom>
              <a:rect b="b" l="l" r="r" t="t"/>
              <a:pathLst>
                <a:path extrusionOk="0" h="370582" w="557972">
                  <a:moveTo>
                    <a:pt x="0" y="98410"/>
                  </a:moveTo>
                  <a:lnTo>
                    <a:pt x="0" y="370765"/>
                  </a:lnTo>
                  <a:lnTo>
                    <a:pt x="557973" y="272355"/>
                  </a:lnTo>
                  <a:lnTo>
                    <a:pt x="557973" y="0"/>
                  </a:lnTo>
                  <a:lnTo>
                    <a:pt x="0" y="9841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636975" y="5677250"/>
              <a:ext cx="193430" cy="305097"/>
            </a:xfrm>
            <a:custGeom>
              <a:rect b="b" l="l" r="r" t="t"/>
              <a:pathLst>
                <a:path extrusionOk="0" h="305097" w="193430">
                  <a:moveTo>
                    <a:pt x="193430" y="0"/>
                  </a:moveTo>
                  <a:lnTo>
                    <a:pt x="0" y="34116"/>
                  </a:lnTo>
                  <a:lnTo>
                    <a:pt x="0" y="306471"/>
                  </a:lnTo>
                  <a:lnTo>
                    <a:pt x="193430" y="272355"/>
                  </a:lnTo>
                  <a:lnTo>
                    <a:pt x="19343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" name="Google Shape;19;p2"/>
          <p:cNvSpPr txBox="1"/>
          <p:nvPr>
            <p:ph type="ctrTitle"/>
          </p:nvPr>
        </p:nvSpPr>
        <p:spPr>
          <a:xfrm>
            <a:off x="457200" y="799275"/>
            <a:ext cx="5486400" cy="318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oogle Shape;116;p11"/>
          <p:cNvGrpSpPr/>
          <p:nvPr/>
        </p:nvGrpSpPr>
        <p:grpSpPr>
          <a:xfrm>
            <a:off x="-120" y="0"/>
            <a:ext cx="9143821" cy="5144623"/>
            <a:chOff x="2973586" y="0"/>
            <a:chExt cx="2856819" cy="1607343"/>
          </a:xfrm>
        </p:grpSpPr>
        <p:sp>
          <p:nvSpPr>
            <p:cNvPr id="117" name="Google Shape;117;p11"/>
            <p:cNvSpPr/>
            <p:nvPr/>
          </p:nvSpPr>
          <p:spPr>
            <a:xfrm>
              <a:off x="2973586" y="0"/>
              <a:ext cx="2856819" cy="1607343"/>
            </a:xfrm>
            <a:custGeom>
              <a:rect b="b" l="l" r="r" t="t"/>
              <a:pathLst>
                <a:path extrusionOk="0" h="1607343" w="2856819">
                  <a:moveTo>
                    <a:pt x="0" y="1607344"/>
                  </a:moveTo>
                  <a:lnTo>
                    <a:pt x="2856819" y="1607344"/>
                  </a:lnTo>
                  <a:lnTo>
                    <a:pt x="2856819" y="0"/>
                  </a:lnTo>
                  <a:lnTo>
                    <a:pt x="2854505" y="0"/>
                  </a:lnTo>
                  <a:lnTo>
                    <a:pt x="0" y="503447"/>
                  </a:lnTo>
                  <a:lnTo>
                    <a:pt x="0" y="16073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2973586" y="278850"/>
              <a:ext cx="319904" cy="223242"/>
            </a:xfrm>
            <a:custGeom>
              <a:rect b="b" l="l" r="r" t="t"/>
              <a:pathLst>
                <a:path extrusionOk="0" h="223242" w="319904">
                  <a:moveTo>
                    <a:pt x="0" y="56421"/>
                  </a:moveTo>
                  <a:lnTo>
                    <a:pt x="0" y="224597"/>
                  </a:lnTo>
                  <a:lnTo>
                    <a:pt x="319904" y="168176"/>
                  </a:lnTo>
                  <a:lnTo>
                    <a:pt x="319904" y="0"/>
                  </a:lnTo>
                  <a:lnTo>
                    <a:pt x="0" y="56421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1"/>
            <p:cNvSpPr/>
            <p:nvPr/>
          </p:nvSpPr>
          <p:spPr>
            <a:xfrm>
              <a:off x="4446633" y="0"/>
              <a:ext cx="1380795" cy="242589"/>
            </a:xfrm>
            <a:custGeom>
              <a:rect b="b" l="l" r="r" t="t"/>
              <a:pathLst>
                <a:path extrusionOk="0" h="242589" w="1380795">
                  <a:moveTo>
                    <a:pt x="427914" y="0"/>
                  </a:moveTo>
                  <a:lnTo>
                    <a:pt x="0" y="75471"/>
                  </a:lnTo>
                  <a:lnTo>
                    <a:pt x="0" y="243647"/>
                  </a:lnTo>
                  <a:lnTo>
                    <a:pt x="1381458" y="0"/>
                  </a:lnTo>
                  <a:lnTo>
                    <a:pt x="427914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1"/>
            <p:cNvSpPr/>
            <p:nvPr/>
          </p:nvSpPr>
          <p:spPr>
            <a:xfrm>
              <a:off x="2973586" y="131406"/>
              <a:ext cx="202358" cy="202406"/>
            </a:xfrm>
            <a:custGeom>
              <a:rect b="b" l="l" r="r" t="t"/>
              <a:pathLst>
                <a:path extrusionOk="0" h="202406" w="202358">
                  <a:moveTo>
                    <a:pt x="0" y="35689"/>
                  </a:moveTo>
                  <a:lnTo>
                    <a:pt x="0" y="203865"/>
                  </a:lnTo>
                  <a:lnTo>
                    <a:pt x="202358" y="168176"/>
                  </a:lnTo>
                  <a:lnTo>
                    <a:pt x="202358" y="0"/>
                  </a:lnTo>
                  <a:lnTo>
                    <a:pt x="0" y="35689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1"/>
            <p:cNvSpPr/>
            <p:nvPr/>
          </p:nvSpPr>
          <p:spPr>
            <a:xfrm>
              <a:off x="3669936" y="0"/>
              <a:ext cx="1203732" cy="211335"/>
            </a:xfrm>
            <a:custGeom>
              <a:rect b="b" l="l" r="r" t="t"/>
              <a:pathLst>
                <a:path extrusionOk="0" h="211335" w="1203732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" name="Google Shape;122;p11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background">
  <p:cSld name="BLANK_1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12"/>
          <p:cNvGrpSpPr/>
          <p:nvPr/>
        </p:nvGrpSpPr>
        <p:grpSpPr>
          <a:xfrm>
            <a:off x="-238" y="-200"/>
            <a:ext cx="9143821" cy="5143302"/>
            <a:chOff x="6316957" y="5250656"/>
            <a:chExt cx="2856819" cy="1606930"/>
          </a:xfrm>
        </p:grpSpPr>
        <p:sp>
          <p:nvSpPr>
            <p:cNvPr id="125" name="Google Shape;125;p12"/>
            <p:cNvSpPr/>
            <p:nvPr/>
          </p:nvSpPr>
          <p:spPr>
            <a:xfrm>
              <a:off x="6316957" y="6351571"/>
              <a:ext cx="2856819" cy="506015"/>
            </a:xfrm>
            <a:custGeom>
              <a:rect b="b" l="l" r="r" t="t"/>
              <a:pathLst>
                <a:path extrusionOk="0" h="506015" w="2856819">
                  <a:moveTo>
                    <a:pt x="0" y="506429"/>
                  </a:moveTo>
                  <a:lnTo>
                    <a:pt x="2856819" y="506429"/>
                  </a:lnTo>
                  <a:lnTo>
                    <a:pt x="2856819" y="0"/>
                  </a:lnTo>
                  <a:lnTo>
                    <a:pt x="0" y="503856"/>
                  </a:lnTo>
                  <a:lnTo>
                    <a:pt x="0" y="5064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2"/>
            <p:cNvSpPr/>
            <p:nvPr/>
          </p:nvSpPr>
          <p:spPr>
            <a:xfrm>
              <a:off x="7306428" y="5250656"/>
              <a:ext cx="1434361" cy="253007"/>
            </a:xfrm>
            <a:custGeom>
              <a:rect b="b" l="l" r="r" t="t"/>
              <a:pathLst>
                <a:path extrusionOk="0" h="253007" w="1434361">
                  <a:moveTo>
                    <a:pt x="481099" y="0"/>
                  </a:moveTo>
                  <a:lnTo>
                    <a:pt x="0" y="84851"/>
                  </a:lnTo>
                  <a:lnTo>
                    <a:pt x="0" y="253027"/>
                  </a:lnTo>
                  <a:lnTo>
                    <a:pt x="1434642" y="0"/>
                  </a:lnTo>
                  <a:lnTo>
                    <a:pt x="481099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2"/>
            <p:cNvSpPr/>
            <p:nvPr/>
          </p:nvSpPr>
          <p:spPr>
            <a:xfrm>
              <a:off x="6316957" y="6512738"/>
              <a:ext cx="989471" cy="342304"/>
            </a:xfrm>
            <a:custGeom>
              <a:rect b="b" l="l" r="r" t="t"/>
              <a:pathLst>
                <a:path extrusionOk="0" h="342304" w="989471">
                  <a:moveTo>
                    <a:pt x="0" y="174513"/>
                  </a:moveTo>
                  <a:lnTo>
                    <a:pt x="0" y="342688"/>
                  </a:lnTo>
                  <a:lnTo>
                    <a:pt x="989471" y="168176"/>
                  </a:lnTo>
                  <a:lnTo>
                    <a:pt x="989471" y="0"/>
                  </a:lnTo>
                  <a:lnTo>
                    <a:pt x="0" y="174513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2"/>
            <p:cNvSpPr/>
            <p:nvPr/>
          </p:nvSpPr>
          <p:spPr>
            <a:xfrm>
              <a:off x="8885118" y="6183395"/>
              <a:ext cx="288657" cy="218777"/>
            </a:xfrm>
            <a:custGeom>
              <a:rect b="b" l="l" r="r" t="t"/>
              <a:pathLst>
                <a:path extrusionOk="0" h="218777" w="288657">
                  <a:moveTo>
                    <a:pt x="288658" y="0"/>
                  </a:moveTo>
                  <a:lnTo>
                    <a:pt x="0" y="50911"/>
                  </a:lnTo>
                  <a:lnTo>
                    <a:pt x="0" y="219087"/>
                  </a:lnTo>
                  <a:lnTo>
                    <a:pt x="288658" y="168176"/>
                  </a:lnTo>
                  <a:lnTo>
                    <a:pt x="28865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2"/>
            <p:cNvSpPr/>
            <p:nvPr/>
          </p:nvSpPr>
          <p:spPr>
            <a:xfrm>
              <a:off x="6316957" y="6431950"/>
              <a:ext cx="493991" cy="254496"/>
            </a:xfrm>
            <a:custGeom>
              <a:rect b="b" l="l" r="r" t="t"/>
              <a:pathLst>
                <a:path extrusionOk="0" h="254496" w="493991">
                  <a:moveTo>
                    <a:pt x="0" y="87125"/>
                  </a:moveTo>
                  <a:lnTo>
                    <a:pt x="0" y="255301"/>
                  </a:lnTo>
                  <a:lnTo>
                    <a:pt x="493992" y="168176"/>
                  </a:lnTo>
                  <a:lnTo>
                    <a:pt x="493992" y="0"/>
                  </a:lnTo>
                  <a:lnTo>
                    <a:pt x="0" y="8712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2"/>
            <p:cNvSpPr/>
            <p:nvPr/>
          </p:nvSpPr>
          <p:spPr>
            <a:xfrm>
              <a:off x="9029447" y="6015219"/>
              <a:ext cx="144328" cy="193476"/>
            </a:xfrm>
            <a:custGeom>
              <a:rect b="b" l="l" r="r" t="t"/>
              <a:pathLst>
                <a:path extrusionOk="0" h="193476" w="144328">
                  <a:moveTo>
                    <a:pt x="144329" y="0"/>
                  </a:moveTo>
                  <a:lnTo>
                    <a:pt x="0" y="25456"/>
                  </a:lnTo>
                  <a:lnTo>
                    <a:pt x="0" y="193632"/>
                  </a:lnTo>
                  <a:lnTo>
                    <a:pt x="144329" y="168176"/>
                  </a:lnTo>
                  <a:lnTo>
                    <a:pt x="144329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2"/>
            <p:cNvSpPr/>
            <p:nvPr/>
          </p:nvSpPr>
          <p:spPr>
            <a:xfrm>
              <a:off x="8224479" y="5847043"/>
              <a:ext cx="949297" cy="334863"/>
            </a:xfrm>
            <a:custGeom>
              <a:rect b="b" l="l" r="r" t="t"/>
              <a:pathLst>
                <a:path extrusionOk="0" h="334863" w="949297">
                  <a:moveTo>
                    <a:pt x="949297" y="0"/>
                  </a:moveTo>
                  <a:lnTo>
                    <a:pt x="0" y="167427"/>
                  </a:lnTo>
                  <a:lnTo>
                    <a:pt x="0" y="335603"/>
                  </a:lnTo>
                  <a:lnTo>
                    <a:pt x="949297" y="168176"/>
                  </a:lnTo>
                  <a:lnTo>
                    <a:pt x="949297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2"/>
            <p:cNvSpPr/>
            <p:nvPr/>
          </p:nvSpPr>
          <p:spPr>
            <a:xfrm>
              <a:off x="6677035" y="5840035"/>
              <a:ext cx="629392" cy="278308"/>
            </a:xfrm>
            <a:custGeom>
              <a:rect b="b" l="l" r="r" t="t"/>
              <a:pathLst>
                <a:path extrusionOk="0" h="278308" w="629392">
                  <a:moveTo>
                    <a:pt x="0" y="111005"/>
                  </a:moveTo>
                  <a:lnTo>
                    <a:pt x="0" y="279181"/>
                  </a:lnTo>
                  <a:lnTo>
                    <a:pt x="629393" y="168176"/>
                  </a:lnTo>
                  <a:lnTo>
                    <a:pt x="629393" y="0"/>
                  </a:lnTo>
                  <a:lnTo>
                    <a:pt x="0" y="11100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2"/>
            <p:cNvSpPr/>
            <p:nvPr/>
          </p:nvSpPr>
          <p:spPr>
            <a:xfrm>
              <a:off x="6316957" y="5716734"/>
              <a:ext cx="735035" cy="297656"/>
            </a:xfrm>
            <a:custGeom>
              <a:rect b="b" l="l" r="r" t="t"/>
              <a:pathLst>
                <a:path extrusionOk="0" h="297656" w="735035">
                  <a:moveTo>
                    <a:pt x="0" y="129638"/>
                  </a:moveTo>
                  <a:lnTo>
                    <a:pt x="0" y="297814"/>
                  </a:lnTo>
                  <a:lnTo>
                    <a:pt x="735036" y="168176"/>
                  </a:lnTo>
                  <a:lnTo>
                    <a:pt x="735036" y="0"/>
                  </a:lnTo>
                  <a:lnTo>
                    <a:pt x="0" y="129638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2"/>
            <p:cNvSpPr/>
            <p:nvPr/>
          </p:nvSpPr>
          <p:spPr>
            <a:xfrm>
              <a:off x="8703591" y="5342516"/>
              <a:ext cx="470184" cy="250031"/>
            </a:xfrm>
            <a:custGeom>
              <a:rect b="b" l="l" r="r" t="t"/>
              <a:pathLst>
                <a:path extrusionOk="0" h="250031" w="470184">
                  <a:moveTo>
                    <a:pt x="470185" y="0"/>
                  </a:moveTo>
                  <a:lnTo>
                    <a:pt x="0" y="82927"/>
                  </a:lnTo>
                  <a:lnTo>
                    <a:pt x="0" y="251103"/>
                  </a:lnTo>
                  <a:lnTo>
                    <a:pt x="470185" y="168176"/>
                  </a:lnTo>
                  <a:lnTo>
                    <a:pt x="4701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" name="Google Shape;135;p12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3"/>
          <p:cNvGrpSpPr/>
          <p:nvPr/>
        </p:nvGrpSpPr>
        <p:grpSpPr>
          <a:xfrm>
            <a:off x="-120" y="-200"/>
            <a:ext cx="9143821" cy="5142886"/>
            <a:chOff x="2973586" y="5250656"/>
            <a:chExt cx="2856819" cy="1606800"/>
          </a:xfrm>
        </p:grpSpPr>
        <p:sp>
          <p:nvSpPr>
            <p:cNvPr id="22" name="Google Shape;22;p3"/>
            <p:cNvSpPr/>
            <p:nvPr/>
          </p:nvSpPr>
          <p:spPr>
            <a:xfrm>
              <a:off x="2973586" y="6221960"/>
              <a:ext cx="2856819" cy="635496"/>
            </a:xfrm>
            <a:custGeom>
              <a:rect b="b" l="l" r="r" t="t"/>
              <a:pathLst>
                <a:path extrusionOk="0" h="635496" w="2856819">
                  <a:moveTo>
                    <a:pt x="0" y="636040"/>
                  </a:moveTo>
                  <a:lnTo>
                    <a:pt x="2856819" y="636040"/>
                  </a:lnTo>
                  <a:lnTo>
                    <a:pt x="2856819" y="0"/>
                  </a:lnTo>
                  <a:lnTo>
                    <a:pt x="0" y="503857"/>
                  </a:lnTo>
                  <a:lnTo>
                    <a:pt x="0" y="6360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2973586" y="6067738"/>
              <a:ext cx="642784" cy="385464"/>
            </a:xfrm>
            <a:custGeom>
              <a:rect b="b" l="l" r="r" t="t"/>
              <a:pathLst>
                <a:path extrusionOk="0" h="385464" w="642784">
                  <a:moveTo>
                    <a:pt x="0" y="113368"/>
                  </a:moveTo>
                  <a:lnTo>
                    <a:pt x="0" y="385724"/>
                  </a:lnTo>
                  <a:lnTo>
                    <a:pt x="642784" y="272355"/>
                  </a:lnTo>
                  <a:lnTo>
                    <a:pt x="642784" y="0"/>
                  </a:lnTo>
                  <a:lnTo>
                    <a:pt x="0" y="113368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3378302" y="5250656"/>
              <a:ext cx="1781048" cy="314027"/>
            </a:xfrm>
            <a:custGeom>
              <a:rect b="b" l="l" r="r" t="t"/>
              <a:pathLst>
                <a:path extrusionOk="0" h="314027" w="1781048">
                  <a:moveTo>
                    <a:pt x="238155" y="0"/>
                  </a:moveTo>
                  <a:lnTo>
                    <a:pt x="0" y="42004"/>
                  </a:lnTo>
                  <a:lnTo>
                    <a:pt x="0" y="314359"/>
                  </a:lnTo>
                  <a:lnTo>
                    <a:pt x="1782389" y="0"/>
                  </a:lnTo>
                  <a:lnTo>
                    <a:pt x="23815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4790344" y="5404894"/>
              <a:ext cx="1040060" cy="455414"/>
            </a:xfrm>
            <a:custGeom>
              <a:rect b="b" l="l" r="r" t="t"/>
              <a:pathLst>
                <a:path extrusionOk="0" h="455414" w="1040060">
                  <a:moveTo>
                    <a:pt x="1040061" y="0"/>
                  </a:moveTo>
                  <a:lnTo>
                    <a:pt x="0" y="184194"/>
                  </a:lnTo>
                  <a:lnTo>
                    <a:pt x="0" y="456550"/>
                  </a:lnTo>
                  <a:lnTo>
                    <a:pt x="1040061" y="272355"/>
                  </a:lnTo>
                  <a:lnTo>
                    <a:pt x="1040061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2973586" y="6263466"/>
              <a:ext cx="1077258" cy="461367"/>
            </a:xfrm>
            <a:custGeom>
              <a:rect b="b" l="l" r="r" t="t"/>
              <a:pathLst>
                <a:path extrusionOk="0" h="461367" w="1077258">
                  <a:moveTo>
                    <a:pt x="0" y="189996"/>
                  </a:moveTo>
                  <a:lnTo>
                    <a:pt x="0" y="462351"/>
                  </a:lnTo>
                  <a:lnTo>
                    <a:pt x="1077259" y="272355"/>
                  </a:lnTo>
                  <a:lnTo>
                    <a:pt x="1077259" y="0"/>
                  </a:lnTo>
                  <a:lnTo>
                    <a:pt x="0" y="189996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5531332" y="5949605"/>
              <a:ext cx="299073" cy="324445"/>
            </a:xfrm>
            <a:custGeom>
              <a:rect b="b" l="l" r="r" t="t"/>
              <a:pathLst>
                <a:path extrusionOk="0" h="324445" w="299073">
                  <a:moveTo>
                    <a:pt x="299073" y="0"/>
                  </a:moveTo>
                  <a:lnTo>
                    <a:pt x="0" y="52748"/>
                  </a:lnTo>
                  <a:lnTo>
                    <a:pt x="0" y="325103"/>
                  </a:lnTo>
                  <a:lnTo>
                    <a:pt x="299073" y="272355"/>
                  </a:lnTo>
                  <a:lnTo>
                    <a:pt x="299073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3613394" y="5425142"/>
              <a:ext cx="557972" cy="370582"/>
            </a:xfrm>
            <a:custGeom>
              <a:rect b="b" l="l" r="r" t="t"/>
              <a:pathLst>
                <a:path extrusionOk="0" h="370582" w="557972">
                  <a:moveTo>
                    <a:pt x="0" y="98410"/>
                  </a:moveTo>
                  <a:lnTo>
                    <a:pt x="0" y="370765"/>
                  </a:lnTo>
                  <a:lnTo>
                    <a:pt x="557973" y="272355"/>
                  </a:lnTo>
                  <a:lnTo>
                    <a:pt x="557973" y="0"/>
                  </a:lnTo>
                  <a:lnTo>
                    <a:pt x="0" y="9841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5636975" y="5677250"/>
              <a:ext cx="193430" cy="305097"/>
            </a:xfrm>
            <a:custGeom>
              <a:rect b="b" l="l" r="r" t="t"/>
              <a:pathLst>
                <a:path extrusionOk="0" h="305097" w="193430">
                  <a:moveTo>
                    <a:pt x="193430" y="0"/>
                  </a:moveTo>
                  <a:lnTo>
                    <a:pt x="0" y="34116"/>
                  </a:lnTo>
                  <a:lnTo>
                    <a:pt x="0" y="306471"/>
                  </a:lnTo>
                  <a:lnTo>
                    <a:pt x="193430" y="272355"/>
                  </a:lnTo>
                  <a:lnTo>
                    <a:pt x="19343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Google Shape;30;p3"/>
          <p:cNvSpPr txBox="1"/>
          <p:nvPr>
            <p:ph type="ctrTitle"/>
          </p:nvPr>
        </p:nvSpPr>
        <p:spPr>
          <a:xfrm>
            <a:off x="457200" y="1430950"/>
            <a:ext cx="54864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31" name="Google Shape;31;p3"/>
          <p:cNvSpPr txBox="1"/>
          <p:nvPr>
            <p:ph idx="1" type="subTitle"/>
          </p:nvPr>
        </p:nvSpPr>
        <p:spPr>
          <a:xfrm>
            <a:off x="457200" y="2763852"/>
            <a:ext cx="54864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4"/>
          <p:cNvGrpSpPr/>
          <p:nvPr/>
        </p:nvGrpSpPr>
        <p:grpSpPr>
          <a:xfrm>
            <a:off x="-238" y="-200"/>
            <a:ext cx="9143821" cy="5143302"/>
            <a:chOff x="6316957" y="5250656"/>
            <a:chExt cx="2856819" cy="1606930"/>
          </a:xfrm>
        </p:grpSpPr>
        <p:sp>
          <p:nvSpPr>
            <p:cNvPr id="34" name="Google Shape;34;p4"/>
            <p:cNvSpPr/>
            <p:nvPr/>
          </p:nvSpPr>
          <p:spPr>
            <a:xfrm>
              <a:off x="6316957" y="6351571"/>
              <a:ext cx="2856819" cy="506015"/>
            </a:xfrm>
            <a:custGeom>
              <a:rect b="b" l="l" r="r" t="t"/>
              <a:pathLst>
                <a:path extrusionOk="0" h="506015" w="2856819">
                  <a:moveTo>
                    <a:pt x="0" y="506429"/>
                  </a:moveTo>
                  <a:lnTo>
                    <a:pt x="2856819" y="506429"/>
                  </a:lnTo>
                  <a:lnTo>
                    <a:pt x="2856819" y="0"/>
                  </a:lnTo>
                  <a:lnTo>
                    <a:pt x="0" y="503856"/>
                  </a:lnTo>
                  <a:lnTo>
                    <a:pt x="0" y="5064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7306428" y="5250656"/>
              <a:ext cx="1434361" cy="253007"/>
            </a:xfrm>
            <a:custGeom>
              <a:rect b="b" l="l" r="r" t="t"/>
              <a:pathLst>
                <a:path extrusionOk="0" h="253007" w="1434361">
                  <a:moveTo>
                    <a:pt x="481099" y="0"/>
                  </a:moveTo>
                  <a:lnTo>
                    <a:pt x="0" y="84851"/>
                  </a:lnTo>
                  <a:lnTo>
                    <a:pt x="0" y="253027"/>
                  </a:lnTo>
                  <a:lnTo>
                    <a:pt x="1434642" y="0"/>
                  </a:lnTo>
                  <a:lnTo>
                    <a:pt x="481099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6316957" y="6512738"/>
              <a:ext cx="989471" cy="342304"/>
            </a:xfrm>
            <a:custGeom>
              <a:rect b="b" l="l" r="r" t="t"/>
              <a:pathLst>
                <a:path extrusionOk="0" h="342304" w="989471">
                  <a:moveTo>
                    <a:pt x="0" y="174513"/>
                  </a:moveTo>
                  <a:lnTo>
                    <a:pt x="0" y="342688"/>
                  </a:lnTo>
                  <a:lnTo>
                    <a:pt x="989471" y="168176"/>
                  </a:lnTo>
                  <a:lnTo>
                    <a:pt x="989471" y="0"/>
                  </a:lnTo>
                  <a:lnTo>
                    <a:pt x="0" y="174513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8885118" y="6183395"/>
              <a:ext cx="288657" cy="218777"/>
            </a:xfrm>
            <a:custGeom>
              <a:rect b="b" l="l" r="r" t="t"/>
              <a:pathLst>
                <a:path extrusionOk="0" h="218777" w="288657">
                  <a:moveTo>
                    <a:pt x="288658" y="0"/>
                  </a:moveTo>
                  <a:lnTo>
                    <a:pt x="0" y="50911"/>
                  </a:lnTo>
                  <a:lnTo>
                    <a:pt x="0" y="219087"/>
                  </a:lnTo>
                  <a:lnTo>
                    <a:pt x="288658" y="168176"/>
                  </a:lnTo>
                  <a:lnTo>
                    <a:pt x="28865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6316957" y="6431950"/>
              <a:ext cx="493991" cy="254496"/>
            </a:xfrm>
            <a:custGeom>
              <a:rect b="b" l="l" r="r" t="t"/>
              <a:pathLst>
                <a:path extrusionOk="0" h="254496" w="493991">
                  <a:moveTo>
                    <a:pt x="0" y="87125"/>
                  </a:moveTo>
                  <a:lnTo>
                    <a:pt x="0" y="255301"/>
                  </a:lnTo>
                  <a:lnTo>
                    <a:pt x="493992" y="168176"/>
                  </a:lnTo>
                  <a:lnTo>
                    <a:pt x="493992" y="0"/>
                  </a:lnTo>
                  <a:lnTo>
                    <a:pt x="0" y="8712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9029447" y="6015219"/>
              <a:ext cx="144328" cy="193476"/>
            </a:xfrm>
            <a:custGeom>
              <a:rect b="b" l="l" r="r" t="t"/>
              <a:pathLst>
                <a:path extrusionOk="0" h="193476" w="144328">
                  <a:moveTo>
                    <a:pt x="144329" y="0"/>
                  </a:moveTo>
                  <a:lnTo>
                    <a:pt x="0" y="25456"/>
                  </a:lnTo>
                  <a:lnTo>
                    <a:pt x="0" y="193632"/>
                  </a:lnTo>
                  <a:lnTo>
                    <a:pt x="144329" y="168176"/>
                  </a:lnTo>
                  <a:lnTo>
                    <a:pt x="144329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8224479" y="5847043"/>
              <a:ext cx="949297" cy="334863"/>
            </a:xfrm>
            <a:custGeom>
              <a:rect b="b" l="l" r="r" t="t"/>
              <a:pathLst>
                <a:path extrusionOk="0" h="334863" w="949297">
                  <a:moveTo>
                    <a:pt x="949297" y="0"/>
                  </a:moveTo>
                  <a:lnTo>
                    <a:pt x="0" y="167427"/>
                  </a:lnTo>
                  <a:lnTo>
                    <a:pt x="0" y="335603"/>
                  </a:lnTo>
                  <a:lnTo>
                    <a:pt x="949297" y="168176"/>
                  </a:lnTo>
                  <a:lnTo>
                    <a:pt x="949297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6677035" y="5840035"/>
              <a:ext cx="629392" cy="278308"/>
            </a:xfrm>
            <a:custGeom>
              <a:rect b="b" l="l" r="r" t="t"/>
              <a:pathLst>
                <a:path extrusionOk="0" h="278308" w="629392">
                  <a:moveTo>
                    <a:pt x="0" y="111005"/>
                  </a:moveTo>
                  <a:lnTo>
                    <a:pt x="0" y="279181"/>
                  </a:lnTo>
                  <a:lnTo>
                    <a:pt x="629393" y="168176"/>
                  </a:lnTo>
                  <a:lnTo>
                    <a:pt x="629393" y="0"/>
                  </a:lnTo>
                  <a:lnTo>
                    <a:pt x="0" y="11100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6316957" y="5716734"/>
              <a:ext cx="735035" cy="297656"/>
            </a:xfrm>
            <a:custGeom>
              <a:rect b="b" l="l" r="r" t="t"/>
              <a:pathLst>
                <a:path extrusionOk="0" h="297656" w="735035">
                  <a:moveTo>
                    <a:pt x="0" y="129638"/>
                  </a:moveTo>
                  <a:lnTo>
                    <a:pt x="0" y="297814"/>
                  </a:lnTo>
                  <a:lnTo>
                    <a:pt x="735036" y="168176"/>
                  </a:lnTo>
                  <a:lnTo>
                    <a:pt x="735036" y="0"/>
                  </a:lnTo>
                  <a:lnTo>
                    <a:pt x="0" y="129638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8703591" y="5342516"/>
              <a:ext cx="470184" cy="250031"/>
            </a:xfrm>
            <a:custGeom>
              <a:rect b="b" l="l" r="r" t="t"/>
              <a:pathLst>
                <a:path extrusionOk="0" h="250031" w="470184">
                  <a:moveTo>
                    <a:pt x="470185" y="0"/>
                  </a:moveTo>
                  <a:lnTo>
                    <a:pt x="0" y="82927"/>
                  </a:lnTo>
                  <a:lnTo>
                    <a:pt x="0" y="251103"/>
                  </a:lnTo>
                  <a:lnTo>
                    <a:pt x="470185" y="168176"/>
                  </a:lnTo>
                  <a:lnTo>
                    <a:pt x="4701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" name="Google Shape;44;p4"/>
          <p:cNvSpPr txBox="1"/>
          <p:nvPr>
            <p:ph idx="1" type="body"/>
          </p:nvPr>
        </p:nvSpPr>
        <p:spPr>
          <a:xfrm>
            <a:off x="1006900" y="677700"/>
            <a:ext cx="4936800" cy="340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1pPr>
            <a:lvl2pPr indent="-4191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2pPr>
            <a:lvl3pPr indent="-4191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3pPr>
            <a:lvl4pPr indent="-4191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4pPr>
            <a:lvl5pPr indent="-4191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5pPr>
            <a:lvl6pPr indent="-4191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6pPr>
            <a:lvl7pPr indent="-4191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7pPr>
            <a:lvl8pPr indent="-4191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8pPr>
            <a:lvl9pPr indent="-419100" lvl="8" marL="411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5" name="Google Shape;45;p4"/>
          <p:cNvSpPr txBox="1"/>
          <p:nvPr/>
        </p:nvSpPr>
        <p:spPr>
          <a:xfrm>
            <a:off x="239550" y="339696"/>
            <a:ext cx="777000" cy="6537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9525">
              <a:srgbClr val="00001A">
                <a:alpha val="15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10000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6" name="Google Shape;46;p4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5"/>
          <p:cNvGrpSpPr/>
          <p:nvPr/>
        </p:nvGrpSpPr>
        <p:grpSpPr>
          <a:xfrm>
            <a:off x="-120" y="-106"/>
            <a:ext cx="9143821" cy="5143317"/>
            <a:chOff x="2973586" y="2777133"/>
            <a:chExt cx="2856819" cy="1606935"/>
          </a:xfrm>
        </p:grpSpPr>
        <p:sp>
          <p:nvSpPr>
            <p:cNvPr id="49" name="Google Shape;49;p5"/>
            <p:cNvSpPr/>
            <p:nvPr/>
          </p:nvSpPr>
          <p:spPr>
            <a:xfrm>
              <a:off x="2973586" y="2944901"/>
              <a:ext cx="2856819" cy="1439167"/>
            </a:xfrm>
            <a:custGeom>
              <a:rect b="b" l="l" r="r" t="t"/>
              <a:pathLst>
                <a:path extrusionOk="0" h="1439167" w="2856819">
                  <a:moveTo>
                    <a:pt x="0" y="1439576"/>
                  </a:moveTo>
                  <a:lnTo>
                    <a:pt x="2856819" y="1439576"/>
                  </a:lnTo>
                  <a:lnTo>
                    <a:pt x="2856819" y="0"/>
                  </a:lnTo>
                  <a:lnTo>
                    <a:pt x="0" y="503855"/>
                  </a:lnTo>
                  <a:lnTo>
                    <a:pt x="0" y="14395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3669936" y="2777133"/>
              <a:ext cx="1203732" cy="211335"/>
            </a:xfrm>
            <a:custGeom>
              <a:rect b="b" l="l" r="r" t="t"/>
              <a:pathLst>
                <a:path extrusionOk="0" h="211335" w="1203732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2973586" y="2900141"/>
              <a:ext cx="249971" cy="211335"/>
            </a:xfrm>
            <a:custGeom>
              <a:rect b="b" l="l" r="r" t="t"/>
              <a:pathLst>
                <a:path extrusionOk="0" h="211335" w="249971">
                  <a:moveTo>
                    <a:pt x="0" y="44087"/>
                  </a:moveTo>
                  <a:lnTo>
                    <a:pt x="0" y="212263"/>
                  </a:lnTo>
                  <a:lnTo>
                    <a:pt x="249972" y="168176"/>
                  </a:lnTo>
                  <a:lnTo>
                    <a:pt x="249972" y="0"/>
                  </a:lnTo>
                  <a:lnTo>
                    <a:pt x="0" y="44087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2973586" y="3176135"/>
              <a:ext cx="592194" cy="272355"/>
            </a:xfrm>
            <a:custGeom>
              <a:rect b="b" l="l" r="r" t="t"/>
              <a:pathLst>
                <a:path extrusionOk="0" h="272355" w="592194">
                  <a:moveTo>
                    <a:pt x="0" y="104445"/>
                  </a:moveTo>
                  <a:lnTo>
                    <a:pt x="0" y="272620"/>
                  </a:lnTo>
                  <a:lnTo>
                    <a:pt x="592195" y="168176"/>
                  </a:lnTo>
                  <a:lnTo>
                    <a:pt x="592195" y="0"/>
                  </a:lnTo>
                  <a:lnTo>
                    <a:pt x="0" y="10444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5446520" y="2777133"/>
              <a:ext cx="383885" cy="235148"/>
            </a:xfrm>
            <a:custGeom>
              <a:rect b="b" l="l" r="r" t="t"/>
              <a:pathLst>
                <a:path extrusionOk="0" h="235148" w="383885">
                  <a:moveTo>
                    <a:pt x="383885" y="0"/>
                  </a:moveTo>
                  <a:lnTo>
                    <a:pt x="381571" y="0"/>
                  </a:lnTo>
                  <a:lnTo>
                    <a:pt x="0" y="67297"/>
                  </a:lnTo>
                  <a:lnTo>
                    <a:pt x="0" y="235473"/>
                  </a:lnTo>
                  <a:lnTo>
                    <a:pt x="383885" y="167768"/>
                  </a:lnTo>
                  <a:lnTo>
                    <a:pt x="3838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2973586" y="2964659"/>
              <a:ext cx="837702" cy="315515"/>
            </a:xfrm>
            <a:custGeom>
              <a:rect b="b" l="l" r="r" t="t"/>
              <a:pathLst>
                <a:path extrusionOk="0" h="315515" w="837702">
                  <a:moveTo>
                    <a:pt x="0" y="147745"/>
                  </a:moveTo>
                  <a:lnTo>
                    <a:pt x="0" y="315920"/>
                  </a:lnTo>
                  <a:lnTo>
                    <a:pt x="837703" y="168176"/>
                  </a:lnTo>
                  <a:lnTo>
                    <a:pt x="837703" y="0"/>
                  </a:lnTo>
                  <a:lnTo>
                    <a:pt x="0" y="14774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" name="Google Shape;55;p5"/>
          <p:cNvSpPr txBox="1"/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6" name="Google Shape;56;p5"/>
          <p:cNvSpPr txBox="1"/>
          <p:nvPr>
            <p:ph idx="1" type="body"/>
          </p:nvPr>
        </p:nvSpPr>
        <p:spPr>
          <a:xfrm>
            <a:off x="3200400" y="1909300"/>
            <a:ext cx="5486400" cy="276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9pPr>
          </a:lstStyle>
          <a:p/>
        </p:txBody>
      </p:sp>
      <p:sp>
        <p:nvSpPr>
          <p:cNvPr id="57" name="Google Shape;57;p5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image">
  <p:cSld name="TITLE_AND_BODY_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6"/>
          <p:cNvGrpSpPr/>
          <p:nvPr/>
        </p:nvGrpSpPr>
        <p:grpSpPr>
          <a:xfrm>
            <a:off x="-239" y="-106"/>
            <a:ext cx="9143821" cy="5143317"/>
            <a:chOff x="6361595" y="2777133"/>
            <a:chExt cx="2856819" cy="1606935"/>
          </a:xfrm>
        </p:grpSpPr>
        <p:sp>
          <p:nvSpPr>
            <p:cNvPr id="60" name="Google Shape;60;p6"/>
            <p:cNvSpPr/>
            <p:nvPr/>
          </p:nvSpPr>
          <p:spPr>
            <a:xfrm>
              <a:off x="6361595" y="3328877"/>
              <a:ext cx="2856819" cy="1055191"/>
            </a:xfrm>
            <a:custGeom>
              <a:rect b="b" l="l" r="r" t="t"/>
              <a:pathLst>
                <a:path extrusionOk="0" h="1055191" w="2856819">
                  <a:moveTo>
                    <a:pt x="0" y="1055599"/>
                  </a:moveTo>
                  <a:lnTo>
                    <a:pt x="2856819" y="1055599"/>
                  </a:lnTo>
                  <a:lnTo>
                    <a:pt x="2856819" y="0"/>
                  </a:lnTo>
                  <a:lnTo>
                    <a:pt x="0" y="503854"/>
                  </a:lnTo>
                  <a:lnTo>
                    <a:pt x="0" y="10555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6"/>
            <p:cNvSpPr/>
            <p:nvPr/>
          </p:nvSpPr>
          <p:spPr>
            <a:xfrm>
              <a:off x="6361595" y="3581367"/>
              <a:ext cx="471672" cy="250031"/>
            </a:xfrm>
            <a:custGeom>
              <a:rect b="b" l="l" r="r" t="t"/>
              <a:pathLst>
                <a:path extrusionOk="0" h="250031" w="471672">
                  <a:moveTo>
                    <a:pt x="0" y="83189"/>
                  </a:moveTo>
                  <a:lnTo>
                    <a:pt x="0" y="251365"/>
                  </a:lnTo>
                  <a:lnTo>
                    <a:pt x="471673" y="168176"/>
                  </a:lnTo>
                  <a:lnTo>
                    <a:pt x="471673" y="0"/>
                  </a:lnTo>
                  <a:lnTo>
                    <a:pt x="0" y="83189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8188769" y="3160702"/>
              <a:ext cx="1029645" cy="349746"/>
            </a:xfrm>
            <a:custGeom>
              <a:rect b="b" l="l" r="r" t="t"/>
              <a:pathLst>
                <a:path extrusionOk="0" h="349746" w="1029645">
                  <a:moveTo>
                    <a:pt x="1029645" y="0"/>
                  </a:moveTo>
                  <a:lnTo>
                    <a:pt x="0" y="181597"/>
                  </a:lnTo>
                  <a:lnTo>
                    <a:pt x="0" y="349773"/>
                  </a:lnTo>
                  <a:lnTo>
                    <a:pt x="1029645" y="168176"/>
                  </a:lnTo>
                  <a:lnTo>
                    <a:pt x="1029645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6361595" y="3343125"/>
              <a:ext cx="868949" cy="319980"/>
            </a:xfrm>
            <a:custGeom>
              <a:rect b="b" l="l" r="r" t="t"/>
              <a:pathLst>
                <a:path extrusionOk="0" h="319980" w="868949">
                  <a:moveTo>
                    <a:pt x="0" y="153256"/>
                  </a:moveTo>
                  <a:lnTo>
                    <a:pt x="0" y="321431"/>
                  </a:lnTo>
                  <a:lnTo>
                    <a:pt x="868949" y="168176"/>
                  </a:lnTo>
                  <a:lnTo>
                    <a:pt x="868949" y="0"/>
                  </a:lnTo>
                  <a:lnTo>
                    <a:pt x="0" y="153256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6361595" y="3286479"/>
              <a:ext cx="236580" cy="209847"/>
            </a:xfrm>
            <a:custGeom>
              <a:rect b="b" l="l" r="r" t="t"/>
              <a:pathLst>
                <a:path extrusionOk="0" h="209847" w="236580">
                  <a:moveTo>
                    <a:pt x="0" y="41725"/>
                  </a:moveTo>
                  <a:lnTo>
                    <a:pt x="0" y="209901"/>
                  </a:lnTo>
                  <a:lnTo>
                    <a:pt x="236580" y="168176"/>
                  </a:lnTo>
                  <a:lnTo>
                    <a:pt x="236580" y="0"/>
                  </a:lnTo>
                  <a:lnTo>
                    <a:pt x="0" y="4172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6"/>
            <p:cNvSpPr/>
            <p:nvPr/>
          </p:nvSpPr>
          <p:spPr>
            <a:xfrm>
              <a:off x="8331610" y="2824350"/>
              <a:ext cx="886804" cy="324445"/>
            </a:xfrm>
            <a:custGeom>
              <a:rect b="b" l="l" r="r" t="t"/>
              <a:pathLst>
                <a:path extrusionOk="0" h="324445" w="886804">
                  <a:moveTo>
                    <a:pt x="886804" y="0"/>
                  </a:moveTo>
                  <a:lnTo>
                    <a:pt x="0" y="156405"/>
                  </a:lnTo>
                  <a:lnTo>
                    <a:pt x="0" y="324581"/>
                  </a:lnTo>
                  <a:lnTo>
                    <a:pt x="886804" y="168176"/>
                  </a:lnTo>
                  <a:lnTo>
                    <a:pt x="886804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6"/>
            <p:cNvSpPr/>
            <p:nvPr/>
          </p:nvSpPr>
          <p:spPr>
            <a:xfrm>
              <a:off x="6868978" y="2954026"/>
              <a:ext cx="660639" cy="284261"/>
            </a:xfrm>
            <a:custGeom>
              <a:rect b="b" l="l" r="r" t="t"/>
              <a:pathLst>
                <a:path extrusionOk="0" h="284261" w="660639">
                  <a:moveTo>
                    <a:pt x="0" y="116516"/>
                  </a:moveTo>
                  <a:lnTo>
                    <a:pt x="0" y="284692"/>
                  </a:lnTo>
                  <a:lnTo>
                    <a:pt x="660639" y="168176"/>
                  </a:lnTo>
                  <a:lnTo>
                    <a:pt x="660639" y="0"/>
                  </a:lnTo>
                  <a:lnTo>
                    <a:pt x="0" y="116516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6"/>
            <p:cNvSpPr/>
            <p:nvPr/>
          </p:nvSpPr>
          <p:spPr>
            <a:xfrm>
              <a:off x="7093655" y="2777133"/>
              <a:ext cx="1438825" cy="253007"/>
            </a:xfrm>
            <a:custGeom>
              <a:rect b="b" l="l" r="r" t="t"/>
              <a:pathLst>
                <a:path extrusionOk="0" h="253007" w="1438825">
                  <a:moveTo>
                    <a:pt x="485388" y="0"/>
                  </a:moveTo>
                  <a:lnTo>
                    <a:pt x="0" y="85607"/>
                  </a:lnTo>
                  <a:lnTo>
                    <a:pt x="0" y="253783"/>
                  </a:lnTo>
                  <a:lnTo>
                    <a:pt x="1438932" y="0"/>
                  </a:lnTo>
                  <a:lnTo>
                    <a:pt x="48538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" name="Google Shape;68;p6"/>
          <p:cNvSpPr txBox="1"/>
          <p:nvPr>
            <p:ph type="title"/>
          </p:nvPr>
        </p:nvSpPr>
        <p:spPr>
          <a:xfrm>
            <a:off x="457200" y="2394450"/>
            <a:ext cx="4114800" cy="420600"/>
          </a:xfrm>
          <a:prstGeom prst="rect">
            <a:avLst/>
          </a:prstGeom>
          <a:effectLst>
            <a:outerShdw blurRad="28575" rotWithShape="0" algn="bl" dir="5400000" dist="9525">
              <a:srgbClr val="00001A">
                <a:alpha val="15000"/>
              </a:srgb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9" name="Google Shape;69;p6"/>
          <p:cNvSpPr txBox="1"/>
          <p:nvPr>
            <p:ph idx="1" type="body"/>
          </p:nvPr>
        </p:nvSpPr>
        <p:spPr>
          <a:xfrm>
            <a:off x="3200400" y="2800175"/>
            <a:ext cx="5486400" cy="2118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9pPr>
          </a:lstStyle>
          <a:p/>
        </p:txBody>
      </p:sp>
      <p:sp>
        <p:nvSpPr>
          <p:cNvPr id="70" name="Google Shape;70;p6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7"/>
          <p:cNvGrpSpPr/>
          <p:nvPr/>
        </p:nvGrpSpPr>
        <p:grpSpPr>
          <a:xfrm>
            <a:off x="-120" y="-106"/>
            <a:ext cx="9143821" cy="5143317"/>
            <a:chOff x="2973586" y="2777133"/>
            <a:chExt cx="2856819" cy="1606935"/>
          </a:xfrm>
        </p:grpSpPr>
        <p:sp>
          <p:nvSpPr>
            <p:cNvPr id="73" name="Google Shape;73;p7"/>
            <p:cNvSpPr/>
            <p:nvPr/>
          </p:nvSpPr>
          <p:spPr>
            <a:xfrm>
              <a:off x="2973586" y="2944901"/>
              <a:ext cx="2856819" cy="1439167"/>
            </a:xfrm>
            <a:custGeom>
              <a:rect b="b" l="l" r="r" t="t"/>
              <a:pathLst>
                <a:path extrusionOk="0" h="1439167" w="2856819">
                  <a:moveTo>
                    <a:pt x="0" y="1439576"/>
                  </a:moveTo>
                  <a:lnTo>
                    <a:pt x="2856819" y="1439576"/>
                  </a:lnTo>
                  <a:lnTo>
                    <a:pt x="2856819" y="0"/>
                  </a:lnTo>
                  <a:lnTo>
                    <a:pt x="0" y="503855"/>
                  </a:lnTo>
                  <a:lnTo>
                    <a:pt x="0" y="14395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3669936" y="2777133"/>
              <a:ext cx="1203732" cy="211335"/>
            </a:xfrm>
            <a:custGeom>
              <a:rect b="b" l="l" r="r" t="t"/>
              <a:pathLst>
                <a:path extrusionOk="0" h="211335" w="1203732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2973586" y="2900141"/>
              <a:ext cx="249971" cy="211335"/>
            </a:xfrm>
            <a:custGeom>
              <a:rect b="b" l="l" r="r" t="t"/>
              <a:pathLst>
                <a:path extrusionOk="0" h="211335" w="249971">
                  <a:moveTo>
                    <a:pt x="0" y="44087"/>
                  </a:moveTo>
                  <a:lnTo>
                    <a:pt x="0" y="212263"/>
                  </a:lnTo>
                  <a:lnTo>
                    <a:pt x="249972" y="168176"/>
                  </a:lnTo>
                  <a:lnTo>
                    <a:pt x="249972" y="0"/>
                  </a:lnTo>
                  <a:lnTo>
                    <a:pt x="0" y="44087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2973586" y="3176135"/>
              <a:ext cx="592194" cy="272355"/>
            </a:xfrm>
            <a:custGeom>
              <a:rect b="b" l="l" r="r" t="t"/>
              <a:pathLst>
                <a:path extrusionOk="0" h="272355" w="592194">
                  <a:moveTo>
                    <a:pt x="0" y="104445"/>
                  </a:moveTo>
                  <a:lnTo>
                    <a:pt x="0" y="272620"/>
                  </a:lnTo>
                  <a:lnTo>
                    <a:pt x="592195" y="168176"/>
                  </a:lnTo>
                  <a:lnTo>
                    <a:pt x="592195" y="0"/>
                  </a:lnTo>
                  <a:lnTo>
                    <a:pt x="0" y="10444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5446520" y="2777133"/>
              <a:ext cx="383885" cy="235148"/>
            </a:xfrm>
            <a:custGeom>
              <a:rect b="b" l="l" r="r" t="t"/>
              <a:pathLst>
                <a:path extrusionOk="0" h="235148" w="383885">
                  <a:moveTo>
                    <a:pt x="383885" y="0"/>
                  </a:moveTo>
                  <a:lnTo>
                    <a:pt x="381571" y="0"/>
                  </a:lnTo>
                  <a:lnTo>
                    <a:pt x="0" y="67297"/>
                  </a:lnTo>
                  <a:lnTo>
                    <a:pt x="0" y="235473"/>
                  </a:lnTo>
                  <a:lnTo>
                    <a:pt x="383885" y="167768"/>
                  </a:lnTo>
                  <a:lnTo>
                    <a:pt x="3838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2973586" y="2964659"/>
              <a:ext cx="837702" cy="315515"/>
            </a:xfrm>
            <a:custGeom>
              <a:rect b="b" l="l" r="r" t="t"/>
              <a:pathLst>
                <a:path extrusionOk="0" h="315515" w="837702">
                  <a:moveTo>
                    <a:pt x="0" y="147745"/>
                  </a:moveTo>
                  <a:lnTo>
                    <a:pt x="0" y="315920"/>
                  </a:lnTo>
                  <a:lnTo>
                    <a:pt x="837703" y="168176"/>
                  </a:lnTo>
                  <a:lnTo>
                    <a:pt x="837703" y="0"/>
                  </a:lnTo>
                  <a:lnTo>
                    <a:pt x="0" y="14774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" name="Google Shape;79;p7"/>
          <p:cNvSpPr txBox="1"/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80" name="Google Shape;80;p7"/>
          <p:cNvSpPr txBox="1"/>
          <p:nvPr>
            <p:ph idx="1" type="body"/>
          </p:nvPr>
        </p:nvSpPr>
        <p:spPr>
          <a:xfrm>
            <a:off x="3200375" y="1909300"/>
            <a:ext cx="2493600" cy="30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9pPr>
          </a:lstStyle>
          <a:p/>
        </p:txBody>
      </p:sp>
      <p:sp>
        <p:nvSpPr>
          <p:cNvPr id="81" name="Google Shape;81;p7"/>
          <p:cNvSpPr txBox="1"/>
          <p:nvPr>
            <p:ph idx="2" type="body"/>
          </p:nvPr>
        </p:nvSpPr>
        <p:spPr>
          <a:xfrm>
            <a:off x="6193205" y="1909300"/>
            <a:ext cx="2493600" cy="30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9pPr>
          </a:lstStyle>
          <a:p/>
        </p:txBody>
      </p:sp>
      <p:sp>
        <p:nvSpPr>
          <p:cNvPr id="82" name="Google Shape;82;p7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8"/>
          <p:cNvGrpSpPr/>
          <p:nvPr/>
        </p:nvGrpSpPr>
        <p:grpSpPr>
          <a:xfrm>
            <a:off x="-120" y="-106"/>
            <a:ext cx="9143821" cy="5143317"/>
            <a:chOff x="2973586" y="2777133"/>
            <a:chExt cx="2856819" cy="1606935"/>
          </a:xfrm>
        </p:grpSpPr>
        <p:sp>
          <p:nvSpPr>
            <p:cNvPr id="85" name="Google Shape;85;p8"/>
            <p:cNvSpPr/>
            <p:nvPr/>
          </p:nvSpPr>
          <p:spPr>
            <a:xfrm>
              <a:off x="2973586" y="2944901"/>
              <a:ext cx="2856819" cy="1439167"/>
            </a:xfrm>
            <a:custGeom>
              <a:rect b="b" l="l" r="r" t="t"/>
              <a:pathLst>
                <a:path extrusionOk="0" h="1439167" w="2856819">
                  <a:moveTo>
                    <a:pt x="0" y="1439576"/>
                  </a:moveTo>
                  <a:lnTo>
                    <a:pt x="2856819" y="1439576"/>
                  </a:lnTo>
                  <a:lnTo>
                    <a:pt x="2856819" y="0"/>
                  </a:lnTo>
                  <a:lnTo>
                    <a:pt x="0" y="503855"/>
                  </a:lnTo>
                  <a:lnTo>
                    <a:pt x="0" y="14395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3669936" y="2777133"/>
              <a:ext cx="1203732" cy="211335"/>
            </a:xfrm>
            <a:custGeom>
              <a:rect b="b" l="l" r="r" t="t"/>
              <a:pathLst>
                <a:path extrusionOk="0" h="211335" w="1203732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2973586" y="2900141"/>
              <a:ext cx="249971" cy="211335"/>
            </a:xfrm>
            <a:custGeom>
              <a:rect b="b" l="l" r="r" t="t"/>
              <a:pathLst>
                <a:path extrusionOk="0" h="211335" w="249971">
                  <a:moveTo>
                    <a:pt x="0" y="44087"/>
                  </a:moveTo>
                  <a:lnTo>
                    <a:pt x="0" y="212263"/>
                  </a:lnTo>
                  <a:lnTo>
                    <a:pt x="249972" y="168176"/>
                  </a:lnTo>
                  <a:lnTo>
                    <a:pt x="249972" y="0"/>
                  </a:lnTo>
                  <a:lnTo>
                    <a:pt x="0" y="44087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2973586" y="3176135"/>
              <a:ext cx="592194" cy="272355"/>
            </a:xfrm>
            <a:custGeom>
              <a:rect b="b" l="l" r="r" t="t"/>
              <a:pathLst>
                <a:path extrusionOk="0" h="272355" w="592194">
                  <a:moveTo>
                    <a:pt x="0" y="104445"/>
                  </a:moveTo>
                  <a:lnTo>
                    <a:pt x="0" y="272620"/>
                  </a:lnTo>
                  <a:lnTo>
                    <a:pt x="592195" y="168176"/>
                  </a:lnTo>
                  <a:lnTo>
                    <a:pt x="592195" y="0"/>
                  </a:lnTo>
                  <a:lnTo>
                    <a:pt x="0" y="10444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5446520" y="2777133"/>
              <a:ext cx="383885" cy="235148"/>
            </a:xfrm>
            <a:custGeom>
              <a:rect b="b" l="l" r="r" t="t"/>
              <a:pathLst>
                <a:path extrusionOk="0" h="235148" w="383885">
                  <a:moveTo>
                    <a:pt x="383885" y="0"/>
                  </a:moveTo>
                  <a:lnTo>
                    <a:pt x="381571" y="0"/>
                  </a:lnTo>
                  <a:lnTo>
                    <a:pt x="0" y="67297"/>
                  </a:lnTo>
                  <a:lnTo>
                    <a:pt x="0" y="235473"/>
                  </a:lnTo>
                  <a:lnTo>
                    <a:pt x="383885" y="167768"/>
                  </a:lnTo>
                  <a:lnTo>
                    <a:pt x="3838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2973586" y="2964659"/>
              <a:ext cx="837702" cy="315515"/>
            </a:xfrm>
            <a:custGeom>
              <a:rect b="b" l="l" r="r" t="t"/>
              <a:pathLst>
                <a:path extrusionOk="0" h="315515" w="837702">
                  <a:moveTo>
                    <a:pt x="0" y="147745"/>
                  </a:moveTo>
                  <a:lnTo>
                    <a:pt x="0" y="315920"/>
                  </a:lnTo>
                  <a:lnTo>
                    <a:pt x="837703" y="168176"/>
                  </a:lnTo>
                  <a:lnTo>
                    <a:pt x="837703" y="0"/>
                  </a:lnTo>
                  <a:lnTo>
                    <a:pt x="0" y="14774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" name="Google Shape;91;p8"/>
          <p:cNvSpPr txBox="1"/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92" name="Google Shape;92;p8"/>
          <p:cNvSpPr txBox="1"/>
          <p:nvPr>
            <p:ph idx="1" type="body"/>
          </p:nvPr>
        </p:nvSpPr>
        <p:spPr>
          <a:xfrm>
            <a:off x="457200" y="2383150"/>
            <a:ext cx="2563500" cy="221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▰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9pPr>
          </a:lstStyle>
          <a:p/>
        </p:txBody>
      </p:sp>
      <p:sp>
        <p:nvSpPr>
          <p:cNvPr id="93" name="Google Shape;93;p8"/>
          <p:cNvSpPr txBox="1"/>
          <p:nvPr>
            <p:ph idx="2" type="body"/>
          </p:nvPr>
        </p:nvSpPr>
        <p:spPr>
          <a:xfrm>
            <a:off x="3290238" y="2383150"/>
            <a:ext cx="2563500" cy="221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▰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9pPr>
          </a:lstStyle>
          <a:p/>
        </p:txBody>
      </p:sp>
      <p:sp>
        <p:nvSpPr>
          <p:cNvPr id="94" name="Google Shape;94;p8"/>
          <p:cNvSpPr txBox="1"/>
          <p:nvPr>
            <p:ph idx="3" type="body"/>
          </p:nvPr>
        </p:nvSpPr>
        <p:spPr>
          <a:xfrm>
            <a:off x="6123300" y="2383150"/>
            <a:ext cx="2563500" cy="221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▰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9pPr>
          </a:lstStyle>
          <a:p/>
        </p:txBody>
      </p:sp>
      <p:sp>
        <p:nvSpPr>
          <p:cNvPr id="95" name="Google Shape;95;p8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9"/>
          <p:cNvGrpSpPr/>
          <p:nvPr/>
        </p:nvGrpSpPr>
        <p:grpSpPr>
          <a:xfrm>
            <a:off x="-120" y="-106"/>
            <a:ext cx="9143821" cy="5143317"/>
            <a:chOff x="2973586" y="2777133"/>
            <a:chExt cx="2856819" cy="1606935"/>
          </a:xfrm>
        </p:grpSpPr>
        <p:sp>
          <p:nvSpPr>
            <p:cNvPr id="98" name="Google Shape;98;p9"/>
            <p:cNvSpPr/>
            <p:nvPr/>
          </p:nvSpPr>
          <p:spPr>
            <a:xfrm>
              <a:off x="2973586" y="2944901"/>
              <a:ext cx="2856819" cy="1439167"/>
            </a:xfrm>
            <a:custGeom>
              <a:rect b="b" l="l" r="r" t="t"/>
              <a:pathLst>
                <a:path extrusionOk="0" h="1439167" w="2856819">
                  <a:moveTo>
                    <a:pt x="0" y="1439576"/>
                  </a:moveTo>
                  <a:lnTo>
                    <a:pt x="2856819" y="1439576"/>
                  </a:lnTo>
                  <a:lnTo>
                    <a:pt x="2856819" y="0"/>
                  </a:lnTo>
                  <a:lnTo>
                    <a:pt x="0" y="503855"/>
                  </a:lnTo>
                  <a:lnTo>
                    <a:pt x="0" y="14395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3669936" y="2777133"/>
              <a:ext cx="1203732" cy="211335"/>
            </a:xfrm>
            <a:custGeom>
              <a:rect b="b" l="l" r="r" t="t"/>
              <a:pathLst>
                <a:path extrusionOk="0" h="211335" w="1203732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2973586" y="2900141"/>
              <a:ext cx="249971" cy="211335"/>
            </a:xfrm>
            <a:custGeom>
              <a:rect b="b" l="l" r="r" t="t"/>
              <a:pathLst>
                <a:path extrusionOk="0" h="211335" w="249971">
                  <a:moveTo>
                    <a:pt x="0" y="44087"/>
                  </a:moveTo>
                  <a:lnTo>
                    <a:pt x="0" y="212263"/>
                  </a:lnTo>
                  <a:lnTo>
                    <a:pt x="249972" y="168176"/>
                  </a:lnTo>
                  <a:lnTo>
                    <a:pt x="249972" y="0"/>
                  </a:lnTo>
                  <a:lnTo>
                    <a:pt x="0" y="44087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2973586" y="3176135"/>
              <a:ext cx="592194" cy="272355"/>
            </a:xfrm>
            <a:custGeom>
              <a:rect b="b" l="l" r="r" t="t"/>
              <a:pathLst>
                <a:path extrusionOk="0" h="272355" w="592194">
                  <a:moveTo>
                    <a:pt x="0" y="104445"/>
                  </a:moveTo>
                  <a:lnTo>
                    <a:pt x="0" y="272620"/>
                  </a:lnTo>
                  <a:lnTo>
                    <a:pt x="592195" y="168176"/>
                  </a:lnTo>
                  <a:lnTo>
                    <a:pt x="592195" y="0"/>
                  </a:lnTo>
                  <a:lnTo>
                    <a:pt x="0" y="10444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9"/>
            <p:cNvSpPr/>
            <p:nvPr/>
          </p:nvSpPr>
          <p:spPr>
            <a:xfrm>
              <a:off x="5446520" y="2777133"/>
              <a:ext cx="383885" cy="235148"/>
            </a:xfrm>
            <a:custGeom>
              <a:rect b="b" l="l" r="r" t="t"/>
              <a:pathLst>
                <a:path extrusionOk="0" h="235148" w="383885">
                  <a:moveTo>
                    <a:pt x="383885" y="0"/>
                  </a:moveTo>
                  <a:lnTo>
                    <a:pt x="381571" y="0"/>
                  </a:lnTo>
                  <a:lnTo>
                    <a:pt x="0" y="67297"/>
                  </a:lnTo>
                  <a:lnTo>
                    <a:pt x="0" y="235473"/>
                  </a:lnTo>
                  <a:lnTo>
                    <a:pt x="383885" y="167768"/>
                  </a:lnTo>
                  <a:lnTo>
                    <a:pt x="3838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9"/>
            <p:cNvSpPr/>
            <p:nvPr/>
          </p:nvSpPr>
          <p:spPr>
            <a:xfrm>
              <a:off x="2973586" y="2964659"/>
              <a:ext cx="837702" cy="315515"/>
            </a:xfrm>
            <a:custGeom>
              <a:rect b="b" l="l" r="r" t="t"/>
              <a:pathLst>
                <a:path extrusionOk="0" h="315515" w="837702">
                  <a:moveTo>
                    <a:pt x="0" y="147745"/>
                  </a:moveTo>
                  <a:lnTo>
                    <a:pt x="0" y="315920"/>
                  </a:lnTo>
                  <a:lnTo>
                    <a:pt x="837703" y="168176"/>
                  </a:lnTo>
                  <a:lnTo>
                    <a:pt x="837703" y="0"/>
                  </a:lnTo>
                  <a:lnTo>
                    <a:pt x="0" y="14774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4" name="Google Shape;104;p9"/>
          <p:cNvSpPr txBox="1"/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05" name="Google Shape;105;p9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10"/>
          <p:cNvGrpSpPr/>
          <p:nvPr/>
        </p:nvGrpSpPr>
        <p:grpSpPr>
          <a:xfrm>
            <a:off x="-120" y="0"/>
            <a:ext cx="9143821" cy="5144623"/>
            <a:chOff x="2973586" y="0"/>
            <a:chExt cx="2856819" cy="1607343"/>
          </a:xfrm>
        </p:grpSpPr>
        <p:sp>
          <p:nvSpPr>
            <p:cNvPr id="108" name="Google Shape;108;p10"/>
            <p:cNvSpPr/>
            <p:nvPr/>
          </p:nvSpPr>
          <p:spPr>
            <a:xfrm>
              <a:off x="2973586" y="0"/>
              <a:ext cx="2856819" cy="1607343"/>
            </a:xfrm>
            <a:custGeom>
              <a:rect b="b" l="l" r="r" t="t"/>
              <a:pathLst>
                <a:path extrusionOk="0" h="1607343" w="2856819">
                  <a:moveTo>
                    <a:pt x="0" y="1607344"/>
                  </a:moveTo>
                  <a:lnTo>
                    <a:pt x="2856819" y="1607344"/>
                  </a:lnTo>
                  <a:lnTo>
                    <a:pt x="2856819" y="0"/>
                  </a:lnTo>
                  <a:lnTo>
                    <a:pt x="2854505" y="0"/>
                  </a:lnTo>
                  <a:lnTo>
                    <a:pt x="0" y="503447"/>
                  </a:lnTo>
                  <a:lnTo>
                    <a:pt x="0" y="16073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0"/>
            <p:cNvSpPr/>
            <p:nvPr/>
          </p:nvSpPr>
          <p:spPr>
            <a:xfrm>
              <a:off x="2973586" y="278850"/>
              <a:ext cx="319904" cy="223242"/>
            </a:xfrm>
            <a:custGeom>
              <a:rect b="b" l="l" r="r" t="t"/>
              <a:pathLst>
                <a:path extrusionOk="0" h="223242" w="319904">
                  <a:moveTo>
                    <a:pt x="0" y="56421"/>
                  </a:moveTo>
                  <a:lnTo>
                    <a:pt x="0" y="224597"/>
                  </a:lnTo>
                  <a:lnTo>
                    <a:pt x="319904" y="168176"/>
                  </a:lnTo>
                  <a:lnTo>
                    <a:pt x="319904" y="0"/>
                  </a:lnTo>
                  <a:lnTo>
                    <a:pt x="0" y="56421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0"/>
            <p:cNvSpPr/>
            <p:nvPr/>
          </p:nvSpPr>
          <p:spPr>
            <a:xfrm>
              <a:off x="4446633" y="0"/>
              <a:ext cx="1380795" cy="242589"/>
            </a:xfrm>
            <a:custGeom>
              <a:rect b="b" l="l" r="r" t="t"/>
              <a:pathLst>
                <a:path extrusionOk="0" h="242589" w="1380795">
                  <a:moveTo>
                    <a:pt x="427914" y="0"/>
                  </a:moveTo>
                  <a:lnTo>
                    <a:pt x="0" y="75471"/>
                  </a:lnTo>
                  <a:lnTo>
                    <a:pt x="0" y="243647"/>
                  </a:lnTo>
                  <a:lnTo>
                    <a:pt x="1381458" y="0"/>
                  </a:lnTo>
                  <a:lnTo>
                    <a:pt x="427914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0"/>
            <p:cNvSpPr/>
            <p:nvPr/>
          </p:nvSpPr>
          <p:spPr>
            <a:xfrm>
              <a:off x="2973586" y="131406"/>
              <a:ext cx="202358" cy="202406"/>
            </a:xfrm>
            <a:custGeom>
              <a:rect b="b" l="l" r="r" t="t"/>
              <a:pathLst>
                <a:path extrusionOk="0" h="202406" w="202358">
                  <a:moveTo>
                    <a:pt x="0" y="35689"/>
                  </a:moveTo>
                  <a:lnTo>
                    <a:pt x="0" y="203865"/>
                  </a:lnTo>
                  <a:lnTo>
                    <a:pt x="202358" y="168176"/>
                  </a:lnTo>
                  <a:lnTo>
                    <a:pt x="202358" y="0"/>
                  </a:lnTo>
                  <a:lnTo>
                    <a:pt x="0" y="35689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0"/>
            <p:cNvSpPr/>
            <p:nvPr/>
          </p:nvSpPr>
          <p:spPr>
            <a:xfrm>
              <a:off x="3669936" y="0"/>
              <a:ext cx="1203732" cy="211335"/>
            </a:xfrm>
            <a:custGeom>
              <a:rect b="b" l="l" r="r" t="t"/>
              <a:pathLst>
                <a:path extrusionOk="0" h="211335" w="1203732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Google Shape;113;p10"/>
          <p:cNvSpPr txBox="1"/>
          <p:nvPr>
            <p:ph idx="1" type="body"/>
          </p:nvPr>
        </p:nvSpPr>
        <p:spPr>
          <a:xfrm>
            <a:off x="457200" y="1844275"/>
            <a:ext cx="2190000" cy="270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  <p:sp>
        <p:nvSpPr>
          <p:cNvPr id="114" name="Google Shape;114;p10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lin ang="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9525">
              <a:srgbClr val="00001A">
                <a:alpha val="15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b="1" sz="32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b="1" sz="32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b="1" sz="32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b="1" sz="32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b="1" sz="32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b="1" sz="32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b="1" sz="32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b="1" sz="32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b="1" sz="32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200400" y="1909300"/>
            <a:ext cx="5486400" cy="27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indent="-3810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indent="-3810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indent="-3810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indent="-3810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indent="-3810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indent="-3810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indent="-3810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indent="-3810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2pPr>
            <a:lvl3pPr lvl="2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3pPr>
            <a:lvl4pPr lvl="3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4pPr>
            <a:lvl5pPr lvl="4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5pPr>
            <a:lvl6pPr lvl="5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6pPr>
            <a:lvl7pPr lvl="6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7pPr>
            <a:lvl8pPr lvl="7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8pPr>
            <a:lvl9pPr lvl="8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10.jpg"/><Relationship Id="rId5" Type="http://schemas.openxmlformats.org/officeDocument/2006/relationships/image" Target="../media/image6.jpg"/><Relationship Id="rId6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7.jpg"/><Relationship Id="rId5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Relationship Id="rId4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"/>
          <p:cNvSpPr txBox="1"/>
          <p:nvPr>
            <p:ph type="ctrTitle"/>
          </p:nvPr>
        </p:nvSpPr>
        <p:spPr>
          <a:xfrm>
            <a:off x="457200" y="799275"/>
            <a:ext cx="5486400" cy="318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Conceptual Design</a:t>
            </a:r>
            <a:endParaRPr/>
          </a:p>
        </p:txBody>
      </p:sp>
      <p:sp>
        <p:nvSpPr>
          <p:cNvPr id="141" name="Google Shape;141;p13"/>
          <p:cNvSpPr txBox="1"/>
          <p:nvPr/>
        </p:nvSpPr>
        <p:spPr>
          <a:xfrm>
            <a:off x="457200" y="2582200"/>
            <a:ext cx="171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hivo"/>
                <a:ea typeface="Chivo"/>
                <a:cs typeface="Chivo"/>
                <a:sym typeface="Chivo"/>
              </a:rPr>
              <a:t>Group 8</a:t>
            </a:r>
            <a:endParaRPr sz="2300">
              <a:latin typeface="Chivo"/>
              <a:ea typeface="Chivo"/>
              <a:cs typeface="Chivo"/>
              <a:sym typeface="Chivo"/>
            </a:endParaRPr>
          </a:p>
        </p:txBody>
      </p:sp>
      <p:pic>
        <p:nvPicPr>
          <p:cNvPr id="142" name="Google Shape;142;p13"/>
          <p:cNvPicPr preferRelativeResize="0"/>
          <p:nvPr/>
        </p:nvPicPr>
        <p:blipFill rotWithShape="1">
          <a:blip r:embed="rId3">
            <a:alphaModFix/>
          </a:blip>
          <a:srcRect b="24859" l="17466" r="-1761" t="11869"/>
          <a:stretch/>
        </p:blipFill>
        <p:spPr>
          <a:xfrm>
            <a:off x="7956875" y="4375925"/>
            <a:ext cx="1038225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2"/>
          <p:cNvSpPr txBox="1"/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#1</a:t>
            </a:r>
            <a:endParaRPr/>
          </a:p>
        </p:txBody>
      </p:sp>
      <p:sp>
        <p:nvSpPr>
          <p:cNvPr id="241" name="Google Shape;241;p22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Image" id="242" name="Google Shape;242;p22"/>
          <p:cNvPicPr preferRelativeResize="0"/>
          <p:nvPr/>
        </p:nvPicPr>
        <p:blipFill rotWithShape="1">
          <a:blip r:embed="rId3">
            <a:alphaModFix/>
          </a:blip>
          <a:srcRect b="3855" l="0" r="0" t="0"/>
          <a:stretch/>
        </p:blipFill>
        <p:spPr>
          <a:xfrm>
            <a:off x="554200" y="2143125"/>
            <a:ext cx="2087675" cy="25926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3" name="Google Shape;243;p22"/>
          <p:cNvGraphicFramePr/>
          <p:nvPr/>
        </p:nvGraphicFramePr>
        <p:xfrm>
          <a:off x="2907925" y="2029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{587A8D4D-C6A8-43B1-A48A-33720A066EB3}</a:tableStyleId>
              </a:tblPr>
              <a:tblGrid>
                <a:gridCol w="2971800"/>
                <a:gridCol w="2971800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Pros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Cons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E06666"/>
                    </a:solidFill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Wall mounting.</a:t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Extendable height to allow for taller or smaller plants.</a:t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Adjustable lighting.</a:t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Foldable for easy transportation.</a:t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Rotatable for easy access to plants in the back.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The telescopic center may be difficult to adjust for height.</a:t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Hinges may be a point of failure.</a:t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May be difficult to fit hydroponics/watering systems.</a:t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Reduced space due to circular planters rather than squares.</a:t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3"/>
          <p:cNvSpPr txBox="1"/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#2</a:t>
            </a:r>
            <a:endParaRPr/>
          </a:p>
        </p:txBody>
      </p:sp>
      <p:sp>
        <p:nvSpPr>
          <p:cNvPr id="249" name="Google Shape;249;p23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250" name="Google Shape;250;p23"/>
          <p:cNvGraphicFramePr/>
          <p:nvPr/>
        </p:nvGraphicFramePr>
        <p:xfrm>
          <a:off x="2860050" y="2010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{587A8D4D-C6A8-43B1-A48A-33720A066EB3}</a:tableStyleId>
              </a:tblPr>
              <a:tblGrid>
                <a:gridCol w="2971800"/>
                <a:gridCol w="2971800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Pros 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Cons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E06666"/>
                    </a:solidFill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Lightweight: made of low-cost PVC piping.</a:t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Standard and easy-to-acquire materials to allow easy replacement of damaged components.</a:t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Possible locations for storage are below the structure.</a:t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Mounted to the wall.</a:t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Expandable height and depth to suit needs.</a:t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120V socket for lighting.</a:t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Piping may be prone to damage if climbed.</a:t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Shelf-like configuration may be a climbing hazard.</a:t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Once pipes are cut, the size is unchangeable.</a:t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Storage on the floor is easy access for youth.</a:t>
                      </a:r>
                      <a:endParaRPr sz="1100"/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pic>
        <p:nvPicPr>
          <p:cNvPr id="251" name="Google Shape;251;p23"/>
          <p:cNvPicPr preferRelativeResize="0"/>
          <p:nvPr/>
        </p:nvPicPr>
        <p:blipFill rotWithShape="1">
          <a:blip r:embed="rId3">
            <a:alphaModFix/>
          </a:blip>
          <a:srcRect b="0" l="0" r="65728" t="0"/>
          <a:stretch/>
        </p:blipFill>
        <p:spPr>
          <a:xfrm>
            <a:off x="818900" y="2096798"/>
            <a:ext cx="1675250" cy="257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4"/>
          <p:cNvSpPr txBox="1"/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#3</a:t>
            </a:r>
            <a:endParaRPr/>
          </a:p>
        </p:txBody>
      </p:sp>
      <p:sp>
        <p:nvSpPr>
          <p:cNvPr id="257" name="Google Shape;257;p24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8" name="Google Shape;25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250" y="2216301"/>
            <a:ext cx="2319275" cy="25854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9" name="Google Shape;259;p24"/>
          <p:cNvGraphicFramePr/>
          <p:nvPr/>
        </p:nvGraphicFramePr>
        <p:xfrm>
          <a:off x="3117025" y="2061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{587A8D4D-C6A8-43B1-A48A-33720A066EB3}</a:tableStyleId>
              </a:tblPr>
              <a:tblGrid>
                <a:gridCol w="2971800"/>
                <a:gridCol w="2971800"/>
              </a:tblGrid>
              <a:tr h="204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Pros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Cons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E06666"/>
                    </a:solidFill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Easy to remove shelves for limitless configurations and modularity.</a:t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Wall mounting.</a:t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6ft tall.</a:t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Various box sizes for a broad range of plants.</a:t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Poles are available for vine-like plants.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Battery operated.</a:t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Mounting points may wear over time.</a:t>
                      </a:r>
                      <a:endParaRPr sz="1100"/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5"/>
          <p:cNvSpPr txBox="1"/>
          <p:nvPr>
            <p:ph type="ctrTitle"/>
          </p:nvPr>
        </p:nvSpPr>
        <p:spPr>
          <a:xfrm>
            <a:off x="457200" y="1430950"/>
            <a:ext cx="54864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Criteria</a:t>
            </a:r>
            <a:endParaRPr/>
          </a:p>
        </p:txBody>
      </p:sp>
      <p:sp>
        <p:nvSpPr>
          <p:cNvPr id="265" name="Google Shape;265;p25"/>
          <p:cNvSpPr txBox="1"/>
          <p:nvPr>
            <p:ph idx="1" type="subTitle"/>
          </p:nvPr>
        </p:nvSpPr>
        <p:spPr>
          <a:xfrm>
            <a:off x="457200" y="2763852"/>
            <a:ext cx="54864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we based the performance of each design aspect.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>
                <a:alpha val="11764"/>
              </a:srgbClr>
            </a:gs>
            <a:gs pos="100000">
              <a:srgbClr val="FFFFFF">
                <a:alpha val="4705"/>
              </a:srgbClr>
            </a:gs>
          </a:gsLst>
          <a:lin ang="598168" scaled="0"/>
        </a:gra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0" name="Google Shape;270;p26"/>
          <p:cNvGraphicFramePr/>
          <p:nvPr/>
        </p:nvGraphicFramePr>
        <p:xfrm>
          <a:off x="179425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{587A8D4D-C6A8-43B1-A48A-33720A066EB3}</a:tableStyleId>
              </a:tblPr>
              <a:tblGrid>
                <a:gridCol w="1009200"/>
                <a:gridCol w="1790425"/>
                <a:gridCol w="2375875"/>
                <a:gridCol w="3609650"/>
              </a:tblGrid>
              <a:tr h="268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Name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Plant Fountain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Zig-Zag Plant Wall</a:t>
                      </a:r>
                      <a:endParaRPr sz="1100"/>
                    </a:p>
                  </a:txBody>
                  <a:tcPr marT="63500" marB="63500" marR="63500" marL="63500">
                    <a:lnR cap="flat" cmpd="sng" w="12700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Modular Garden Shelf</a:t>
                      </a:r>
                      <a:endParaRPr sz="1100"/>
                    </a:p>
                  </a:txBody>
                  <a:tcPr marT="63500" marB="63500" marR="63500" marL="63500">
                    <a:lnL cap="flat" cmpd="sng" w="12700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8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Cost (CAD)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&lt; 500 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&lt; 500 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&lt; 500 </a:t>
                      </a:r>
                      <a:endParaRPr sz="1100"/>
                    </a:p>
                  </a:txBody>
                  <a:tcPr marT="63500" marB="63500" marR="63500" marL="63500">
                    <a:lnT cap="flat" cmpd="sng" w="12700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6AA84F"/>
                    </a:solidFill>
                  </a:tcPr>
                </a:tc>
              </a:tr>
              <a:tr h="422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Size (ft, WxHxD)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8x6x2.5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8x6x2.5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8x6x2.5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6AA84F"/>
                    </a:solidFill>
                  </a:tcPr>
                </a:tc>
              </a:tr>
              <a:tr h="730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Modular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Adjustable shelving.</a:t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Pieces are transportable once disassembled.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Transportable once disassembled. Adjustable shelves with different sized piping. All pieces can be easily stored</a:t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Dissemblable. Fully adjustable shelves. All pieces can be easily stored. 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FFFF00"/>
                    </a:solidFill>
                  </a:tcPr>
                </a:tc>
              </a:tr>
              <a:tr h="884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Self Sustaining 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Hydroponic</a:t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Water fountain-like-watering system.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Hydroponic</a:t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 </a:t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Lights on the side supports.</a:t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Gravitational watering system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Hydroponic </a:t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Individual lighting system for each plant tray (adjustable lighting)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FFFF00"/>
                    </a:solidFill>
                  </a:tcPr>
                </a:tc>
              </a:tr>
              <a:tr h="730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Sizable for various produce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Suitable for all plant sizes with smaller roots. As well as plants that need some support. 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Suitable for all plant sizes with smaller roots.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Multiple shelves that can be placed at any height therefore carry most plant sizes. Middle support for vines and other bushes that need support. 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6AA84F"/>
                    </a:solidFill>
                  </a:tcPr>
                </a:tc>
              </a:tr>
              <a:tr h="730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User-Friendly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Easy access to plants. Self watering system. 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Some assembly required with tools. Easy and fast watering. Easy access to plants.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Simple design with latches (easy assembly). Lights with easily operated on and off switches. Easy access to plants. 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6AA84F"/>
                    </a:solidFill>
                  </a:tcPr>
                </a:tc>
              </a:tr>
              <a:tr h="576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Safety 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Ladder-like design. Only one main support. 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Narrow. Wall mounted, can be placed out of reach of small children. Slanted ladder like design. 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Ladder like design,</a:t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Small base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7"/>
          <p:cNvSpPr txBox="1"/>
          <p:nvPr>
            <p:ph idx="4294967295" type="title"/>
          </p:nvPr>
        </p:nvSpPr>
        <p:spPr>
          <a:xfrm>
            <a:off x="1214725" y="731675"/>
            <a:ext cx="6840000" cy="1814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Any Suggestions?</a:t>
            </a:r>
            <a:endParaRPr sz="6000"/>
          </a:p>
        </p:txBody>
      </p:sp>
      <p:sp>
        <p:nvSpPr>
          <p:cNvPr id="276" name="Google Shape;276;p27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77" name="Google Shape;277;p27"/>
          <p:cNvSpPr txBox="1"/>
          <p:nvPr/>
        </p:nvSpPr>
        <p:spPr>
          <a:xfrm>
            <a:off x="3082225" y="2279000"/>
            <a:ext cx="31050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hivo"/>
                <a:ea typeface="Chivo"/>
                <a:cs typeface="Chivo"/>
                <a:sym typeface="Chivo"/>
              </a:rPr>
              <a:t>We’re open to anything!</a:t>
            </a:r>
            <a:endParaRPr sz="1900">
              <a:latin typeface="Chivo"/>
              <a:ea typeface="Chivo"/>
              <a:cs typeface="Chivo"/>
              <a:sym typeface="Chiv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8"/>
          <p:cNvSpPr txBox="1"/>
          <p:nvPr>
            <p:ph type="title"/>
          </p:nvPr>
        </p:nvSpPr>
        <p:spPr>
          <a:xfrm>
            <a:off x="457200" y="0"/>
            <a:ext cx="5486400" cy="2800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 you for your time.</a:t>
            </a:r>
            <a:endParaRPr sz="6000"/>
          </a:p>
        </p:txBody>
      </p:sp>
      <p:sp>
        <p:nvSpPr>
          <p:cNvPr id="283" name="Google Shape;283;p28"/>
          <p:cNvSpPr txBox="1"/>
          <p:nvPr>
            <p:ph idx="1" type="body"/>
          </p:nvPr>
        </p:nvSpPr>
        <p:spPr>
          <a:xfrm>
            <a:off x="3200400" y="2800175"/>
            <a:ext cx="5486400" cy="2118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If you have any questions and want to reach out, please contact us through our team member Sophia Cino Zarco at scino043@uottawa.ca</a:t>
            </a:r>
            <a:endParaRPr/>
          </a:p>
        </p:txBody>
      </p:sp>
      <p:sp>
        <p:nvSpPr>
          <p:cNvPr id="284" name="Google Shape;284;p28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4"/>
          <p:cNvSpPr txBox="1"/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Construction Team’s Independent Designs</a:t>
            </a:r>
            <a:endParaRPr/>
          </a:p>
        </p:txBody>
      </p:sp>
      <p:sp>
        <p:nvSpPr>
          <p:cNvPr id="148" name="Google Shape;148;p14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Image" id="149" name="Google Shape;149;p14"/>
          <p:cNvPicPr preferRelativeResize="0"/>
          <p:nvPr/>
        </p:nvPicPr>
        <p:blipFill rotWithShape="1">
          <a:blip r:embed="rId3">
            <a:alphaModFix/>
          </a:blip>
          <a:srcRect b="0" l="0" r="-6473" t="0"/>
          <a:stretch/>
        </p:blipFill>
        <p:spPr>
          <a:xfrm>
            <a:off x="4923985" y="1304950"/>
            <a:ext cx="2978715" cy="361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4"/>
          <p:cNvPicPr preferRelativeResize="0"/>
          <p:nvPr/>
        </p:nvPicPr>
        <p:blipFill rotWithShape="1">
          <a:blip r:embed="rId4">
            <a:alphaModFix/>
          </a:blip>
          <a:srcRect b="-19232" l="0" r="-29148" t="0"/>
          <a:stretch/>
        </p:blipFill>
        <p:spPr>
          <a:xfrm>
            <a:off x="1862025" y="1814300"/>
            <a:ext cx="3061950" cy="361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4"/>
          <p:cNvSpPr txBox="1"/>
          <p:nvPr/>
        </p:nvSpPr>
        <p:spPr>
          <a:xfrm>
            <a:off x="179025" y="2911975"/>
            <a:ext cx="168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hivo"/>
                <a:ea typeface="Chivo"/>
                <a:cs typeface="Chivo"/>
                <a:sym typeface="Chivo"/>
              </a:rPr>
              <a:t>Snake- Like Style</a:t>
            </a:r>
            <a:endParaRPr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52" name="Google Shape;152;p14"/>
          <p:cNvSpPr txBox="1"/>
          <p:nvPr/>
        </p:nvSpPr>
        <p:spPr>
          <a:xfrm>
            <a:off x="7830250" y="2352200"/>
            <a:ext cx="1313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hivo"/>
                <a:ea typeface="Chivo"/>
                <a:cs typeface="Chivo"/>
                <a:sym typeface="Chivo"/>
              </a:rPr>
              <a:t>Floating Shelves</a:t>
            </a:r>
            <a:endParaRPr>
              <a:latin typeface="Chivo"/>
              <a:ea typeface="Chivo"/>
              <a:cs typeface="Chivo"/>
              <a:sym typeface="Chiv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"/>
          <p:cNvSpPr txBox="1"/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Continued</a:t>
            </a:r>
            <a:endParaRPr/>
          </a:p>
        </p:txBody>
      </p:sp>
      <p:sp>
        <p:nvSpPr>
          <p:cNvPr id="158" name="Google Shape;158;p15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9" name="Google Shape;15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7600" y="3200325"/>
            <a:ext cx="2838450" cy="183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8650" y="1584325"/>
            <a:ext cx="283845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18000" y="1072375"/>
            <a:ext cx="1988975" cy="194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5"/>
          <p:cNvPicPr preferRelativeResize="0"/>
          <p:nvPr/>
        </p:nvPicPr>
        <p:blipFill rotWithShape="1">
          <a:blip r:embed="rId6">
            <a:alphaModFix/>
          </a:blip>
          <a:srcRect b="0" l="0" r="0" t="8533"/>
          <a:stretch/>
        </p:blipFill>
        <p:spPr>
          <a:xfrm>
            <a:off x="310700" y="2132675"/>
            <a:ext cx="2947450" cy="2337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3" name="Google Shape;163;p15"/>
          <p:cNvCxnSpPr/>
          <p:nvPr/>
        </p:nvCxnSpPr>
        <p:spPr>
          <a:xfrm flipH="1" rot="10800000">
            <a:off x="6000750" y="2205775"/>
            <a:ext cx="449400" cy="2928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4" name="Google Shape;164;p15"/>
          <p:cNvCxnSpPr/>
          <p:nvPr/>
        </p:nvCxnSpPr>
        <p:spPr>
          <a:xfrm>
            <a:off x="5551225" y="3418550"/>
            <a:ext cx="564600" cy="4494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5" name="Google Shape;165;p15"/>
          <p:cNvSpPr txBox="1"/>
          <p:nvPr/>
        </p:nvSpPr>
        <p:spPr>
          <a:xfrm>
            <a:off x="3544000" y="3899450"/>
            <a:ext cx="228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hivo"/>
                <a:ea typeface="Chivo"/>
                <a:cs typeface="Chivo"/>
                <a:sym typeface="Chivo"/>
              </a:rPr>
              <a:t>Modular Garden Shelf</a:t>
            </a:r>
            <a:endParaRPr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66" name="Google Shape;166;p15"/>
          <p:cNvSpPr txBox="1"/>
          <p:nvPr/>
        </p:nvSpPr>
        <p:spPr>
          <a:xfrm>
            <a:off x="681500" y="4380350"/>
            <a:ext cx="210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hivo"/>
                <a:ea typeface="Chivo"/>
                <a:cs typeface="Chivo"/>
                <a:sym typeface="Chivo"/>
              </a:rPr>
              <a:t>Stackable Grow Wall</a:t>
            </a:r>
            <a:endParaRPr>
              <a:latin typeface="Chivo"/>
              <a:ea typeface="Chivo"/>
              <a:cs typeface="Chivo"/>
              <a:sym typeface="Chiv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/>
          <p:nvPr>
            <p:ph idx="4294967295" type="ctrTitle"/>
          </p:nvPr>
        </p:nvSpPr>
        <p:spPr>
          <a:xfrm>
            <a:off x="457200" y="1850350"/>
            <a:ext cx="75927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3 Final Solutions</a:t>
            </a:r>
            <a:endParaRPr sz="7200"/>
          </a:p>
        </p:txBody>
      </p:sp>
      <p:sp>
        <p:nvSpPr>
          <p:cNvPr id="172" name="Google Shape;172;p16"/>
          <p:cNvSpPr txBox="1"/>
          <p:nvPr>
            <p:ph idx="4294967295" type="subTitle"/>
          </p:nvPr>
        </p:nvSpPr>
        <p:spPr>
          <a:xfrm>
            <a:off x="457200" y="2992752"/>
            <a:ext cx="54861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After discussing as a group we came up with three combined designs.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73" name="Google Shape;173;p16"/>
          <p:cNvSpPr/>
          <p:nvPr/>
        </p:nvSpPr>
        <p:spPr>
          <a:xfrm>
            <a:off x="8125492" y="2111729"/>
            <a:ext cx="283836" cy="271017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8575" rotWithShape="0" algn="bl" dir="5400000" dist="9525">
              <a:srgbClr val="00001A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6"/>
          <p:cNvSpPr/>
          <p:nvPr/>
        </p:nvSpPr>
        <p:spPr>
          <a:xfrm rot="2466685">
            <a:off x="5830298" y="528052"/>
            <a:ext cx="394362" cy="376550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8575" rotWithShape="0" algn="bl" dir="5400000" dist="9525">
              <a:srgbClr val="00001A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6"/>
          <p:cNvSpPr/>
          <p:nvPr/>
        </p:nvSpPr>
        <p:spPr>
          <a:xfrm rot="-1609489">
            <a:off x="6702837" y="124362"/>
            <a:ext cx="283826" cy="271006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8575" rotWithShape="0" algn="bl" dir="5400000" dist="9525">
              <a:srgbClr val="00001A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6"/>
          <p:cNvSpPr/>
          <p:nvPr/>
        </p:nvSpPr>
        <p:spPr>
          <a:xfrm rot="2926195">
            <a:off x="8434174" y="1412981"/>
            <a:ext cx="212540" cy="202941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8575" rotWithShape="0" algn="bl" dir="5400000" dist="9525">
              <a:srgbClr val="00001A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6"/>
          <p:cNvSpPr/>
          <p:nvPr/>
        </p:nvSpPr>
        <p:spPr>
          <a:xfrm rot="-1609101">
            <a:off x="8171662" y="228601"/>
            <a:ext cx="191497" cy="182848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8575" rotWithShape="0" algn="bl" dir="5400000" dist="9525">
              <a:srgbClr val="00001A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6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grpSp>
        <p:nvGrpSpPr>
          <p:cNvPr id="179" name="Google Shape;179;p16"/>
          <p:cNvGrpSpPr/>
          <p:nvPr/>
        </p:nvGrpSpPr>
        <p:grpSpPr>
          <a:xfrm>
            <a:off x="6488023" y="295724"/>
            <a:ext cx="1681758" cy="1721204"/>
            <a:chOff x="8770051" y="937343"/>
            <a:chExt cx="744273" cy="793950"/>
          </a:xfrm>
        </p:grpSpPr>
        <p:sp>
          <p:nvSpPr>
            <p:cNvPr id="180" name="Google Shape;180;p16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6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6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6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6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5" name="Google Shape;185;p16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86" name="Google Shape;186;p16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16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16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16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16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16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16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16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p16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195;p16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 txBox="1"/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#1 -Plant Fountain</a:t>
            </a:r>
            <a:endParaRPr/>
          </a:p>
        </p:txBody>
      </p:sp>
      <p:sp>
        <p:nvSpPr>
          <p:cNvPr id="201" name="Google Shape;201;p17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Image" id="202" name="Google Shape;202;p17"/>
          <p:cNvPicPr preferRelativeResize="0"/>
          <p:nvPr/>
        </p:nvPicPr>
        <p:blipFill rotWithShape="1">
          <a:blip r:embed="rId3">
            <a:alphaModFix/>
          </a:blip>
          <a:srcRect b="15081" l="0" r="0" t="0"/>
          <a:stretch/>
        </p:blipFill>
        <p:spPr>
          <a:xfrm>
            <a:off x="192700" y="2156950"/>
            <a:ext cx="2552700" cy="2762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203" name="Google Shape;203;p17"/>
          <p:cNvPicPr preferRelativeResize="0"/>
          <p:nvPr/>
        </p:nvPicPr>
        <p:blipFill rotWithShape="1">
          <a:blip r:embed="rId4">
            <a:alphaModFix/>
          </a:blip>
          <a:srcRect b="5294" l="0" r="0" t="0"/>
          <a:stretch/>
        </p:blipFill>
        <p:spPr>
          <a:xfrm>
            <a:off x="2897800" y="1966700"/>
            <a:ext cx="2491196" cy="302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204" name="Google Shape;204;p17"/>
          <p:cNvPicPr preferRelativeResize="0"/>
          <p:nvPr/>
        </p:nvPicPr>
        <p:blipFill rotWithShape="1">
          <a:blip r:embed="rId5">
            <a:alphaModFix/>
          </a:blip>
          <a:srcRect b="3855" l="0" r="0" t="0"/>
          <a:stretch/>
        </p:blipFill>
        <p:spPr>
          <a:xfrm>
            <a:off x="5824200" y="1149975"/>
            <a:ext cx="3215700" cy="399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8"/>
          <p:cNvSpPr txBox="1"/>
          <p:nvPr>
            <p:ph type="title"/>
          </p:nvPr>
        </p:nvSpPr>
        <p:spPr>
          <a:xfrm>
            <a:off x="457200" y="-100"/>
            <a:ext cx="5993100" cy="1814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#2 Zig-Zag Plant Wall</a:t>
            </a:r>
            <a:endParaRPr/>
          </a:p>
        </p:txBody>
      </p:sp>
      <p:sp>
        <p:nvSpPr>
          <p:cNvPr id="210" name="Google Shape;210;p18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1" name="Google Shape;211;p18"/>
          <p:cNvPicPr preferRelativeResize="0"/>
          <p:nvPr/>
        </p:nvPicPr>
        <p:blipFill rotWithShape="1">
          <a:blip r:embed="rId3">
            <a:alphaModFix/>
          </a:blip>
          <a:srcRect b="0" l="0" r="0" t="5829"/>
          <a:stretch/>
        </p:blipFill>
        <p:spPr>
          <a:xfrm>
            <a:off x="1011275" y="1984850"/>
            <a:ext cx="5736249" cy="284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8"/>
          <p:cNvPicPr preferRelativeResize="0"/>
          <p:nvPr/>
        </p:nvPicPr>
        <p:blipFill rotWithShape="1">
          <a:blip r:embed="rId4">
            <a:alphaModFix/>
          </a:blip>
          <a:srcRect b="0" l="53468" r="0" t="12564"/>
          <a:stretch/>
        </p:blipFill>
        <p:spPr>
          <a:xfrm>
            <a:off x="6575725" y="1683125"/>
            <a:ext cx="2436775" cy="32360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8"/>
          <p:cNvSpPr txBox="1"/>
          <p:nvPr/>
        </p:nvSpPr>
        <p:spPr>
          <a:xfrm>
            <a:off x="6931175" y="1264975"/>
            <a:ext cx="223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hivo"/>
                <a:ea typeface="Chivo"/>
                <a:cs typeface="Chivo"/>
                <a:sym typeface="Chivo"/>
              </a:rPr>
              <a:t>Lighting System</a:t>
            </a:r>
            <a:endParaRPr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214" name="Google Shape;214;p18"/>
          <p:cNvSpPr txBox="1"/>
          <p:nvPr/>
        </p:nvSpPr>
        <p:spPr>
          <a:xfrm>
            <a:off x="5630250" y="4139900"/>
            <a:ext cx="167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hivo"/>
                <a:ea typeface="Chivo"/>
                <a:cs typeface="Chivo"/>
                <a:sym typeface="Chivo"/>
              </a:rPr>
              <a:t>PVC Pipe</a:t>
            </a:r>
            <a:endParaRPr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215" name="Google Shape;215;p18"/>
          <p:cNvSpPr txBox="1"/>
          <p:nvPr/>
        </p:nvSpPr>
        <p:spPr>
          <a:xfrm>
            <a:off x="146350" y="2937650"/>
            <a:ext cx="993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hivo"/>
                <a:ea typeface="Chivo"/>
                <a:cs typeface="Chivo"/>
                <a:sym typeface="Chivo"/>
              </a:rPr>
              <a:t>Full View</a:t>
            </a:r>
            <a:endParaRPr>
              <a:latin typeface="Chivo"/>
              <a:ea typeface="Chivo"/>
              <a:cs typeface="Chivo"/>
              <a:sym typeface="Chiv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9"/>
          <p:cNvSpPr txBox="1"/>
          <p:nvPr>
            <p:ph type="title"/>
          </p:nvPr>
        </p:nvSpPr>
        <p:spPr>
          <a:xfrm>
            <a:off x="259225" y="-167275"/>
            <a:ext cx="6630900" cy="1814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#3 Modular Garden Shelf</a:t>
            </a:r>
            <a:endParaRPr/>
          </a:p>
        </p:txBody>
      </p:sp>
      <p:sp>
        <p:nvSpPr>
          <p:cNvPr id="221" name="Google Shape;221;p19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2" name="Google Shape;222;p19"/>
          <p:cNvPicPr preferRelativeResize="0"/>
          <p:nvPr/>
        </p:nvPicPr>
        <p:blipFill rotWithShape="1">
          <a:blip r:embed="rId3">
            <a:alphaModFix/>
          </a:blip>
          <a:srcRect b="10048" l="10530" r="14681" t="7721"/>
          <a:stretch/>
        </p:blipFill>
        <p:spPr>
          <a:xfrm>
            <a:off x="5828500" y="1139525"/>
            <a:ext cx="3266725" cy="400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9225" y="2342025"/>
            <a:ext cx="3388500" cy="219455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9"/>
          <p:cNvSpPr txBox="1"/>
          <p:nvPr/>
        </p:nvSpPr>
        <p:spPr>
          <a:xfrm>
            <a:off x="3889000" y="2153575"/>
            <a:ext cx="19395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hivo"/>
              <a:buChar char="●"/>
            </a:pPr>
            <a:r>
              <a:rPr lang="en">
                <a:latin typeface="Chivo"/>
                <a:ea typeface="Chivo"/>
                <a:cs typeface="Chivo"/>
                <a:sym typeface="Chivo"/>
              </a:rPr>
              <a:t>Adjustable heights</a:t>
            </a:r>
            <a:endParaRPr>
              <a:latin typeface="Chivo"/>
              <a:ea typeface="Chivo"/>
              <a:cs typeface="Chivo"/>
              <a:sym typeface="Chiv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hivo"/>
              <a:ea typeface="Chivo"/>
              <a:cs typeface="Chivo"/>
              <a:sym typeface="Chiv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hivo"/>
              <a:buChar char="●"/>
            </a:pPr>
            <a:r>
              <a:rPr lang="en">
                <a:latin typeface="Chivo"/>
                <a:ea typeface="Chivo"/>
                <a:cs typeface="Chivo"/>
                <a:sym typeface="Chivo"/>
              </a:rPr>
              <a:t>Suitable for various plants</a:t>
            </a:r>
            <a:endParaRPr>
              <a:latin typeface="Chivo"/>
              <a:ea typeface="Chivo"/>
              <a:cs typeface="Chivo"/>
              <a:sym typeface="Chiv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hivo"/>
              <a:ea typeface="Chivo"/>
              <a:cs typeface="Chivo"/>
              <a:sym typeface="Chiv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hivo"/>
              <a:buChar char="●"/>
            </a:pPr>
            <a:r>
              <a:rPr lang="en">
                <a:latin typeface="Chivo"/>
                <a:ea typeface="Chivo"/>
                <a:cs typeface="Chivo"/>
                <a:sym typeface="Chivo"/>
              </a:rPr>
              <a:t>Flexible shelf stack mobility</a:t>
            </a:r>
            <a:endParaRPr>
              <a:latin typeface="Chivo"/>
              <a:ea typeface="Chivo"/>
              <a:cs typeface="Chivo"/>
              <a:sym typeface="Chiv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0"/>
          <p:cNvSpPr txBox="1"/>
          <p:nvPr>
            <p:ph type="ctrTitle"/>
          </p:nvPr>
        </p:nvSpPr>
        <p:spPr>
          <a:xfrm>
            <a:off x="457200" y="1430950"/>
            <a:ext cx="54864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your thoughts?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1"/>
          <p:cNvSpPr txBox="1"/>
          <p:nvPr>
            <p:ph type="ctrTitle"/>
          </p:nvPr>
        </p:nvSpPr>
        <p:spPr>
          <a:xfrm>
            <a:off x="457200" y="1430950"/>
            <a:ext cx="54864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Advantages and Disadvantages</a:t>
            </a:r>
            <a:endParaRPr/>
          </a:p>
        </p:txBody>
      </p:sp>
      <p:pic>
        <p:nvPicPr>
          <p:cNvPr id="235" name="Google Shape;23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3600" y="915700"/>
            <a:ext cx="2106650" cy="210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cmorris template">
  <a:themeElements>
    <a:clrScheme name="Custom 347">
      <a:dk1>
        <a:srgbClr val="00001A"/>
      </a:dk1>
      <a:lt1>
        <a:srgbClr val="FFFFFF"/>
      </a:lt1>
      <a:dk2>
        <a:srgbClr val="60707A"/>
      </a:dk2>
      <a:lt2>
        <a:srgbClr val="E8EDF1"/>
      </a:lt2>
      <a:accent1>
        <a:srgbClr val="A6D683"/>
      </a:accent1>
      <a:accent2>
        <a:srgbClr val="2CA388"/>
      </a:accent2>
      <a:accent3>
        <a:srgbClr val="106B6B"/>
      </a:accent3>
      <a:accent4>
        <a:srgbClr val="CFDCE6"/>
      </a:accent4>
      <a:accent5>
        <a:srgbClr val="9EB3C2"/>
      </a:accent5>
      <a:accent6>
        <a:srgbClr val="577C97"/>
      </a:accent6>
      <a:hlink>
        <a:srgbClr val="00001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