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60" r:id="rId3"/>
    <p:sldId id="264" r:id="rId4"/>
    <p:sldId id="265" r:id="rId5"/>
    <p:sldId id="259" r:id="rId6"/>
    <p:sldId id="266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inab Badawi" initials="ZB" lastIdx="3" clrIdx="0">
    <p:extLst>
      <p:ext uri="{19B8F6BF-5375-455C-9EA6-DF929625EA0E}">
        <p15:presenceInfo xmlns:p15="http://schemas.microsoft.com/office/powerpoint/2012/main" userId="S::zbada051@uottawa.ca::ec077e46-1da8-44ed-9365-000f61095201" providerId="AD"/>
      </p:ext>
    </p:extLst>
  </p:cmAuthor>
  <p:cmAuthor id="2" name="Tia El Masry" initials="TEM" lastIdx="11" clrIdx="1">
    <p:extLst>
      <p:ext uri="{19B8F6BF-5375-455C-9EA6-DF929625EA0E}">
        <p15:presenceInfo xmlns:p15="http://schemas.microsoft.com/office/powerpoint/2012/main" userId="Tia El Mas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54FAC-5F83-4B79-F9C5-EFB0856FC342}" v="65" dt="2021-04-09T01:38:48.373"/>
    <p1510:client id="{A43D573A-EFC7-E2C5-5CF4-41DEB8B5E966}" v="20" dt="2021-04-07T23:26:32.607"/>
    <p1510:client id="{B5D45F91-9C44-43DC-9825-384CA49AB9C9}" v="1227" dt="2021-04-07T23:59:38.291"/>
    <p1510:client id="{E5EBCA72-64C6-02E4-2D78-B63B2CD6D456}" v="46" dt="2021-04-08T02:14:3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8" autoAdjust="0"/>
  </p:normalViewPr>
  <p:slideViewPr>
    <p:cSldViewPr snapToGrid="0">
      <p:cViewPr varScale="1">
        <p:scale>
          <a:sx n="56" d="100"/>
          <a:sy n="56" d="100"/>
        </p:scale>
        <p:origin x="67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3F1E4-5440-4158-A053-BEB30A52F32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74BA422-42B3-40A9-82BD-58003074CBAE}">
      <dgm:prSet phldrT="[Text]"/>
      <dgm:spPr/>
      <dgm:t>
        <a:bodyPr/>
        <a:lstStyle/>
        <a:p>
          <a:r>
            <a:rPr lang="en-CA" dirty="0">
              <a:latin typeface="Dubai Light" panose="020B0303030403030204" pitchFamily="34" charset="-78"/>
              <a:cs typeface="Dubai Light" panose="020B0303030403030204" pitchFamily="34" charset="-78"/>
            </a:rPr>
            <a:t>Webpage access from any device to update the device</a:t>
          </a:r>
        </a:p>
      </dgm:t>
    </dgm:pt>
    <dgm:pt modelId="{2AA8378B-ED38-4961-AAD8-F2385C350962}" type="parTrans" cxnId="{0EBC2E2E-6FC6-468F-B512-4C3D28C54CAA}">
      <dgm:prSet/>
      <dgm:spPr/>
      <dgm:t>
        <a:bodyPr/>
        <a:lstStyle/>
        <a:p>
          <a:endParaRPr lang="en-CA"/>
        </a:p>
      </dgm:t>
    </dgm:pt>
    <dgm:pt modelId="{F90ECA0E-0B9B-4712-9357-D8C870D81CBA}" type="sibTrans" cxnId="{0EBC2E2E-6FC6-468F-B512-4C3D28C54CAA}">
      <dgm:prSet/>
      <dgm:spPr>
        <a:noFill/>
      </dgm:spPr>
      <dgm:t>
        <a:bodyPr/>
        <a:lstStyle/>
        <a:p>
          <a:endParaRPr lang="en-CA"/>
        </a:p>
      </dgm:t>
    </dgm:pt>
    <dgm:pt modelId="{0A9F8F4C-7578-47FD-950F-162B099B766C}">
      <dgm:prSet phldrT="[Text]"/>
      <dgm:spPr/>
      <dgm:t>
        <a:bodyPr/>
        <a:lstStyle/>
        <a:p>
          <a:r>
            <a:rPr lang="en-CA" dirty="0">
              <a:latin typeface="Dubai Light" panose="020B0303030403030204" pitchFamily="34" charset="-78"/>
              <a:cs typeface="Dubai Light" panose="020B0303030403030204" pitchFamily="34" charset="-78"/>
            </a:rPr>
            <a:t>Display of icons and phrases</a:t>
          </a:r>
        </a:p>
      </dgm:t>
    </dgm:pt>
    <dgm:pt modelId="{3E6F5DEC-7577-45FD-A59C-C710B302923F}" type="parTrans" cxnId="{D9B313BD-AB09-4F8D-B9C0-02068638D021}">
      <dgm:prSet/>
      <dgm:spPr/>
      <dgm:t>
        <a:bodyPr/>
        <a:lstStyle/>
        <a:p>
          <a:endParaRPr lang="en-CA"/>
        </a:p>
      </dgm:t>
    </dgm:pt>
    <dgm:pt modelId="{48CBD544-9C40-4B00-AF6B-A6FF649FC500}" type="sibTrans" cxnId="{D9B313BD-AB09-4F8D-B9C0-02068638D021}">
      <dgm:prSet/>
      <dgm:spPr>
        <a:noFill/>
      </dgm:spPr>
      <dgm:t>
        <a:bodyPr/>
        <a:lstStyle/>
        <a:p>
          <a:endParaRPr lang="en-CA"/>
        </a:p>
      </dgm:t>
    </dgm:pt>
    <dgm:pt modelId="{C5E67ADE-2DEC-4CD8-B99A-CF329E162870}">
      <dgm:prSet phldrT="[Text]"/>
      <dgm:spPr/>
      <dgm:t>
        <a:bodyPr/>
        <a:lstStyle/>
        <a:p>
          <a:r>
            <a:rPr lang="en-CA" dirty="0">
              <a:latin typeface="Dubai Light" panose="020B0303030403030204" pitchFamily="34" charset="-78"/>
              <a:cs typeface="Dubai Light" panose="020B0303030403030204" pitchFamily="34" charset="-78"/>
            </a:rPr>
            <a:t>Communication with smart devices </a:t>
          </a:r>
        </a:p>
      </dgm:t>
    </dgm:pt>
    <dgm:pt modelId="{37CA39F5-EA55-4C98-BB5C-118921BB418F}" type="parTrans" cxnId="{B3DBD693-5B74-4DF6-907E-F7BA590FFF7B}">
      <dgm:prSet/>
      <dgm:spPr/>
      <dgm:t>
        <a:bodyPr/>
        <a:lstStyle/>
        <a:p>
          <a:endParaRPr lang="en-CA"/>
        </a:p>
      </dgm:t>
    </dgm:pt>
    <dgm:pt modelId="{0B17C1A1-30CF-48E1-85EC-37ED6432366B}" type="sibTrans" cxnId="{B3DBD693-5B74-4DF6-907E-F7BA590FFF7B}">
      <dgm:prSet/>
      <dgm:spPr>
        <a:noFill/>
      </dgm:spPr>
      <dgm:t>
        <a:bodyPr/>
        <a:lstStyle/>
        <a:p>
          <a:endParaRPr lang="en-CA"/>
        </a:p>
      </dgm:t>
    </dgm:pt>
    <dgm:pt modelId="{C0BFAA12-6924-4F8B-AABD-AE10DF91C435}" type="pres">
      <dgm:prSet presAssocID="{FE53F1E4-5440-4158-A053-BEB30A52F321}" presName="Name0" presStyleCnt="0">
        <dgm:presLayoutVars>
          <dgm:chMax val="21"/>
          <dgm:chPref val="21"/>
        </dgm:presLayoutVars>
      </dgm:prSet>
      <dgm:spPr/>
    </dgm:pt>
    <dgm:pt modelId="{45AD3498-9D92-4A6B-87B6-615A83ADF451}" type="pres">
      <dgm:prSet presAssocID="{C74BA422-42B3-40A9-82BD-58003074CBAE}" presName="text1" presStyleCnt="0"/>
      <dgm:spPr/>
    </dgm:pt>
    <dgm:pt modelId="{886F70DE-25A3-4A14-90FB-646F03212C76}" type="pres">
      <dgm:prSet presAssocID="{C74BA422-42B3-40A9-82BD-58003074CBA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2C47828-87D1-45BE-9972-BE2EE9A3E518}" type="pres">
      <dgm:prSet presAssocID="{C74BA422-42B3-40A9-82BD-58003074CBAE}" presName="textaccent1" presStyleCnt="0"/>
      <dgm:spPr/>
    </dgm:pt>
    <dgm:pt modelId="{905E25EE-5DF3-4A64-9159-9618AE1216D9}" type="pres">
      <dgm:prSet presAssocID="{C74BA422-42B3-40A9-82BD-58003074CBAE}" presName="accentRepeatNode" presStyleLbl="solidAlignAcc1" presStyleIdx="0" presStyleCnt="6"/>
      <dgm:spPr>
        <a:solidFill>
          <a:schemeClr val="bg1"/>
        </a:solidFill>
      </dgm:spPr>
    </dgm:pt>
    <dgm:pt modelId="{4F8C289A-7C46-49E1-92E7-3EB0EA5D4AAE}" type="pres">
      <dgm:prSet presAssocID="{F90ECA0E-0B9B-4712-9357-D8C870D81CBA}" presName="image1" presStyleCnt="0"/>
      <dgm:spPr/>
    </dgm:pt>
    <dgm:pt modelId="{6D772B8E-7BC5-4A74-BD85-B19B61615033}" type="pres">
      <dgm:prSet presAssocID="{F90ECA0E-0B9B-4712-9357-D8C870D81CBA}" presName="imageRepeatNode" presStyleLbl="alignAcc1" presStyleIdx="0" presStyleCnt="3"/>
      <dgm:spPr/>
    </dgm:pt>
    <dgm:pt modelId="{23B3C2E0-A10E-4AE3-918D-95DE43C4CFB5}" type="pres">
      <dgm:prSet presAssocID="{F90ECA0E-0B9B-4712-9357-D8C870D81CBA}" presName="imageaccent1" presStyleCnt="0"/>
      <dgm:spPr/>
    </dgm:pt>
    <dgm:pt modelId="{A102A6BA-F61B-40BD-958B-771F150FD604}" type="pres">
      <dgm:prSet presAssocID="{F90ECA0E-0B9B-4712-9357-D8C870D81CBA}" presName="accentRepeatNode" presStyleLbl="solidAlignAcc1" presStyleIdx="1" presStyleCnt="6"/>
      <dgm:spPr>
        <a:noFill/>
      </dgm:spPr>
    </dgm:pt>
    <dgm:pt modelId="{1734EADF-798A-4757-B566-126E05B9FC1C}" type="pres">
      <dgm:prSet presAssocID="{0A9F8F4C-7578-47FD-950F-162B099B766C}" presName="text2" presStyleCnt="0"/>
      <dgm:spPr/>
    </dgm:pt>
    <dgm:pt modelId="{7C514451-8B7A-44F9-8B85-535780A6BD3F}" type="pres">
      <dgm:prSet presAssocID="{0A9F8F4C-7578-47FD-950F-162B099B766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ED072E6-36F4-48E1-9293-B503F31F7D3C}" type="pres">
      <dgm:prSet presAssocID="{0A9F8F4C-7578-47FD-950F-162B099B766C}" presName="textaccent2" presStyleCnt="0"/>
      <dgm:spPr/>
    </dgm:pt>
    <dgm:pt modelId="{9A401E16-68E0-4AD6-823F-6A99E08390BF}" type="pres">
      <dgm:prSet presAssocID="{0A9F8F4C-7578-47FD-950F-162B099B766C}" presName="accentRepeatNode" presStyleLbl="solidAlignAcc1" presStyleIdx="2" presStyleCnt="6"/>
      <dgm:spPr>
        <a:solidFill>
          <a:schemeClr val="bg1"/>
        </a:solidFill>
      </dgm:spPr>
    </dgm:pt>
    <dgm:pt modelId="{020D3EEA-A43A-45D3-9EE5-DC3CF05E7380}" type="pres">
      <dgm:prSet presAssocID="{48CBD544-9C40-4B00-AF6B-A6FF649FC500}" presName="image2" presStyleCnt="0"/>
      <dgm:spPr/>
    </dgm:pt>
    <dgm:pt modelId="{6C6435F5-5C19-4B68-9EF0-3B6401284C63}" type="pres">
      <dgm:prSet presAssocID="{48CBD544-9C40-4B00-AF6B-A6FF649FC500}" presName="imageRepeatNode" presStyleLbl="alignAcc1" presStyleIdx="1" presStyleCnt="3"/>
      <dgm:spPr/>
    </dgm:pt>
    <dgm:pt modelId="{C3F46003-5F84-4F2E-A6AD-7339394F7B58}" type="pres">
      <dgm:prSet presAssocID="{48CBD544-9C40-4B00-AF6B-A6FF649FC500}" presName="imageaccent2" presStyleCnt="0"/>
      <dgm:spPr/>
    </dgm:pt>
    <dgm:pt modelId="{47CF94CE-1B24-422D-AFFD-CDB851692487}" type="pres">
      <dgm:prSet presAssocID="{48CBD544-9C40-4B00-AF6B-A6FF649FC500}" presName="accentRepeatNode" presStyleLbl="solidAlignAcc1" presStyleIdx="3" presStyleCnt="6"/>
      <dgm:spPr>
        <a:noFill/>
      </dgm:spPr>
    </dgm:pt>
    <dgm:pt modelId="{A42708FF-75E0-4EC4-909A-727DD65655D1}" type="pres">
      <dgm:prSet presAssocID="{C5E67ADE-2DEC-4CD8-B99A-CF329E162870}" presName="text3" presStyleCnt="0"/>
      <dgm:spPr/>
    </dgm:pt>
    <dgm:pt modelId="{8FD3F384-25D8-494D-8B09-8F2F3F8CC690}" type="pres">
      <dgm:prSet presAssocID="{C5E67ADE-2DEC-4CD8-B99A-CF329E16287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E4987B-BEC6-4DFA-B057-F89C5C0DB224}" type="pres">
      <dgm:prSet presAssocID="{C5E67ADE-2DEC-4CD8-B99A-CF329E162870}" presName="textaccent3" presStyleCnt="0"/>
      <dgm:spPr/>
    </dgm:pt>
    <dgm:pt modelId="{B4F5C559-49D2-4203-AFD6-0C52D7F352C4}" type="pres">
      <dgm:prSet presAssocID="{C5E67ADE-2DEC-4CD8-B99A-CF329E162870}" presName="accentRepeatNode" presStyleLbl="solidAlignAcc1" presStyleIdx="4" presStyleCnt="6"/>
      <dgm:spPr>
        <a:solidFill>
          <a:schemeClr val="bg1"/>
        </a:solidFill>
      </dgm:spPr>
    </dgm:pt>
    <dgm:pt modelId="{D21B547B-5925-460E-87A7-C6F77ABFBC57}" type="pres">
      <dgm:prSet presAssocID="{0B17C1A1-30CF-48E1-85EC-37ED6432366B}" presName="image3" presStyleCnt="0"/>
      <dgm:spPr/>
    </dgm:pt>
    <dgm:pt modelId="{18D78F5D-CB0E-4165-955C-D6D84102290C}" type="pres">
      <dgm:prSet presAssocID="{0B17C1A1-30CF-48E1-85EC-37ED6432366B}" presName="imageRepeatNode" presStyleLbl="alignAcc1" presStyleIdx="2" presStyleCnt="3"/>
      <dgm:spPr/>
    </dgm:pt>
    <dgm:pt modelId="{0E896D55-0B3F-4AFB-A0DC-E83BF4D0E819}" type="pres">
      <dgm:prSet presAssocID="{0B17C1A1-30CF-48E1-85EC-37ED6432366B}" presName="imageaccent3" presStyleCnt="0"/>
      <dgm:spPr/>
    </dgm:pt>
    <dgm:pt modelId="{ED68826A-351C-4250-AEF3-E511775E80C1}" type="pres">
      <dgm:prSet presAssocID="{0B17C1A1-30CF-48E1-85EC-37ED6432366B}" presName="accentRepeatNode" presStyleLbl="solidAlignAcc1" presStyleIdx="5" presStyleCnt="6"/>
      <dgm:spPr>
        <a:noFill/>
      </dgm:spPr>
    </dgm:pt>
  </dgm:ptLst>
  <dgm:cxnLst>
    <dgm:cxn modelId="{3937470A-8DD3-4DF2-9428-23A3FFF7934F}" type="presOf" srcId="{0A9F8F4C-7578-47FD-950F-162B099B766C}" destId="{7C514451-8B7A-44F9-8B85-535780A6BD3F}" srcOrd="0" destOrd="0" presId="urn:microsoft.com/office/officeart/2008/layout/HexagonCluster"/>
    <dgm:cxn modelId="{0EBC2E2E-6FC6-468F-B512-4C3D28C54CAA}" srcId="{FE53F1E4-5440-4158-A053-BEB30A52F321}" destId="{C74BA422-42B3-40A9-82BD-58003074CBAE}" srcOrd="0" destOrd="0" parTransId="{2AA8378B-ED38-4961-AAD8-F2385C350962}" sibTransId="{F90ECA0E-0B9B-4712-9357-D8C870D81CBA}"/>
    <dgm:cxn modelId="{E38BD030-FB63-4483-BCA3-EC6B18E2CBA1}" type="presOf" srcId="{FE53F1E4-5440-4158-A053-BEB30A52F321}" destId="{C0BFAA12-6924-4F8B-AABD-AE10DF91C435}" srcOrd="0" destOrd="0" presId="urn:microsoft.com/office/officeart/2008/layout/HexagonCluster"/>
    <dgm:cxn modelId="{B0C4A570-58AC-40C6-BD24-9E91A7F888CC}" type="presOf" srcId="{C5E67ADE-2DEC-4CD8-B99A-CF329E162870}" destId="{8FD3F384-25D8-494D-8B09-8F2F3F8CC690}" srcOrd="0" destOrd="0" presId="urn:microsoft.com/office/officeart/2008/layout/HexagonCluster"/>
    <dgm:cxn modelId="{B3DBD693-5B74-4DF6-907E-F7BA590FFF7B}" srcId="{FE53F1E4-5440-4158-A053-BEB30A52F321}" destId="{C5E67ADE-2DEC-4CD8-B99A-CF329E162870}" srcOrd="2" destOrd="0" parTransId="{37CA39F5-EA55-4C98-BB5C-118921BB418F}" sibTransId="{0B17C1A1-30CF-48E1-85EC-37ED6432366B}"/>
    <dgm:cxn modelId="{7F5383B6-41A7-4286-AC5D-20DA2141B52B}" type="presOf" srcId="{F90ECA0E-0B9B-4712-9357-D8C870D81CBA}" destId="{6D772B8E-7BC5-4A74-BD85-B19B61615033}" srcOrd="0" destOrd="0" presId="urn:microsoft.com/office/officeart/2008/layout/HexagonCluster"/>
    <dgm:cxn modelId="{70622CBA-5C33-40CC-A766-4E6E7965D07C}" type="presOf" srcId="{C74BA422-42B3-40A9-82BD-58003074CBAE}" destId="{886F70DE-25A3-4A14-90FB-646F03212C76}" srcOrd="0" destOrd="0" presId="urn:microsoft.com/office/officeart/2008/layout/HexagonCluster"/>
    <dgm:cxn modelId="{D9B313BD-AB09-4F8D-B9C0-02068638D021}" srcId="{FE53F1E4-5440-4158-A053-BEB30A52F321}" destId="{0A9F8F4C-7578-47FD-950F-162B099B766C}" srcOrd="1" destOrd="0" parTransId="{3E6F5DEC-7577-45FD-A59C-C710B302923F}" sibTransId="{48CBD544-9C40-4B00-AF6B-A6FF649FC500}"/>
    <dgm:cxn modelId="{4B3789DE-4124-4B06-9797-FFDF06A7FC82}" type="presOf" srcId="{48CBD544-9C40-4B00-AF6B-A6FF649FC500}" destId="{6C6435F5-5C19-4B68-9EF0-3B6401284C63}" srcOrd="0" destOrd="0" presId="urn:microsoft.com/office/officeart/2008/layout/HexagonCluster"/>
    <dgm:cxn modelId="{0EBD90E5-D7BB-4199-9F0E-F14B09311A30}" type="presOf" srcId="{0B17C1A1-30CF-48E1-85EC-37ED6432366B}" destId="{18D78F5D-CB0E-4165-955C-D6D84102290C}" srcOrd="0" destOrd="0" presId="urn:microsoft.com/office/officeart/2008/layout/HexagonCluster"/>
    <dgm:cxn modelId="{6AFD054E-8408-48D0-B603-873981D15A48}" type="presParOf" srcId="{C0BFAA12-6924-4F8B-AABD-AE10DF91C435}" destId="{45AD3498-9D92-4A6B-87B6-615A83ADF451}" srcOrd="0" destOrd="0" presId="urn:microsoft.com/office/officeart/2008/layout/HexagonCluster"/>
    <dgm:cxn modelId="{1DED6EBB-5605-43FC-B77F-59613A542042}" type="presParOf" srcId="{45AD3498-9D92-4A6B-87B6-615A83ADF451}" destId="{886F70DE-25A3-4A14-90FB-646F03212C76}" srcOrd="0" destOrd="0" presId="urn:microsoft.com/office/officeart/2008/layout/HexagonCluster"/>
    <dgm:cxn modelId="{33388622-EC0C-451A-8143-846CE937B1DF}" type="presParOf" srcId="{C0BFAA12-6924-4F8B-AABD-AE10DF91C435}" destId="{32C47828-87D1-45BE-9972-BE2EE9A3E518}" srcOrd="1" destOrd="0" presId="urn:microsoft.com/office/officeart/2008/layout/HexagonCluster"/>
    <dgm:cxn modelId="{24049461-564D-4407-9C64-29C06959DC65}" type="presParOf" srcId="{32C47828-87D1-45BE-9972-BE2EE9A3E518}" destId="{905E25EE-5DF3-4A64-9159-9618AE1216D9}" srcOrd="0" destOrd="0" presId="urn:microsoft.com/office/officeart/2008/layout/HexagonCluster"/>
    <dgm:cxn modelId="{6F855914-7ADA-4FDD-B7AD-F45C56669143}" type="presParOf" srcId="{C0BFAA12-6924-4F8B-AABD-AE10DF91C435}" destId="{4F8C289A-7C46-49E1-92E7-3EB0EA5D4AAE}" srcOrd="2" destOrd="0" presId="urn:microsoft.com/office/officeart/2008/layout/HexagonCluster"/>
    <dgm:cxn modelId="{A18BBBD3-7893-44A4-8D39-9DB39A053E0D}" type="presParOf" srcId="{4F8C289A-7C46-49E1-92E7-3EB0EA5D4AAE}" destId="{6D772B8E-7BC5-4A74-BD85-B19B61615033}" srcOrd="0" destOrd="0" presId="urn:microsoft.com/office/officeart/2008/layout/HexagonCluster"/>
    <dgm:cxn modelId="{FC054131-4BB9-46F5-BD25-C4D469F66A69}" type="presParOf" srcId="{C0BFAA12-6924-4F8B-AABD-AE10DF91C435}" destId="{23B3C2E0-A10E-4AE3-918D-95DE43C4CFB5}" srcOrd="3" destOrd="0" presId="urn:microsoft.com/office/officeart/2008/layout/HexagonCluster"/>
    <dgm:cxn modelId="{8A30E16E-EAA3-4600-8955-F7EEE83BA2D1}" type="presParOf" srcId="{23B3C2E0-A10E-4AE3-918D-95DE43C4CFB5}" destId="{A102A6BA-F61B-40BD-958B-771F150FD604}" srcOrd="0" destOrd="0" presId="urn:microsoft.com/office/officeart/2008/layout/HexagonCluster"/>
    <dgm:cxn modelId="{0E656DEF-B14F-4D84-BBB7-05C0E7104A1E}" type="presParOf" srcId="{C0BFAA12-6924-4F8B-AABD-AE10DF91C435}" destId="{1734EADF-798A-4757-B566-126E05B9FC1C}" srcOrd="4" destOrd="0" presId="urn:microsoft.com/office/officeart/2008/layout/HexagonCluster"/>
    <dgm:cxn modelId="{FCEF4762-15F3-4195-98CD-F7FFF6DEA66F}" type="presParOf" srcId="{1734EADF-798A-4757-B566-126E05B9FC1C}" destId="{7C514451-8B7A-44F9-8B85-535780A6BD3F}" srcOrd="0" destOrd="0" presId="urn:microsoft.com/office/officeart/2008/layout/HexagonCluster"/>
    <dgm:cxn modelId="{CB513070-A186-4E0F-8413-E441C3C083C6}" type="presParOf" srcId="{C0BFAA12-6924-4F8B-AABD-AE10DF91C435}" destId="{5ED072E6-36F4-48E1-9293-B503F31F7D3C}" srcOrd="5" destOrd="0" presId="urn:microsoft.com/office/officeart/2008/layout/HexagonCluster"/>
    <dgm:cxn modelId="{A58C982B-256D-4B67-B2F0-C269E8263AB4}" type="presParOf" srcId="{5ED072E6-36F4-48E1-9293-B503F31F7D3C}" destId="{9A401E16-68E0-4AD6-823F-6A99E08390BF}" srcOrd="0" destOrd="0" presId="urn:microsoft.com/office/officeart/2008/layout/HexagonCluster"/>
    <dgm:cxn modelId="{26A77A4E-FF72-4DCB-B141-824FC8919F0D}" type="presParOf" srcId="{C0BFAA12-6924-4F8B-AABD-AE10DF91C435}" destId="{020D3EEA-A43A-45D3-9EE5-DC3CF05E7380}" srcOrd="6" destOrd="0" presId="urn:microsoft.com/office/officeart/2008/layout/HexagonCluster"/>
    <dgm:cxn modelId="{D8E5EAFD-BBAB-4EC1-B86C-EE86D4F10101}" type="presParOf" srcId="{020D3EEA-A43A-45D3-9EE5-DC3CF05E7380}" destId="{6C6435F5-5C19-4B68-9EF0-3B6401284C63}" srcOrd="0" destOrd="0" presId="urn:microsoft.com/office/officeart/2008/layout/HexagonCluster"/>
    <dgm:cxn modelId="{A1ADF251-9C54-43FB-94E8-779990CBC489}" type="presParOf" srcId="{C0BFAA12-6924-4F8B-AABD-AE10DF91C435}" destId="{C3F46003-5F84-4F2E-A6AD-7339394F7B58}" srcOrd="7" destOrd="0" presId="urn:microsoft.com/office/officeart/2008/layout/HexagonCluster"/>
    <dgm:cxn modelId="{3B4FDE49-B976-4137-9A85-8AAEEAC22D5F}" type="presParOf" srcId="{C3F46003-5F84-4F2E-A6AD-7339394F7B58}" destId="{47CF94CE-1B24-422D-AFFD-CDB851692487}" srcOrd="0" destOrd="0" presId="urn:microsoft.com/office/officeart/2008/layout/HexagonCluster"/>
    <dgm:cxn modelId="{FB507983-0EDF-4F5B-88A2-6339C32407DB}" type="presParOf" srcId="{C0BFAA12-6924-4F8B-AABD-AE10DF91C435}" destId="{A42708FF-75E0-4EC4-909A-727DD65655D1}" srcOrd="8" destOrd="0" presId="urn:microsoft.com/office/officeart/2008/layout/HexagonCluster"/>
    <dgm:cxn modelId="{A434F401-F184-4E92-AB84-5AB5E2CA3E6F}" type="presParOf" srcId="{A42708FF-75E0-4EC4-909A-727DD65655D1}" destId="{8FD3F384-25D8-494D-8B09-8F2F3F8CC690}" srcOrd="0" destOrd="0" presId="urn:microsoft.com/office/officeart/2008/layout/HexagonCluster"/>
    <dgm:cxn modelId="{40681A2D-3EE2-474C-AA90-27E8B2E5BB00}" type="presParOf" srcId="{C0BFAA12-6924-4F8B-AABD-AE10DF91C435}" destId="{4AE4987B-BEC6-4DFA-B057-F89C5C0DB224}" srcOrd="9" destOrd="0" presId="urn:microsoft.com/office/officeart/2008/layout/HexagonCluster"/>
    <dgm:cxn modelId="{D04499F9-7EF0-4C94-9099-E934F86EC020}" type="presParOf" srcId="{4AE4987B-BEC6-4DFA-B057-F89C5C0DB224}" destId="{B4F5C559-49D2-4203-AFD6-0C52D7F352C4}" srcOrd="0" destOrd="0" presId="urn:microsoft.com/office/officeart/2008/layout/HexagonCluster"/>
    <dgm:cxn modelId="{FC558598-E374-4F8A-8D98-23A068F5C9BF}" type="presParOf" srcId="{C0BFAA12-6924-4F8B-AABD-AE10DF91C435}" destId="{D21B547B-5925-460E-87A7-C6F77ABFBC57}" srcOrd="10" destOrd="0" presId="urn:microsoft.com/office/officeart/2008/layout/HexagonCluster"/>
    <dgm:cxn modelId="{CBEE6627-3B82-4EDF-B4E0-4BF3FC7B6D2F}" type="presParOf" srcId="{D21B547B-5925-460E-87A7-C6F77ABFBC57}" destId="{18D78F5D-CB0E-4165-955C-D6D84102290C}" srcOrd="0" destOrd="0" presId="urn:microsoft.com/office/officeart/2008/layout/HexagonCluster"/>
    <dgm:cxn modelId="{EF876336-5983-43FA-B5BA-6B6D21B3EF3C}" type="presParOf" srcId="{C0BFAA12-6924-4F8B-AABD-AE10DF91C435}" destId="{0E896D55-0B3F-4AFB-A0DC-E83BF4D0E819}" srcOrd="11" destOrd="0" presId="urn:microsoft.com/office/officeart/2008/layout/HexagonCluster"/>
    <dgm:cxn modelId="{3BA615F6-2EC6-4D79-BE11-E0AFF15811BE}" type="presParOf" srcId="{0E896D55-0B3F-4AFB-A0DC-E83BF4D0E819}" destId="{ED68826A-351C-4250-AEF3-E511775E80C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F70DE-25A3-4A14-90FB-646F03212C76}">
      <dsp:nvSpPr>
        <dsp:cNvPr id="0" name=""/>
        <dsp:cNvSpPr/>
      </dsp:nvSpPr>
      <dsp:spPr>
        <a:xfrm>
          <a:off x="1622712" y="3526784"/>
          <a:ext cx="1898344" cy="16367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Dubai Light" panose="020B0303030403030204" pitchFamily="34" charset="-78"/>
              <a:cs typeface="Dubai Light" panose="020B0303030403030204" pitchFamily="34" charset="-78"/>
            </a:rPr>
            <a:t>Webpage access from any device to update the device</a:t>
          </a:r>
        </a:p>
      </dsp:txBody>
      <dsp:txXfrm>
        <a:off x="1917299" y="3780769"/>
        <a:ext cx="1309170" cy="1128733"/>
      </dsp:txXfrm>
    </dsp:sp>
    <dsp:sp modelId="{905E25EE-5DF3-4A64-9159-9618AE1216D9}">
      <dsp:nvSpPr>
        <dsp:cNvPr id="0" name=""/>
        <dsp:cNvSpPr/>
      </dsp:nvSpPr>
      <dsp:spPr>
        <a:xfrm>
          <a:off x="1672029" y="4249355"/>
          <a:ext cx="222261" cy="19156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72B8E-7BC5-4A74-BD85-B19B61615033}">
      <dsp:nvSpPr>
        <dsp:cNvPr id="0" name=""/>
        <dsp:cNvSpPr/>
      </dsp:nvSpPr>
      <dsp:spPr>
        <a:xfrm>
          <a:off x="0" y="2647677"/>
          <a:ext cx="1898344" cy="163670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2A6BA-F61B-40BD-958B-771F150FD604}">
      <dsp:nvSpPr>
        <dsp:cNvPr id="0" name=""/>
        <dsp:cNvSpPr/>
      </dsp:nvSpPr>
      <dsp:spPr>
        <a:xfrm>
          <a:off x="1292360" y="4068172"/>
          <a:ext cx="222261" cy="19156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14451-8B7A-44F9-8B85-535780A6BD3F}">
      <dsp:nvSpPr>
        <dsp:cNvPr id="0" name=""/>
        <dsp:cNvSpPr/>
      </dsp:nvSpPr>
      <dsp:spPr>
        <a:xfrm>
          <a:off x="3240021" y="2628218"/>
          <a:ext cx="1898344" cy="16367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Dubai Light" panose="020B0303030403030204" pitchFamily="34" charset="-78"/>
              <a:cs typeface="Dubai Light" panose="020B0303030403030204" pitchFamily="34" charset="-78"/>
            </a:rPr>
            <a:t>Display of icons and phrases</a:t>
          </a:r>
        </a:p>
      </dsp:txBody>
      <dsp:txXfrm>
        <a:off x="3534608" y="2882203"/>
        <a:ext cx="1309170" cy="1128733"/>
      </dsp:txXfrm>
    </dsp:sp>
    <dsp:sp modelId="{9A401E16-68E0-4AD6-823F-6A99E08390BF}">
      <dsp:nvSpPr>
        <dsp:cNvPr id="0" name=""/>
        <dsp:cNvSpPr/>
      </dsp:nvSpPr>
      <dsp:spPr>
        <a:xfrm>
          <a:off x="4537786" y="4046983"/>
          <a:ext cx="222261" cy="19156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435F5-5C19-4B68-9EF0-3B6401284C63}">
      <dsp:nvSpPr>
        <dsp:cNvPr id="0" name=""/>
        <dsp:cNvSpPr/>
      </dsp:nvSpPr>
      <dsp:spPr>
        <a:xfrm>
          <a:off x="4857329" y="3526784"/>
          <a:ext cx="1898344" cy="163670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F94CE-1B24-422D-AFFD-CDB851692487}">
      <dsp:nvSpPr>
        <dsp:cNvPr id="0" name=""/>
        <dsp:cNvSpPr/>
      </dsp:nvSpPr>
      <dsp:spPr>
        <a:xfrm>
          <a:off x="4906646" y="4249355"/>
          <a:ext cx="222261" cy="19156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3F384-25D8-494D-8B09-8F2F3F8CC690}">
      <dsp:nvSpPr>
        <dsp:cNvPr id="0" name=""/>
        <dsp:cNvSpPr/>
      </dsp:nvSpPr>
      <dsp:spPr>
        <a:xfrm>
          <a:off x="1622712" y="1733545"/>
          <a:ext cx="1898344" cy="16367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Dubai Light" panose="020B0303030403030204" pitchFamily="34" charset="-78"/>
              <a:cs typeface="Dubai Light" panose="020B0303030403030204" pitchFamily="34" charset="-78"/>
            </a:rPr>
            <a:t>Communication with smart devices </a:t>
          </a:r>
        </a:p>
      </dsp:txBody>
      <dsp:txXfrm>
        <a:off x="1917299" y="1987530"/>
        <a:ext cx="1309170" cy="1128733"/>
      </dsp:txXfrm>
    </dsp:sp>
    <dsp:sp modelId="{B4F5C559-49D2-4203-AFD6-0C52D7F352C4}">
      <dsp:nvSpPr>
        <dsp:cNvPr id="0" name=""/>
        <dsp:cNvSpPr/>
      </dsp:nvSpPr>
      <dsp:spPr>
        <a:xfrm>
          <a:off x="2909668" y="1769003"/>
          <a:ext cx="222261" cy="19156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78F5D-CB0E-4165-955C-D6D84102290C}">
      <dsp:nvSpPr>
        <dsp:cNvPr id="0" name=""/>
        <dsp:cNvSpPr/>
      </dsp:nvSpPr>
      <dsp:spPr>
        <a:xfrm>
          <a:off x="3240021" y="839303"/>
          <a:ext cx="1898344" cy="163670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8826A-351C-4250-AEF3-E511775E80C1}">
      <dsp:nvSpPr>
        <dsp:cNvPr id="0" name=""/>
        <dsp:cNvSpPr/>
      </dsp:nvSpPr>
      <dsp:spPr>
        <a:xfrm>
          <a:off x="3296093" y="1557983"/>
          <a:ext cx="222261" cy="19156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6E8D-442B-4647-ABFB-31EE0660A7BA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5A42-235D-4FA6-B94A-53A2360A03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10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70E9D-C364-4918-8D83-1767F5F21CC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42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Increasing aging population have depend on </a:t>
            </a:r>
            <a:r>
              <a:rPr lang="en-US">
                <a:cs typeface="Calibri"/>
              </a:rPr>
              <a:t>caregivers to</a:t>
            </a:r>
            <a:r>
              <a:rPr lang="en-US" dirty="0">
                <a:cs typeface="Calibri"/>
              </a:rPr>
              <a:t> complete simple </a:t>
            </a:r>
            <a:r>
              <a:rPr lang="en-US">
                <a:cs typeface="Calibri"/>
              </a:rPr>
              <a:t>daily</a:t>
            </a:r>
            <a:r>
              <a:rPr lang="en-US" dirty="0">
                <a:cs typeface="Calibri"/>
              </a:rPr>
              <a:t> tasks</a:t>
            </a:r>
            <a:endParaRPr lang="en-US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45A42-235D-4FA6-B94A-53A2360A037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75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0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17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2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7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85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88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2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53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09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8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B2B3-6534-482E-B00C-5C21472BF500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2F0F-B999-499E-A5DB-0D53B8DA0A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01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ainabbadawy.com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BC45E-9EE0-46B7-8AB3-1D47E889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73056"/>
            <a:ext cx="5257801" cy="518152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/>
            <a:r>
              <a:rPr lang="en-US" sz="8000" kern="12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SuperSpeak</a:t>
            </a:r>
            <a:r>
              <a:rPr lang="en-US" sz="8000" kern="1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C13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D997F-28B3-488E-93A1-86901F62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042" y="698643"/>
            <a:ext cx="4124758" cy="5301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Kian 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Mozafarian</a:t>
            </a:r>
            <a:endParaRPr lang="en-US" sz="2800" dirty="0">
              <a:solidFill>
                <a:schemeClr val="tx1">
                  <a:alpha val="80000"/>
                </a:schemeClr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indent="-2286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Zainab Badawi</a:t>
            </a:r>
          </a:p>
          <a:p>
            <a:pPr indent="-228600" algn="l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Tia El Masry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1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349DAB8-CE7A-41C6-BEDF-B78391DEF840}"/>
              </a:ext>
            </a:extLst>
          </p:cNvPr>
          <p:cNvSpPr/>
          <p:nvPr/>
        </p:nvSpPr>
        <p:spPr>
          <a:xfrm>
            <a:off x="-932300" y="3729037"/>
            <a:ext cx="2991133" cy="29001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F091E29B-2DF1-44F3-8F80-3114F7F65634}"/>
              </a:ext>
            </a:extLst>
          </p:cNvPr>
          <p:cNvSpPr/>
          <p:nvPr/>
        </p:nvSpPr>
        <p:spPr>
          <a:xfrm>
            <a:off x="10133167" y="3614844"/>
            <a:ext cx="2991133" cy="29001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5BFF1-119B-4F12-AE93-2D15DEFA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t">
            <a:normAutofit/>
          </a:bodyPr>
          <a:lstStyle/>
          <a:p>
            <a:pPr algn="ctr"/>
            <a:r>
              <a:rPr lang="en-CA" sz="6000" dirty="0">
                <a:latin typeface="Dubai Light" panose="020B0303030403030204" pitchFamily="34" charset="-78"/>
                <a:cs typeface="Dubai Light" panose="020B0303030403030204" pitchFamily="34" charset="-78"/>
              </a:rPr>
              <a:t>Problem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B550B43-553E-4E52-BDFD-AA47BB47B95D}"/>
              </a:ext>
            </a:extLst>
          </p:cNvPr>
          <p:cNvSpPr/>
          <p:nvPr/>
        </p:nvSpPr>
        <p:spPr>
          <a:xfrm>
            <a:off x="2559703" y="1867922"/>
            <a:ext cx="2991133" cy="29001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B90252F-362F-41AD-B76B-802149E8083D}"/>
              </a:ext>
            </a:extLst>
          </p:cNvPr>
          <p:cNvSpPr/>
          <p:nvPr/>
        </p:nvSpPr>
        <p:spPr>
          <a:xfrm>
            <a:off x="563267" y="1511724"/>
            <a:ext cx="2991133" cy="29001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Dubai Light"/>
                <a:cs typeface="Dubai Light"/>
              </a:rPr>
              <a:t>More than 440,000 Canadians suffer from </a:t>
            </a:r>
            <a:r>
              <a:rPr lang="en-US">
                <a:latin typeface="Dubai Light"/>
                <a:ea typeface="+mn-lt"/>
                <a:cs typeface="Dubai Light"/>
              </a:rPr>
              <a:t>speech disabilities</a:t>
            </a:r>
            <a:endParaRPr lang="en-US">
              <a:latin typeface="Dubai Light"/>
              <a:cs typeface="Dubai Light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4DFA781-774E-4143-9743-8EE27D50B87D}"/>
              </a:ext>
            </a:extLst>
          </p:cNvPr>
          <p:cNvSpPr/>
          <p:nvPr/>
        </p:nvSpPr>
        <p:spPr>
          <a:xfrm>
            <a:off x="6641165" y="1867922"/>
            <a:ext cx="2991133" cy="29001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11587EF-BC37-409E-AD65-3CE3DDA0A8DA}"/>
              </a:ext>
            </a:extLst>
          </p:cNvPr>
          <p:cNvSpPr/>
          <p:nvPr/>
        </p:nvSpPr>
        <p:spPr>
          <a:xfrm>
            <a:off x="8637601" y="1401365"/>
            <a:ext cx="2991133" cy="29001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The dependency on caregivers is highly increased completing simple daily tasks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74301F0-F86E-4EDE-80DA-5553B20E7DD5}"/>
              </a:ext>
            </a:extLst>
          </p:cNvPr>
          <p:cNvSpPr/>
          <p:nvPr/>
        </p:nvSpPr>
        <p:spPr>
          <a:xfrm>
            <a:off x="4556138" y="3135341"/>
            <a:ext cx="2991133" cy="29001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Dubai Light"/>
                <a:ea typeface="+mn-lt"/>
                <a:cs typeface="Dubai Light"/>
              </a:rPr>
              <a:t>Over 1 million Canadians with dexterity disability have an unmet needs for everyday activities</a:t>
            </a:r>
            <a:endParaRPr lang="en-US">
              <a:latin typeface="Dubai Light"/>
              <a:cs typeface="Duba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167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3F494B-53A2-4698-A016-2F5C97DD2175}"/>
              </a:ext>
            </a:extLst>
          </p:cNvPr>
          <p:cNvSpPr/>
          <p:nvPr/>
        </p:nvSpPr>
        <p:spPr>
          <a:xfrm>
            <a:off x="3406140" y="335951"/>
            <a:ext cx="5379719" cy="15011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Dubai Light"/>
                <a:cs typeface="Dubai Light"/>
              </a:rPr>
              <a:t>Our 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ECB43-ED28-461F-8D05-5ABE41F8CAD9}"/>
              </a:ext>
            </a:extLst>
          </p:cNvPr>
          <p:cNvSpPr/>
          <p:nvPr/>
        </p:nvSpPr>
        <p:spPr>
          <a:xfrm>
            <a:off x="419100" y="2096068"/>
            <a:ext cx="5379719" cy="4106611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latin typeface="Dubai Light"/>
                <a:cs typeface="Dubai Light"/>
              </a:rPr>
              <a:t>User Interface home screen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62A10-4936-4643-980B-CF28BE9077E3}"/>
              </a:ext>
            </a:extLst>
          </p:cNvPr>
          <p:cNvSpPr/>
          <p:nvPr/>
        </p:nvSpPr>
        <p:spPr>
          <a:xfrm>
            <a:off x="6393184" y="2096068"/>
            <a:ext cx="5379716" cy="4106611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lang="en-US">
                <a:latin typeface="Dubai Light"/>
                <a:cs typeface="Dubai Light"/>
              </a:rPr>
              <a:t>Talk to people selection page </a:t>
            </a:r>
          </a:p>
        </p:txBody>
      </p:sp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15038B40-25E9-4820-AE92-2218EC911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14023"/>
            <a:ext cx="4544704" cy="3286333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A68D7C-A7DA-40E1-AA03-9E5B37455D81}"/>
              </a:ext>
            </a:extLst>
          </p:cNvPr>
          <p:cNvSpPr/>
          <p:nvPr/>
        </p:nvSpPr>
        <p:spPr>
          <a:xfrm>
            <a:off x="3406140" y="335951"/>
            <a:ext cx="5379719" cy="15011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5400" b="1" dirty="0">
              <a:latin typeface="Dubai Light"/>
              <a:cs typeface="Duba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69274C-F2A3-4FAA-8881-880B057AA85C}"/>
              </a:ext>
            </a:extLst>
          </p:cNvPr>
          <p:cNvSpPr/>
          <p:nvPr/>
        </p:nvSpPr>
        <p:spPr>
          <a:xfrm>
            <a:off x="4274819" y="335951"/>
            <a:ext cx="3688081" cy="15011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5400" b="1" dirty="0">
              <a:latin typeface="Dubai Light"/>
              <a:cs typeface="Dubai Light"/>
            </a:endParaRPr>
          </a:p>
        </p:txBody>
      </p:sp>
      <p:pic>
        <p:nvPicPr>
          <p:cNvPr id="2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C50C44-9982-42B1-A332-0C326A9A8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16" y="2554820"/>
            <a:ext cx="4529831" cy="32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2FA75D-4AE2-4001-A738-EB09D7A53B66}"/>
              </a:ext>
            </a:extLst>
          </p:cNvPr>
          <p:cNvSpPr/>
          <p:nvPr/>
        </p:nvSpPr>
        <p:spPr>
          <a:xfrm>
            <a:off x="4482980" y="2121899"/>
            <a:ext cx="3415215" cy="413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lang="en-US" b="1">
                <a:latin typeface="Dubai Light"/>
                <a:cs typeface="Dubai Light"/>
              </a:rPr>
              <a:t>Caregiver Interface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BE5BF-967F-4968-88AA-CA8BDDCD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Dubai Light" panose="020B0303030403030204" pitchFamily="34" charset="-78"/>
                <a:cs typeface="Dubai Light" panose="020B0303030403030204" pitchFamily="34" charset="-78"/>
              </a:rPr>
              <a:t>Our Solution </a:t>
            </a:r>
          </a:p>
        </p:txBody>
      </p:sp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FB1637-F603-44D5-B5B0-1C71D6FA6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2075" y="2634274"/>
            <a:ext cx="3268664" cy="352283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4ECB43-ED28-461F-8D05-5ABE41F8CAD9}"/>
              </a:ext>
            </a:extLst>
          </p:cNvPr>
          <p:cNvSpPr/>
          <p:nvPr/>
        </p:nvSpPr>
        <p:spPr>
          <a:xfrm>
            <a:off x="684354" y="2121900"/>
            <a:ext cx="3415215" cy="413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latin typeface="Dubai Light"/>
                <a:cs typeface="Dubai Light"/>
              </a:rPr>
              <a:t>Joystick &amp; Interface </a:t>
            </a:r>
            <a:endParaRPr lang="en-US" b="1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62A10-4936-4643-980B-CF28BE9077E3}"/>
              </a:ext>
            </a:extLst>
          </p:cNvPr>
          <p:cNvSpPr/>
          <p:nvPr/>
        </p:nvSpPr>
        <p:spPr>
          <a:xfrm>
            <a:off x="8281607" y="2121899"/>
            <a:ext cx="3415215" cy="413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lang="en-US" b="1">
                <a:latin typeface="Dubai Light"/>
                <a:cs typeface="Dubai Light"/>
              </a:rPr>
              <a:t>Mount</a:t>
            </a:r>
          </a:p>
        </p:txBody>
      </p:sp>
      <p:pic>
        <p:nvPicPr>
          <p:cNvPr id="11" name="Picture 11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B3B2BE94-88F9-440C-AD5D-BD926E557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91" b="8991"/>
          <a:stretch/>
        </p:blipFill>
        <p:spPr>
          <a:xfrm rot="16200000">
            <a:off x="8227797" y="2773540"/>
            <a:ext cx="3522834" cy="3244302"/>
          </a:xfrm>
          <a:prstGeom prst="rect">
            <a:avLst/>
          </a:prstGeom>
        </p:spPr>
      </p:pic>
      <p:pic>
        <p:nvPicPr>
          <p:cNvPr id="3" name="Picture 6" descr="A picture containing text, indoor, floor, lamp&#10;&#10;Description automatically generated">
            <a:extLst>
              <a:ext uri="{FF2B5EF4-FFF2-40B4-BE49-F238E27FC236}">
                <a16:creationId xmlns:a16="http://schemas.microsoft.com/office/drawing/2014/main" id="{C04F2415-BA0D-4B76-9C4C-03832291D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8" y="2625543"/>
            <a:ext cx="3128801" cy="35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7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DC455C-F96C-4E8E-8D42-137AFEA16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95462"/>
              </p:ext>
            </p:extLst>
          </p:nvPr>
        </p:nvGraphicFramePr>
        <p:xfrm>
          <a:off x="4598126" y="174171"/>
          <a:ext cx="6755674" cy="600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37B7DE6-128E-4E7C-950B-29EBEE9E911F}"/>
              </a:ext>
            </a:extLst>
          </p:cNvPr>
          <p:cNvGrpSpPr/>
          <p:nvPr/>
        </p:nvGrpSpPr>
        <p:grpSpPr>
          <a:xfrm>
            <a:off x="60277" y="334204"/>
            <a:ext cx="3917262" cy="3422407"/>
            <a:chOff x="1622712" y="1733545"/>
            <a:chExt cx="1898344" cy="1636703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C018A31-8F9F-4E53-84B5-1D840ADCFA92}"/>
                </a:ext>
              </a:extLst>
            </p:cNvPr>
            <p:cNvSpPr/>
            <p:nvPr/>
          </p:nvSpPr>
          <p:spPr>
            <a:xfrm>
              <a:off x="1622712" y="1733545"/>
              <a:ext cx="1898344" cy="1636703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id="{89118E97-71CB-4791-969A-F899896795C2}"/>
                </a:ext>
              </a:extLst>
            </p:cNvPr>
            <p:cNvSpPr txBox="1"/>
            <p:nvPr/>
          </p:nvSpPr>
          <p:spPr>
            <a:xfrm>
              <a:off x="1917299" y="1987530"/>
              <a:ext cx="1309170" cy="112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6000" kern="1200" dirty="0">
                  <a:latin typeface="Dubai Light" panose="020B0303030403030204" pitchFamily="34" charset="-78"/>
                  <a:cs typeface="Dubai Light" panose="020B0303030403030204" pitchFamily="34" charset="-78"/>
                </a:rPr>
                <a:t>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37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3F494B-53A2-4698-A016-2F5C97DD2175}"/>
              </a:ext>
            </a:extLst>
          </p:cNvPr>
          <p:cNvSpPr/>
          <p:nvPr/>
        </p:nvSpPr>
        <p:spPr>
          <a:xfrm>
            <a:off x="4168140" y="326305"/>
            <a:ext cx="4100619" cy="8244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>
                <a:latin typeface="Dubai Light"/>
                <a:cs typeface="Dubai Light"/>
              </a:rPr>
              <a:t>   </a:t>
            </a:r>
            <a:r>
              <a:rPr lang="en-US" sz="4000" b="1">
                <a:latin typeface="Dubai Light"/>
                <a:cs typeface="Dubai Light"/>
              </a:rPr>
              <a:t>Prototype</a:t>
            </a:r>
            <a:r>
              <a:rPr lang="en-US" sz="5400" b="1">
                <a:latin typeface="Dubai Light"/>
                <a:cs typeface="Dubai Light"/>
              </a:rPr>
              <a:t> 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ECB43-ED28-461F-8D05-5ABE41F8CAD9}"/>
              </a:ext>
            </a:extLst>
          </p:cNvPr>
          <p:cNvSpPr/>
          <p:nvPr/>
        </p:nvSpPr>
        <p:spPr>
          <a:xfrm>
            <a:off x="1039032" y="1316739"/>
            <a:ext cx="10365006" cy="5455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a typeface="+mn-lt"/>
                <a:cs typeface="+mn-lt"/>
                <a:hlinkClick r:id="rId2"/>
              </a:rPr>
              <a:t>http://zainabbadawy.com/index.php</a:t>
            </a:r>
            <a:endParaRPr lang="en-US">
              <a:ea typeface="+mn-lt"/>
              <a:cs typeface="+mn-lt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68D7C-A7DA-40E1-AA03-9E5B37455D81}"/>
              </a:ext>
            </a:extLst>
          </p:cNvPr>
          <p:cNvSpPr/>
          <p:nvPr/>
        </p:nvSpPr>
        <p:spPr>
          <a:xfrm>
            <a:off x="4168140" y="326305"/>
            <a:ext cx="4100619" cy="8244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5400" b="1">
              <a:latin typeface="Dubai Light"/>
              <a:cs typeface="Duba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69274C-F2A3-4FAA-8881-880B057AA85C}"/>
              </a:ext>
            </a:extLst>
          </p:cNvPr>
          <p:cNvSpPr/>
          <p:nvPr/>
        </p:nvSpPr>
        <p:spPr>
          <a:xfrm>
            <a:off x="4988591" y="326305"/>
            <a:ext cx="2805267" cy="82447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4000" b="1">
              <a:latin typeface="Dubai Light"/>
              <a:cs typeface="Duba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FEA80-9B98-495B-8E48-20A73E0A4A42}"/>
              </a:ext>
            </a:extLst>
          </p:cNvPr>
          <p:cNvSpPr txBox="1"/>
          <p:nvPr/>
        </p:nvSpPr>
        <p:spPr>
          <a:xfrm>
            <a:off x="4724400" y="3200399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 life demostration was placed on top of this slide duing the presentation  using OBS studio</a:t>
            </a:r>
          </a:p>
        </p:txBody>
      </p:sp>
    </p:spTree>
    <p:extLst>
      <p:ext uri="{BB962C8B-B14F-4D97-AF65-F5344CB8AC3E}">
        <p14:creationId xmlns:p14="http://schemas.microsoft.com/office/powerpoint/2010/main" val="380101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5BFF1-119B-4F12-AE93-2D15DEFA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822" y="1318473"/>
            <a:ext cx="3896089" cy="421153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Dubai Light" panose="020B0303030403030204" pitchFamily="34" charset="-78"/>
                <a:cs typeface="Dubai Light" panose="020B0303030403030204" pitchFamily="34" charset="-78"/>
              </a:rPr>
              <a:t>Future Development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78D59-C042-4626-B018-D1C8662A4C45}"/>
              </a:ext>
            </a:extLst>
          </p:cNvPr>
          <p:cNvSpPr txBox="1"/>
          <p:nvPr/>
        </p:nvSpPr>
        <p:spPr>
          <a:xfrm>
            <a:off x="9338524" y="1838938"/>
            <a:ext cx="249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CA" sz="1800" dirty="0">
                <a:solidFill>
                  <a:schemeClr val="accent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Adding a security wall and a login page to the caregiver interface</a:t>
            </a:r>
            <a:endParaRPr lang="en-US" sz="1800" dirty="0">
              <a:solidFill>
                <a:schemeClr val="accent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7BB58-1CE3-4185-843D-F5381D4463FC}"/>
              </a:ext>
            </a:extLst>
          </p:cNvPr>
          <p:cNvSpPr txBox="1"/>
          <p:nvPr/>
        </p:nvSpPr>
        <p:spPr>
          <a:xfrm>
            <a:off x="9603272" y="5200764"/>
            <a:ext cx="196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CA" dirty="0">
                <a:solidFill>
                  <a:schemeClr val="accent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Improving the looks of the caregiver page </a:t>
            </a:r>
            <a:endParaRPr lang="en-US" dirty="0">
              <a:solidFill>
                <a:schemeClr val="accent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697CD-C2E8-4B2F-87E9-E7A0C035E2EC}"/>
              </a:ext>
            </a:extLst>
          </p:cNvPr>
          <p:cNvSpPr/>
          <p:nvPr/>
        </p:nvSpPr>
        <p:spPr>
          <a:xfrm>
            <a:off x="9844445" y="3548451"/>
            <a:ext cx="1486354" cy="148635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ctangle 9" descr="Checkmark">
            <a:extLst>
              <a:ext uri="{FF2B5EF4-FFF2-40B4-BE49-F238E27FC236}">
                <a16:creationId xmlns:a16="http://schemas.microsoft.com/office/drawing/2014/main" id="{10809A73-7AEA-4DD4-890C-9A75B9DBB53C}"/>
              </a:ext>
            </a:extLst>
          </p:cNvPr>
          <p:cNvSpPr/>
          <p:nvPr/>
        </p:nvSpPr>
        <p:spPr>
          <a:xfrm>
            <a:off x="10158166" y="3865215"/>
            <a:ext cx="852826" cy="85282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151500-D6E1-422F-8D99-EC9BB39BCC98}"/>
              </a:ext>
            </a:extLst>
          </p:cNvPr>
          <p:cNvSpPr/>
          <p:nvPr/>
        </p:nvSpPr>
        <p:spPr>
          <a:xfrm>
            <a:off x="9844445" y="223159"/>
            <a:ext cx="1486354" cy="148635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ectangle 6" descr="Right Pointing Backhand Index">
            <a:extLst>
              <a:ext uri="{FF2B5EF4-FFF2-40B4-BE49-F238E27FC236}">
                <a16:creationId xmlns:a16="http://schemas.microsoft.com/office/drawing/2014/main" id="{1C945E33-88D4-436C-A427-21D21D9F895A}"/>
              </a:ext>
            </a:extLst>
          </p:cNvPr>
          <p:cNvSpPr/>
          <p:nvPr/>
        </p:nvSpPr>
        <p:spPr>
          <a:xfrm>
            <a:off x="10232443" y="614198"/>
            <a:ext cx="704275" cy="7042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941E4C-5E46-4EFF-A0F8-7EDA6E30E6D4}"/>
              </a:ext>
            </a:extLst>
          </p:cNvPr>
          <p:cNvSpPr/>
          <p:nvPr/>
        </p:nvSpPr>
        <p:spPr>
          <a:xfrm>
            <a:off x="1255282" y="225031"/>
            <a:ext cx="1486354" cy="148635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 descr="Chat">
            <a:extLst>
              <a:ext uri="{FF2B5EF4-FFF2-40B4-BE49-F238E27FC236}">
                <a16:creationId xmlns:a16="http://schemas.microsoft.com/office/drawing/2014/main" id="{0533EDA4-1DA6-414C-8A99-3D729009118C}"/>
              </a:ext>
            </a:extLst>
          </p:cNvPr>
          <p:cNvSpPr/>
          <p:nvPr/>
        </p:nvSpPr>
        <p:spPr>
          <a:xfrm>
            <a:off x="1717287" y="686915"/>
            <a:ext cx="561615" cy="53246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E5CCB-08EF-4E42-A946-921C27CA2BE0}"/>
              </a:ext>
            </a:extLst>
          </p:cNvPr>
          <p:cNvSpPr txBox="1"/>
          <p:nvPr/>
        </p:nvSpPr>
        <p:spPr>
          <a:xfrm>
            <a:off x="883337" y="1838939"/>
            <a:ext cx="2230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CA" sz="1800" dirty="0">
                <a:solidFill>
                  <a:schemeClr val="accent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Integration with multiple languages and accents </a:t>
            </a:r>
            <a:endParaRPr lang="en-US" sz="1800" dirty="0">
              <a:solidFill>
                <a:schemeClr val="accent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F06545-5EDA-4D84-9DCF-6B3650E1C469}"/>
              </a:ext>
            </a:extLst>
          </p:cNvPr>
          <p:cNvSpPr/>
          <p:nvPr/>
        </p:nvSpPr>
        <p:spPr>
          <a:xfrm>
            <a:off x="1255282" y="3586856"/>
            <a:ext cx="1486354" cy="148635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" name="Rectangle 16" descr="Smart Phone">
            <a:extLst>
              <a:ext uri="{FF2B5EF4-FFF2-40B4-BE49-F238E27FC236}">
                <a16:creationId xmlns:a16="http://schemas.microsoft.com/office/drawing/2014/main" id="{38BD5043-C24F-4A81-B90C-342534F40C41}"/>
              </a:ext>
            </a:extLst>
          </p:cNvPr>
          <p:cNvSpPr/>
          <p:nvPr/>
        </p:nvSpPr>
        <p:spPr>
          <a:xfrm>
            <a:off x="1690524" y="4023360"/>
            <a:ext cx="588378" cy="612629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C732C-93CE-430B-9F8E-36D04FCE0063}"/>
              </a:ext>
            </a:extLst>
          </p:cNvPr>
          <p:cNvSpPr txBox="1"/>
          <p:nvPr/>
        </p:nvSpPr>
        <p:spPr>
          <a:xfrm>
            <a:off x="1021381" y="5200764"/>
            <a:ext cx="1954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CA" dirty="0">
                <a:solidFill>
                  <a:schemeClr val="accent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Tuning the device to be recognized by multiple devices </a:t>
            </a:r>
            <a:endParaRPr lang="en-US" dirty="0">
              <a:solidFill>
                <a:schemeClr val="accent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0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5913</TotalTime>
  <Words>160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Dubai Light</vt:lpstr>
      <vt:lpstr>Office Theme</vt:lpstr>
      <vt:lpstr>SuperSpeak C13</vt:lpstr>
      <vt:lpstr>Problem</vt:lpstr>
      <vt:lpstr>PowerPoint Presentation</vt:lpstr>
      <vt:lpstr>Our Solution </vt:lpstr>
      <vt:lpstr>PowerPoint Presentation</vt:lpstr>
      <vt:lpstr>PowerPoint Presentation</vt:lpstr>
      <vt:lpstr>Future Development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SuperSpeak C13</dc:title>
  <dc:creator>Tia El Masry</dc:creator>
  <cp:lastModifiedBy>Tia El Masry</cp:lastModifiedBy>
  <cp:revision>2</cp:revision>
  <dcterms:created xsi:type="dcterms:W3CDTF">2021-04-04T23:21:47Z</dcterms:created>
  <dcterms:modified xsi:type="dcterms:W3CDTF">2021-04-09T02:46:01Z</dcterms:modified>
</cp:coreProperties>
</file>